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63" r:id="rId4"/>
    <p:sldId id="262" r:id="rId5"/>
    <p:sldId id="264" r:id="rId6"/>
    <p:sldId id="266" r:id="rId7"/>
    <p:sldId id="265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" initials="D" lastIdx="1" clrIdx="0">
    <p:extLst>
      <p:ext uri="{19B8F6BF-5375-455C-9EA6-DF929625EA0E}">
        <p15:presenceInfo xmlns:p15="http://schemas.microsoft.com/office/powerpoint/2012/main" userId="39e8a03cc10e32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4B52F4D-525B-411D-A07C-6EC1DE29E5B0}" type="datetimeFigureOut">
              <a:rPr lang="en-SI" smtClean="0"/>
              <a:t>22/12/2020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47E57E-7949-4BDD-8D5C-F293ACF52CE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9883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2F4D-525B-411D-A07C-6EC1DE29E5B0}" type="datetimeFigureOut">
              <a:rPr lang="en-SI" smtClean="0"/>
              <a:t>22/12/2020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E57E-7949-4BDD-8D5C-F293ACF52CE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0244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B52F4D-525B-411D-A07C-6EC1DE29E5B0}" type="datetimeFigureOut">
              <a:rPr lang="en-SI" smtClean="0"/>
              <a:t>22/12/2020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47E57E-7949-4BDD-8D5C-F293ACF52CE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8387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2F4D-525B-411D-A07C-6EC1DE29E5B0}" type="datetimeFigureOut">
              <a:rPr lang="en-SI" smtClean="0"/>
              <a:t>22/12/2020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E57E-7949-4BDD-8D5C-F293ACF52CE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68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B52F4D-525B-411D-A07C-6EC1DE29E5B0}" type="datetimeFigureOut">
              <a:rPr lang="en-SI" smtClean="0"/>
              <a:t>22/12/2020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47E57E-7949-4BDD-8D5C-F293ACF52CE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2398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B52F4D-525B-411D-A07C-6EC1DE29E5B0}" type="datetimeFigureOut">
              <a:rPr lang="en-SI" smtClean="0"/>
              <a:t>22/12/2020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47E57E-7949-4BDD-8D5C-F293ACF52CE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7439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B52F4D-525B-411D-A07C-6EC1DE29E5B0}" type="datetimeFigureOut">
              <a:rPr lang="en-SI" smtClean="0"/>
              <a:t>22/12/2020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47E57E-7949-4BDD-8D5C-F293ACF52CE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506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2F4D-525B-411D-A07C-6EC1DE29E5B0}" type="datetimeFigureOut">
              <a:rPr lang="en-SI" smtClean="0"/>
              <a:t>22/12/2020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E57E-7949-4BDD-8D5C-F293ACF52CE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0313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B52F4D-525B-411D-A07C-6EC1DE29E5B0}" type="datetimeFigureOut">
              <a:rPr lang="en-SI" smtClean="0"/>
              <a:t>22/12/2020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47E57E-7949-4BDD-8D5C-F293ACF52CE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9492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2F4D-525B-411D-A07C-6EC1DE29E5B0}" type="datetimeFigureOut">
              <a:rPr lang="en-SI" smtClean="0"/>
              <a:t>22/12/2020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E57E-7949-4BDD-8D5C-F293ACF52CE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0177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B52F4D-525B-411D-A07C-6EC1DE29E5B0}" type="datetimeFigureOut">
              <a:rPr lang="en-SI" smtClean="0"/>
              <a:t>22/12/2020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647E57E-7949-4BDD-8D5C-F293ACF52CE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7247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2F4D-525B-411D-A07C-6EC1DE29E5B0}" type="datetimeFigureOut">
              <a:rPr lang="en-SI" smtClean="0"/>
              <a:t>22/12/2020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7E57E-7949-4BDD-8D5C-F293ACF52CE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7784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F61CF6-B871-4009-8C33-A7D82B42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852684"/>
          </a:xfrm>
        </p:spPr>
        <p:txBody>
          <a:bodyPr>
            <a:normAutofit/>
          </a:bodyPr>
          <a:lstStyle/>
          <a:p>
            <a:r>
              <a:rPr lang="sl-SI" sz="4800" dirty="0">
                <a:latin typeface="Klavika Bd" panose="02000803050000020004" pitchFamily="50" charset="0"/>
              </a:rPr>
              <a:t>Signage</a:t>
            </a:r>
            <a:endParaRPr lang="en-SI" sz="4800" dirty="0">
              <a:latin typeface="Klavika Bd" panose="02000803050000020004" pitchFamily="50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22966CC-EF77-4230-BB38-9EBABF89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4291" y="6294453"/>
            <a:ext cx="2277709" cy="563547"/>
          </a:xfrm>
        </p:spPr>
        <p:txBody>
          <a:bodyPr>
            <a:normAutofit fontScale="92500" lnSpcReduction="20000"/>
          </a:bodyPr>
          <a:lstStyle/>
          <a:p>
            <a:r>
              <a:rPr lang="sl-SI" sz="2000" dirty="0">
                <a:solidFill>
                  <a:schemeClr val="tx1"/>
                </a:solidFill>
                <a:latin typeface="Klavika Bd" panose="02000803050000020004" pitchFamily="50" charset="0"/>
              </a:rPr>
              <a:t>Domen Žukovec</a:t>
            </a:r>
            <a:br>
              <a:rPr lang="sl-SI" sz="2000" dirty="0">
                <a:solidFill>
                  <a:schemeClr val="tx1"/>
                </a:solidFill>
                <a:latin typeface="Klavika Bd" panose="02000803050000020004" pitchFamily="50" charset="0"/>
              </a:rPr>
            </a:br>
            <a:r>
              <a:rPr lang="sl-SI" sz="2000" dirty="0">
                <a:solidFill>
                  <a:schemeClr val="tx1"/>
                </a:solidFill>
                <a:latin typeface="Klavika Bd" panose="02000803050000020004" pitchFamily="50" charset="0"/>
              </a:rPr>
              <a:t>Andraž Polajžer</a:t>
            </a:r>
            <a:endParaRPr lang="en-SI" sz="2000" dirty="0">
              <a:solidFill>
                <a:schemeClr val="tx1"/>
              </a:solidFill>
              <a:latin typeface="Klavika Bd" panose="02000803050000020004" pitchFamily="50" charset="0"/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7BE5FAC-54D8-4EF5-9029-D60229388435}"/>
              </a:ext>
            </a:extLst>
          </p:cNvPr>
          <p:cNvSpPr txBox="1"/>
          <p:nvPr/>
        </p:nvSpPr>
        <p:spPr>
          <a:xfrm>
            <a:off x="3811483" y="1364734"/>
            <a:ext cx="45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bg1"/>
                </a:solidFill>
                <a:latin typeface="Klavika Bd" panose="02000803050000020004" pitchFamily="50" charset="0"/>
              </a:rPr>
              <a:t>Seminarska naloga pri grafičnem oblikovanju</a:t>
            </a:r>
            <a:endParaRPr lang="en-SI" dirty="0">
              <a:solidFill>
                <a:schemeClr val="bg1"/>
              </a:solidFill>
              <a:latin typeface="Klavika Bd" panose="02000803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6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AAE1A9-B4E6-4393-8F53-9F2D3FC0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" y="1200150"/>
            <a:ext cx="4445161" cy="736598"/>
          </a:xfrm>
        </p:spPr>
        <p:txBody>
          <a:bodyPr>
            <a:normAutofit fontScale="90000"/>
          </a:bodyPr>
          <a:lstStyle/>
          <a:p>
            <a:r>
              <a:rPr lang="sl-SI" sz="4400" dirty="0">
                <a:solidFill>
                  <a:schemeClr val="tx1"/>
                </a:solidFill>
                <a:latin typeface="Klavika Bd" panose="02000803050000020004" pitchFamily="50" charset="0"/>
              </a:rPr>
              <a:t>Zaključek</a:t>
            </a:r>
            <a:endParaRPr lang="en-SI" sz="4400" dirty="0">
              <a:solidFill>
                <a:schemeClr val="tx1"/>
              </a:solidFill>
              <a:latin typeface="Klavika Bd" panose="02000803050000020004" pitchFamily="50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6C702E7-9DD8-4466-94A5-CCC158D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91" y="1853967"/>
            <a:ext cx="3798871" cy="2890155"/>
          </a:xfrm>
        </p:spPr>
        <p:txBody>
          <a:bodyPr>
            <a:normAutofit/>
          </a:bodyPr>
          <a:lstStyle/>
          <a:p>
            <a:r>
              <a:rPr lang="sl-SI" dirty="0">
                <a:latin typeface="Klavika Lt" panose="02000000000000000000" pitchFamily="50" charset="0"/>
              </a:rPr>
              <a:t>Pomembnost izbere razmerja med elementi</a:t>
            </a:r>
          </a:p>
          <a:p>
            <a:r>
              <a:rPr lang="sl-SI" dirty="0">
                <a:latin typeface="Klavika Lt" panose="02000000000000000000" pitchFamily="50" charset="0"/>
              </a:rPr>
              <a:t>Glavne informacije izstopajo</a:t>
            </a:r>
          </a:p>
          <a:p>
            <a:r>
              <a:rPr lang="sl-SI" dirty="0">
                <a:latin typeface="Klavika Lt" panose="02000000000000000000" pitchFamily="50" charset="0"/>
              </a:rPr>
              <a:t>Hiter pogled preostalega časa ure</a:t>
            </a:r>
          </a:p>
          <a:p>
            <a:r>
              <a:rPr lang="sl-SI" dirty="0">
                <a:latin typeface="Klavika Lt" panose="02000000000000000000" pitchFamily="50" charset="0"/>
              </a:rPr>
              <a:t>Dober pregled prihodnih predavanj </a:t>
            </a:r>
          </a:p>
        </p:txBody>
      </p:sp>
      <p:sp>
        <p:nvSpPr>
          <p:cNvPr id="9" name="PoljeZBesedilom 8">
            <a:extLst>
              <a:ext uri="{FF2B5EF4-FFF2-40B4-BE49-F238E27FC236}">
                <a16:creationId xmlns:a16="http://schemas.microsoft.com/office/drawing/2014/main" id="{95DFD204-4B76-49E2-805F-68623748FEAB}"/>
              </a:ext>
            </a:extLst>
          </p:cNvPr>
          <p:cNvSpPr txBox="1"/>
          <p:nvPr/>
        </p:nvSpPr>
        <p:spPr>
          <a:xfrm>
            <a:off x="5823492" y="4375181"/>
            <a:ext cx="458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lavika Lt" panose="02000000000000000000" pitchFamily="50" charset="0"/>
                <a:ea typeface="+mn-ea"/>
                <a:cs typeface="+mn-cs"/>
              </a:rPr>
              <a:t>Razmerje zlati rez</a:t>
            </a:r>
            <a:endParaRPr kumimoji="0" lang="en-SI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lavika Lt" panose="02000000000000000000" pitchFamily="50" charset="0"/>
              <a:ea typeface="+mn-ea"/>
              <a:cs typeface="+mn-cs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E25E297-20D4-40C9-85FC-EDA11259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12" y="1457408"/>
            <a:ext cx="4580476" cy="2873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69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8" name="Označba mesta vsebine 27">
            <a:extLst>
              <a:ext uri="{FF2B5EF4-FFF2-40B4-BE49-F238E27FC236}">
                <a16:creationId xmlns:a16="http://schemas.microsoft.com/office/drawing/2014/main" id="{CA688280-879C-4D83-AA22-88D9E897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9" y="14287"/>
            <a:ext cx="12136439" cy="68294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l-SI" sz="9600" dirty="0"/>
              <a:t>	:D</a:t>
            </a:r>
            <a:endParaRPr lang="en-SI" sz="9600" dirty="0"/>
          </a:p>
        </p:txBody>
      </p:sp>
    </p:spTree>
    <p:extLst>
      <p:ext uri="{BB962C8B-B14F-4D97-AF65-F5344CB8AC3E}">
        <p14:creationId xmlns:p14="http://schemas.microsoft.com/office/powerpoint/2010/main" val="126409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AAE1A9-B4E6-4393-8F53-9F2D3FC0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67" y="1200150"/>
            <a:ext cx="3865695" cy="736598"/>
          </a:xfrm>
        </p:spPr>
        <p:txBody>
          <a:bodyPr>
            <a:normAutofit fontScale="90000"/>
          </a:bodyPr>
          <a:lstStyle/>
          <a:p>
            <a:r>
              <a:rPr lang="sl-SI" sz="4400" dirty="0">
                <a:solidFill>
                  <a:schemeClr val="tx1"/>
                </a:solidFill>
                <a:latin typeface="Klavika Bd" panose="02000803050000020004" pitchFamily="50" charset="0"/>
              </a:rPr>
              <a:t>Trenutni signage</a:t>
            </a:r>
            <a:endParaRPr lang="en-SI" sz="4400" dirty="0">
              <a:solidFill>
                <a:schemeClr val="tx1"/>
              </a:solidFill>
              <a:latin typeface="Klavika Bd" panose="02000803050000020004" pitchFamily="50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6C702E7-9DD8-4466-94A5-CCC158D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91" y="1111264"/>
            <a:ext cx="3798871" cy="4171278"/>
          </a:xfrm>
        </p:spPr>
        <p:txBody>
          <a:bodyPr>
            <a:normAutofit/>
          </a:bodyPr>
          <a:lstStyle/>
          <a:p>
            <a:r>
              <a:rPr lang="sl-SI" dirty="0">
                <a:latin typeface="Klavika Lt" panose="02000000000000000000" pitchFamily="50" charset="0"/>
              </a:rPr>
              <a:t>Datum in ura nista dovolj izrazita</a:t>
            </a:r>
          </a:p>
          <a:p>
            <a:r>
              <a:rPr lang="sl-SI" dirty="0">
                <a:latin typeface="Klavika Lt" panose="02000000000000000000" pitchFamily="50" charset="0"/>
              </a:rPr>
              <a:t>Nepomembni podatki zavzemajo preveliko prostora</a:t>
            </a:r>
          </a:p>
          <a:p>
            <a:r>
              <a:rPr lang="sl-SI" dirty="0">
                <a:latin typeface="Klavika Lt" panose="02000000000000000000" pitchFamily="50" charset="0"/>
              </a:rPr>
              <a:t>Neizkoriščen prostor</a:t>
            </a:r>
            <a:endParaRPr lang="en-SI" dirty="0">
              <a:latin typeface="Klavika Lt" panose="02000000000000000000" pitchFamily="50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3C308E-8FB8-40C4-8BA7-1874BB2C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35" y="1735797"/>
            <a:ext cx="4468019" cy="2922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50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AAE1A9-B4E6-4393-8F53-9F2D3FC0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67" y="1200150"/>
            <a:ext cx="3865695" cy="736598"/>
          </a:xfrm>
        </p:spPr>
        <p:txBody>
          <a:bodyPr>
            <a:normAutofit fontScale="90000"/>
          </a:bodyPr>
          <a:lstStyle/>
          <a:p>
            <a:r>
              <a:rPr lang="sl-SI" sz="4400">
                <a:solidFill>
                  <a:schemeClr val="tx1"/>
                </a:solidFill>
                <a:latin typeface="Klavika Bd" panose="02000803050000020004" pitchFamily="50" charset="0"/>
              </a:rPr>
              <a:t>Skupno delo</a:t>
            </a:r>
            <a:endParaRPr lang="en-SI" sz="4400" dirty="0">
              <a:solidFill>
                <a:schemeClr val="tx1"/>
              </a:solidFill>
              <a:latin typeface="Klavika Bd" panose="02000803050000020004" pitchFamily="50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6C702E7-9DD8-4466-94A5-CCC158D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91" y="1853967"/>
            <a:ext cx="3798871" cy="2890155"/>
          </a:xfrm>
        </p:spPr>
        <p:txBody>
          <a:bodyPr>
            <a:normAutofit/>
          </a:bodyPr>
          <a:lstStyle/>
          <a:p>
            <a:r>
              <a:rPr lang="sl-SI">
                <a:latin typeface="Klavika Lt" panose="02000000000000000000" pitchFamily="50" charset="0"/>
              </a:rPr>
              <a:t>Pogovor in deljenje zaslona</a:t>
            </a:r>
          </a:p>
          <a:p>
            <a:r>
              <a:rPr lang="sl-SI">
                <a:latin typeface="Klavika Lt" panose="02000000000000000000" pitchFamily="50" charset="0"/>
              </a:rPr>
              <a:t>Skupno delo v Figmi</a:t>
            </a:r>
          </a:p>
          <a:p>
            <a:r>
              <a:rPr lang="sl-SI">
                <a:latin typeface="Klavika Lt" panose="02000000000000000000" pitchFamily="50" charset="0"/>
              </a:rPr>
              <a:t>Inkscape, Slikar, Discord</a:t>
            </a:r>
            <a:endParaRPr lang="en-SI" dirty="0">
              <a:latin typeface="Klavika Lt" panose="02000000000000000000" pitchFamily="50" charset="0"/>
            </a:endParaRP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0440AE3A-498B-4584-911E-CC0AF7162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92" y="1200151"/>
            <a:ext cx="2357611" cy="13097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134ED69-87B8-42D5-A3DD-D4D765260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54" y="2211615"/>
            <a:ext cx="3297647" cy="169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kscape-logo - Tips on Ubuntu">
            <a:extLst>
              <a:ext uri="{FF2B5EF4-FFF2-40B4-BE49-F238E27FC236}">
                <a16:creationId xmlns:a16="http://schemas.microsoft.com/office/drawing/2014/main" id="{E14AB7F2-4095-4A6D-85AD-41A159F71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015" y="3429000"/>
            <a:ext cx="3227917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4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AAE1A9-B4E6-4393-8F53-9F2D3FC0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67" y="1200150"/>
            <a:ext cx="3865695" cy="736598"/>
          </a:xfrm>
        </p:spPr>
        <p:txBody>
          <a:bodyPr>
            <a:normAutofit fontScale="90000"/>
          </a:bodyPr>
          <a:lstStyle/>
          <a:p>
            <a:r>
              <a:rPr lang="sl-SI" sz="4400" dirty="0">
                <a:solidFill>
                  <a:schemeClr val="tx1"/>
                </a:solidFill>
                <a:latin typeface="Klavika Bd" panose="02000803050000020004" pitchFamily="50" charset="0"/>
              </a:rPr>
              <a:t>B</a:t>
            </a:r>
            <a:r>
              <a:rPr lang="en-US" sz="4400" dirty="0">
                <a:solidFill>
                  <a:schemeClr val="tx1"/>
                </a:solidFill>
                <a:latin typeface="Klavika Bd" panose="02000803050000020004" pitchFamily="50" charset="0"/>
              </a:rPr>
              <a:t>rainstorming</a:t>
            </a:r>
            <a:endParaRPr lang="en-SI" sz="4400" dirty="0">
              <a:solidFill>
                <a:schemeClr val="tx1"/>
              </a:solidFill>
              <a:latin typeface="Klavika Bd" panose="02000803050000020004" pitchFamily="50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6C702E7-9DD8-4466-94A5-CCC158D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91" y="1853967"/>
            <a:ext cx="3798871" cy="2890155"/>
          </a:xfrm>
        </p:spPr>
        <p:txBody>
          <a:bodyPr>
            <a:normAutofit/>
          </a:bodyPr>
          <a:lstStyle/>
          <a:p>
            <a:r>
              <a:rPr lang="sl-SI" dirty="0">
                <a:latin typeface="Klavika Lt" panose="02000000000000000000" pitchFamily="50" charset="0"/>
              </a:rPr>
              <a:t>Manj nepomembnih podatkov</a:t>
            </a:r>
          </a:p>
          <a:p>
            <a:r>
              <a:rPr lang="sl-SI" dirty="0">
                <a:latin typeface="Klavika Lt" panose="02000000000000000000" pitchFamily="50" charset="0"/>
              </a:rPr>
              <a:t>Predavalnica in ura bolj izraziti</a:t>
            </a:r>
          </a:p>
          <a:p>
            <a:r>
              <a:rPr lang="sl-SI" dirty="0">
                <a:latin typeface="Klavika Lt" panose="02000000000000000000" pitchFamily="50" charset="0"/>
              </a:rPr>
              <a:t>Dinamičen prikaz trenutne ure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A6042316-CD58-45C4-9971-5554873C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61" y="1504930"/>
            <a:ext cx="4824802" cy="2778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PoljeZBesedilom 8">
            <a:extLst>
              <a:ext uri="{FF2B5EF4-FFF2-40B4-BE49-F238E27FC236}">
                <a16:creationId xmlns:a16="http://schemas.microsoft.com/office/drawing/2014/main" id="{95DFD204-4B76-49E2-805F-68623748FEAB}"/>
              </a:ext>
            </a:extLst>
          </p:cNvPr>
          <p:cNvSpPr txBox="1"/>
          <p:nvPr/>
        </p:nvSpPr>
        <p:spPr>
          <a:xfrm>
            <a:off x="5670161" y="4404220"/>
            <a:ext cx="482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400" dirty="0">
                <a:latin typeface="Klavika Lt" panose="02000000000000000000" pitchFamily="50" charset="0"/>
              </a:rPr>
              <a:t>Prva skica signage</a:t>
            </a:r>
            <a:endParaRPr lang="en-SI" sz="1400" dirty="0">
              <a:latin typeface="Klavika L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6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AAE1A9-B4E6-4393-8F53-9F2D3FC0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1200150"/>
            <a:ext cx="4360862" cy="736598"/>
          </a:xfrm>
        </p:spPr>
        <p:txBody>
          <a:bodyPr>
            <a:normAutofit fontScale="90000"/>
          </a:bodyPr>
          <a:lstStyle/>
          <a:p>
            <a:r>
              <a:rPr lang="sl-SI" sz="4400" dirty="0">
                <a:solidFill>
                  <a:schemeClr val="tx1"/>
                </a:solidFill>
                <a:latin typeface="Klavika Bd" panose="02000803050000020004" pitchFamily="50" charset="0"/>
              </a:rPr>
              <a:t>Določanje razmerja</a:t>
            </a:r>
            <a:endParaRPr lang="en-SI" sz="4400" dirty="0">
              <a:solidFill>
                <a:schemeClr val="tx1"/>
              </a:solidFill>
              <a:latin typeface="Klavika Bd" panose="02000803050000020004" pitchFamily="50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6C702E7-9DD8-4466-94A5-CCC158D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91" y="1853967"/>
            <a:ext cx="3798871" cy="2890155"/>
          </a:xfrm>
        </p:spPr>
        <p:txBody>
          <a:bodyPr>
            <a:normAutofit/>
          </a:bodyPr>
          <a:lstStyle/>
          <a:p>
            <a:r>
              <a:rPr lang="sl-SI" dirty="0">
                <a:latin typeface="Klavika Lt" panose="02000000000000000000" pitchFamily="50" charset="0"/>
              </a:rPr>
              <a:t>Izbira razmerja zlatega reza</a:t>
            </a:r>
          </a:p>
          <a:p>
            <a:r>
              <a:rPr lang="sl-SI" dirty="0">
                <a:latin typeface="Klavika Lt" panose="02000000000000000000" pitchFamily="50" charset="0"/>
              </a:rPr>
              <a:t>Prikaz najbolj pomembnih podatkov</a:t>
            </a:r>
          </a:p>
          <a:p>
            <a:r>
              <a:rPr lang="sl-SI" dirty="0">
                <a:latin typeface="Klavika Lt" panose="02000000000000000000" pitchFamily="50" charset="0"/>
              </a:rPr>
              <a:t>Časovnica trenutne ure</a:t>
            </a:r>
          </a:p>
        </p:txBody>
      </p:sp>
      <p:sp>
        <p:nvSpPr>
          <p:cNvPr id="9" name="PoljeZBesedilom 8">
            <a:extLst>
              <a:ext uri="{FF2B5EF4-FFF2-40B4-BE49-F238E27FC236}">
                <a16:creationId xmlns:a16="http://schemas.microsoft.com/office/drawing/2014/main" id="{95DFD204-4B76-49E2-805F-68623748FEAB}"/>
              </a:ext>
            </a:extLst>
          </p:cNvPr>
          <p:cNvSpPr txBox="1"/>
          <p:nvPr/>
        </p:nvSpPr>
        <p:spPr>
          <a:xfrm>
            <a:off x="5823492" y="4404220"/>
            <a:ext cx="451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sz="1400" dirty="0">
                <a:solidFill>
                  <a:prstClr val="black"/>
                </a:solidFill>
                <a:latin typeface="Klavika Lt" panose="02000000000000000000" pitchFamily="50" charset="0"/>
              </a:rPr>
              <a:t>Razmerje zlati rez</a:t>
            </a:r>
            <a:endParaRPr kumimoji="0" lang="en-SI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lavika Lt" panose="02000000000000000000" pitchFamily="50" charset="0"/>
              <a:ea typeface="+mn-ea"/>
              <a:cs typeface="+mn-cs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A63D91-B7E7-460F-9D73-FEFF63C9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492" y="1483272"/>
            <a:ext cx="4518139" cy="2821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67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AAE1A9-B4E6-4393-8F53-9F2D3FC0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" y="1200150"/>
            <a:ext cx="4445161" cy="736598"/>
          </a:xfrm>
        </p:spPr>
        <p:txBody>
          <a:bodyPr>
            <a:normAutofit fontScale="90000"/>
          </a:bodyPr>
          <a:lstStyle/>
          <a:p>
            <a:r>
              <a:rPr lang="sl-SI" sz="4400" dirty="0">
                <a:solidFill>
                  <a:schemeClr val="tx1"/>
                </a:solidFill>
                <a:latin typeface="Klavika Bd" panose="02000803050000020004" pitchFamily="50" charset="0"/>
              </a:rPr>
              <a:t>Barvna paleta</a:t>
            </a:r>
            <a:endParaRPr lang="en-SI" sz="4400" dirty="0">
              <a:solidFill>
                <a:schemeClr val="tx1"/>
              </a:solidFill>
              <a:latin typeface="Klavika Bd" panose="02000803050000020004" pitchFamily="50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6C702E7-9DD8-4466-94A5-CCC158D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91" y="1853967"/>
            <a:ext cx="3798871" cy="2890155"/>
          </a:xfrm>
        </p:spPr>
        <p:txBody>
          <a:bodyPr>
            <a:normAutofit/>
          </a:bodyPr>
          <a:lstStyle/>
          <a:p>
            <a:r>
              <a:rPr lang="sl-SI" dirty="0">
                <a:latin typeface="Klavika Lt" panose="02000000000000000000" pitchFamily="50" charset="0"/>
              </a:rPr>
              <a:t>FRI CGP</a:t>
            </a:r>
          </a:p>
          <a:p>
            <a:r>
              <a:rPr lang="sl-SI" dirty="0">
                <a:latin typeface="Klavika Lt" panose="02000000000000000000" pitchFamily="50" charset="0"/>
              </a:rPr>
              <a:t>Tipografija</a:t>
            </a:r>
          </a:p>
          <a:p>
            <a:r>
              <a:rPr lang="sl-SI" dirty="0">
                <a:latin typeface="Klavika Lt" panose="02000000000000000000" pitchFamily="50" charset="0"/>
              </a:rPr>
              <a:t>Vodoraven logotip</a:t>
            </a:r>
          </a:p>
        </p:txBody>
      </p:sp>
      <p:pic>
        <p:nvPicPr>
          <p:cNvPr id="2050" name="Picture 2" descr="e02e28 Código Hex de Combinaciones de colores, Paletas y Pinturas">
            <a:extLst>
              <a:ext uri="{FF2B5EF4-FFF2-40B4-BE49-F238E27FC236}">
                <a16:creationId xmlns:a16="http://schemas.microsoft.com/office/drawing/2014/main" id="{45E042F3-6BE1-4E02-A64F-083BFCA2D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4" y="1200150"/>
            <a:ext cx="979489" cy="9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lack / #000000 / #000 Hex Color Code, RGB and Paints">
            <a:extLst>
              <a:ext uri="{FF2B5EF4-FFF2-40B4-BE49-F238E27FC236}">
                <a16:creationId xmlns:a16="http://schemas.microsoft.com/office/drawing/2014/main" id="{FCA794E2-83BD-485F-B303-7274DF11C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674" y="1200150"/>
            <a:ext cx="979488" cy="9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ehr Cool Ashes N520-4 / #929292 Hex-Farbcode-Schemas, Farben,  Farbpaletten, passende Lackfarben">
            <a:extLst>
              <a:ext uri="{FF2B5EF4-FFF2-40B4-BE49-F238E27FC236}">
                <a16:creationId xmlns:a16="http://schemas.microsoft.com/office/drawing/2014/main" id="{19A3CB36-F1EB-4AE9-A025-2EFAAB72A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933" y="1200150"/>
            <a:ext cx="979488" cy="9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jeZBesedilom 4">
            <a:extLst>
              <a:ext uri="{FF2B5EF4-FFF2-40B4-BE49-F238E27FC236}">
                <a16:creationId xmlns:a16="http://schemas.microsoft.com/office/drawing/2014/main" id="{245D45EA-854D-4459-8559-43073214CFF3}"/>
              </a:ext>
            </a:extLst>
          </p:cNvPr>
          <p:cNvSpPr txBox="1"/>
          <p:nvPr/>
        </p:nvSpPr>
        <p:spPr>
          <a:xfrm>
            <a:off x="5500644" y="2500633"/>
            <a:ext cx="2695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>
                <a:latin typeface="Klavika Md" panose="02000000000000000000" pitchFamily="50" charset="0"/>
              </a:rPr>
              <a:t>Klavika Medium</a:t>
            </a:r>
          </a:p>
          <a:p>
            <a:r>
              <a:rPr lang="sl-SI" sz="2800" dirty="0">
                <a:latin typeface="Klavika Lt" panose="02000000000000000000" pitchFamily="50" charset="0"/>
              </a:rPr>
              <a:t>Klavika Light</a:t>
            </a:r>
            <a:endParaRPr lang="en-SI" sz="2800" dirty="0">
              <a:latin typeface="Klavika Lt" panose="02000000000000000000" pitchFamily="50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7C81BBF-4600-484D-BD59-CC6730ABEC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6" b="33982"/>
          <a:stretch/>
        </p:blipFill>
        <p:spPr bwMode="auto">
          <a:xfrm>
            <a:off x="5162123" y="3665538"/>
            <a:ext cx="2772561" cy="107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2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AAE1A9-B4E6-4393-8F53-9F2D3FC0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" y="1200150"/>
            <a:ext cx="4445161" cy="736598"/>
          </a:xfrm>
        </p:spPr>
        <p:txBody>
          <a:bodyPr>
            <a:normAutofit fontScale="90000"/>
          </a:bodyPr>
          <a:lstStyle/>
          <a:p>
            <a:r>
              <a:rPr lang="sl-SI" sz="4400" dirty="0">
                <a:solidFill>
                  <a:schemeClr val="tx1"/>
                </a:solidFill>
                <a:latin typeface="Klavika Bd" panose="02000803050000020004" pitchFamily="50" charset="0"/>
              </a:rPr>
              <a:t>Dodajanje podatkov</a:t>
            </a:r>
            <a:endParaRPr lang="en-SI" sz="4400" dirty="0">
              <a:solidFill>
                <a:schemeClr val="tx1"/>
              </a:solidFill>
              <a:latin typeface="Klavika Bd" panose="02000803050000020004" pitchFamily="50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6C702E7-9DD8-4466-94A5-CCC158D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91" y="1853967"/>
            <a:ext cx="3798871" cy="2890155"/>
          </a:xfrm>
        </p:spPr>
        <p:txBody>
          <a:bodyPr>
            <a:normAutofit/>
          </a:bodyPr>
          <a:lstStyle/>
          <a:p>
            <a:r>
              <a:rPr lang="sl-SI" dirty="0">
                <a:latin typeface="Klavika Lt" panose="02000000000000000000" pitchFamily="50" charset="0"/>
              </a:rPr>
              <a:t>Prikaz predhodnih in prihajajočih ur</a:t>
            </a:r>
          </a:p>
          <a:p>
            <a:r>
              <a:rPr lang="sl-SI" dirty="0">
                <a:latin typeface="Klavika Lt" panose="02000000000000000000" pitchFamily="50" charset="0"/>
              </a:rPr>
              <a:t>Prehodi pri zamenjavi trenutne ure</a:t>
            </a:r>
          </a:p>
          <a:p>
            <a:r>
              <a:rPr lang="sl-SI" dirty="0">
                <a:latin typeface="Klavika Lt" panose="02000000000000000000" pitchFamily="50" charset="0"/>
              </a:rPr>
              <a:t>Upoštevanje razmerja zlatega reza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C2BEC72-ACD6-40B1-A6ED-8FECB089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492" y="1477949"/>
            <a:ext cx="4518140" cy="2832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0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AAE1A9-B4E6-4393-8F53-9F2D3FC0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" y="1200150"/>
            <a:ext cx="4445161" cy="736598"/>
          </a:xfrm>
        </p:spPr>
        <p:txBody>
          <a:bodyPr>
            <a:normAutofit fontScale="90000"/>
          </a:bodyPr>
          <a:lstStyle/>
          <a:p>
            <a:r>
              <a:rPr lang="sl-SI" sz="4400" dirty="0">
                <a:solidFill>
                  <a:schemeClr val="tx1"/>
                </a:solidFill>
                <a:latin typeface="Klavika Bd" panose="02000803050000020004" pitchFamily="50" charset="0"/>
              </a:rPr>
              <a:t>Urejanje postavitve</a:t>
            </a:r>
            <a:endParaRPr lang="en-SI" sz="4400" dirty="0">
              <a:solidFill>
                <a:schemeClr val="tx1"/>
              </a:solidFill>
              <a:latin typeface="Klavika Bd" panose="02000803050000020004" pitchFamily="50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6C702E7-9DD8-4466-94A5-CCC158D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91" y="1853967"/>
            <a:ext cx="3798871" cy="2890155"/>
          </a:xfrm>
        </p:spPr>
        <p:txBody>
          <a:bodyPr>
            <a:normAutofit/>
          </a:bodyPr>
          <a:lstStyle/>
          <a:p>
            <a:r>
              <a:rPr lang="sl-SI" dirty="0">
                <a:latin typeface="Klavika Lt" panose="02000000000000000000" pitchFamily="50" charset="0"/>
              </a:rPr>
              <a:t>Dopolnitev praznega prostora z barvnimi črtami</a:t>
            </a:r>
          </a:p>
          <a:p>
            <a:r>
              <a:rPr lang="sl-SI" dirty="0">
                <a:latin typeface="Klavika Lt" panose="02000000000000000000" pitchFamily="50" charset="0"/>
              </a:rPr>
              <a:t>Urejanje desnih podatkov</a:t>
            </a:r>
          </a:p>
          <a:p>
            <a:r>
              <a:rPr lang="sl-SI" dirty="0">
                <a:latin typeface="Klavika Lt" panose="02000000000000000000" pitchFamily="50" charset="0"/>
              </a:rPr>
              <a:t>Prikaz drugih podatkov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0709A5E-FA92-4D71-96F6-F2A4B7DC3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92" y="1451479"/>
            <a:ext cx="4580476" cy="2885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77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AAE1A9-B4E6-4393-8F53-9F2D3FC0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" y="1200150"/>
            <a:ext cx="4445161" cy="736598"/>
          </a:xfrm>
        </p:spPr>
        <p:txBody>
          <a:bodyPr>
            <a:normAutofit fontScale="90000"/>
          </a:bodyPr>
          <a:lstStyle/>
          <a:p>
            <a:r>
              <a:rPr lang="sl-SI" sz="4400" dirty="0">
                <a:solidFill>
                  <a:schemeClr val="tx1"/>
                </a:solidFill>
                <a:latin typeface="Klavika Bd" panose="02000803050000020004" pitchFamily="50" charset="0"/>
              </a:rPr>
              <a:t>Popestritev</a:t>
            </a:r>
            <a:endParaRPr lang="en-SI" sz="4400" dirty="0">
              <a:solidFill>
                <a:schemeClr val="tx1"/>
              </a:solidFill>
              <a:latin typeface="Klavika Bd" panose="02000803050000020004" pitchFamily="50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6C702E7-9DD8-4466-94A5-CCC158D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91" y="1853967"/>
            <a:ext cx="3798871" cy="2890155"/>
          </a:xfrm>
        </p:spPr>
        <p:txBody>
          <a:bodyPr>
            <a:normAutofit/>
          </a:bodyPr>
          <a:lstStyle/>
          <a:p>
            <a:r>
              <a:rPr lang="sl-SI" dirty="0">
                <a:latin typeface="Klavika Lt" panose="02000000000000000000" pitchFamily="50" charset="0"/>
              </a:rPr>
              <a:t>Polnjenje praznega prostora z novo funkcijo</a:t>
            </a:r>
          </a:p>
          <a:p>
            <a:r>
              <a:rPr lang="sl-SI" dirty="0" err="1">
                <a:latin typeface="Klavika Lt" panose="02000000000000000000" pitchFamily="50" charset="0"/>
              </a:rPr>
              <a:t>Tweet</a:t>
            </a:r>
            <a:r>
              <a:rPr lang="sl-SI" dirty="0">
                <a:latin typeface="Klavika Lt" panose="02000000000000000000" pitchFamily="50" charset="0"/>
              </a:rPr>
              <a:t> of the </a:t>
            </a:r>
            <a:r>
              <a:rPr lang="sl-SI" dirty="0" err="1">
                <a:latin typeface="Klavika Lt" panose="02000000000000000000" pitchFamily="50" charset="0"/>
              </a:rPr>
              <a:t>day</a:t>
            </a:r>
            <a:endParaRPr lang="sl-SI" dirty="0">
              <a:latin typeface="Klavika Lt" panose="02000000000000000000" pitchFamily="50" charset="0"/>
            </a:endParaRPr>
          </a:p>
          <a:p>
            <a:r>
              <a:rPr lang="sl-SI" dirty="0">
                <a:latin typeface="Klavika Lt" panose="02000000000000000000" pitchFamily="50" charset="0"/>
              </a:rPr>
              <a:t>Misli študentov FRI-ja so lahko izpostavljene</a:t>
            </a:r>
          </a:p>
        </p:txBody>
      </p:sp>
      <p:pic>
        <p:nvPicPr>
          <p:cNvPr id="28" name="Slika 27">
            <a:extLst>
              <a:ext uri="{FF2B5EF4-FFF2-40B4-BE49-F238E27FC236}">
                <a16:creationId xmlns:a16="http://schemas.microsoft.com/office/drawing/2014/main" id="{76F83EEF-2765-4A89-B648-E4BF4544B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92" y="1458906"/>
            <a:ext cx="4580476" cy="2870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621098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156</Words>
  <Application>Microsoft Office PowerPoint</Application>
  <PresentationFormat>Širokozaslonsko</PresentationFormat>
  <Paragraphs>46</Paragraphs>
  <Slides>11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8" baseType="lpstr">
      <vt:lpstr>Calibri Light</vt:lpstr>
      <vt:lpstr>Klavika Bd</vt:lpstr>
      <vt:lpstr>Klavika Lt</vt:lpstr>
      <vt:lpstr>Klavika Md</vt:lpstr>
      <vt:lpstr>Rockwell</vt:lpstr>
      <vt:lpstr>Wingdings</vt:lpstr>
      <vt:lpstr>Atlas</vt:lpstr>
      <vt:lpstr>Signage</vt:lpstr>
      <vt:lpstr>Trenutni signage</vt:lpstr>
      <vt:lpstr>Skupno delo</vt:lpstr>
      <vt:lpstr>Brainstorming</vt:lpstr>
      <vt:lpstr>Določanje razmerja</vt:lpstr>
      <vt:lpstr>Barvna paleta</vt:lpstr>
      <vt:lpstr>Dodajanje podatkov</vt:lpstr>
      <vt:lpstr>Urejanje postavitve</vt:lpstr>
      <vt:lpstr>Popestritev</vt:lpstr>
      <vt:lpstr>Zaključek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Signage</dc:title>
  <dc:creator>Domen</dc:creator>
  <cp:lastModifiedBy>Domen</cp:lastModifiedBy>
  <cp:revision>5</cp:revision>
  <dcterms:created xsi:type="dcterms:W3CDTF">2020-12-21T12:25:41Z</dcterms:created>
  <dcterms:modified xsi:type="dcterms:W3CDTF">2020-12-22T18:14:03Z</dcterms:modified>
</cp:coreProperties>
</file>