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9CB34-725B-489A-BB93-2E9B0109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C9A1F9-42EA-4F29-80A4-863350EA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2215CF-6C1B-47BC-A654-FCE39D17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5A7C11-D48D-47C2-B969-F7C5E381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78A95E-C864-4CF0-8785-A989A520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9098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62485-AE3D-4C8A-98F9-3E56F444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FAACDB-492B-4216-9CB2-D0BE7CB0F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DA0127-0A7E-4F92-BDC5-08F1217B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48A8A4-E9E8-499A-87AA-95E11411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F7D0D4-A9EC-41E9-8D27-14E7B0E7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74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5CB418D-757C-4BFF-A03E-A7949A6BA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F82BE9-76B1-4774-BBBA-76E0C45FB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BF9526-597E-44A6-AB90-3BB53FC4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6B1F23-F720-400F-ACA8-FCAE3725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CBB193-756A-4280-807A-57249E0A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466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C2911-3B61-49B1-9593-0FCE08FF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8B341B-0EF1-4E26-9348-37BCC10D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2040DD-667D-43BA-BA74-453DDFD6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B2C227-FDC2-45AD-ADB7-1DDF9261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684C40-C308-4079-BBCD-9138797E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744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539BC-3347-4C33-8700-F03B2D58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A64D93-586F-4AED-AEF6-6B0AF88D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B052AC-8094-4197-81FA-2AC459D1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3F3FD6-4EF6-44A2-B4B6-3A3BF87D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9C61AF-A849-480D-B7E5-D3D4D32D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57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CBC57-1AFC-4CA4-A031-480BF5D0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06F19C-D704-4051-8793-F3341336D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57DAE4-E40D-479D-8166-512C621A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850F4E-3E86-4968-B958-3E57A3B2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FBE305-F039-41D6-8BB6-5938CEF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4E54D7-75B8-41A1-A4EF-BD64EE7B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787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9CCA68-4E9D-47E1-A445-E77646EA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60D63C-82D9-4081-A2C2-8C2842FC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DD1D3B-7F72-47D3-9C0B-18C69B4A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705346-EC2F-4DED-8DD6-E5ED83801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8B3902-034F-4DF0-95DF-54083EB52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38057B-08CC-4210-B28B-8EC539DB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266E07-AB3E-4F7C-9E21-E9C192A7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1287154-8AB8-448E-AD8F-E97F2025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76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41743-57D3-4A3C-945E-4242F127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BDB954-6AD8-441C-A5E6-02AF92A8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244142-0C8D-4038-A6BA-3185DD8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EA907C-6C22-4B26-88B1-911C6C78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0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A1597C0-A9E4-4C6D-A982-276D757F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41DE525-E781-4124-80BF-ABCAE63C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106CE8-9F2F-477E-89D4-A53E4D5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799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0D3E0-1991-4CFC-81BF-96AC7263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6BA2FC-9B28-42F6-876A-1196FF9F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F3A2B60-F03A-4F62-99EC-AE76FEAC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C2FE46-2760-488D-A7B7-9143864C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9719D9-AFDF-4336-88E1-2A3C3241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01C4A5-6E15-4686-B1C8-4CA642D3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772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7676C-3528-409C-9677-F08A5008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E0CB44-0310-47D3-9948-A720A592C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B89A57-21CB-4F38-9351-13C02089A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63C96F-E881-4DD8-AC46-AF28873D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FBA7BC-CB24-4E9A-9328-DFF5F8E6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31860A-83C3-4E80-8FB0-21AC2132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6753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662BC6-6C7F-4E77-B169-57D6AD0B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EEBF5A-02D0-42AC-BCDF-38A959D2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C6DABE-576F-4336-94E6-B1791100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E2AD-ED8E-4EF7-9DE7-96B888023262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E3C0C2-75C4-4934-B167-42FA3133E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1B2388-ABA6-431A-A737-D922D4EC1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5158-7782-47C8-8D5E-F5E13E1D9D9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32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687A0-B64E-4BA6-813A-09861B9E0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Pozdrav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3A8B6E-5DA1-49E5-A788-C9E63EEE0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594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A179D-111A-473B-82F6-39C36AE0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Jacobijeva matrika - Domen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A455A-171C-4CAC-8FE2-814E8557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Obnasanje sistema pa je odvisno od lastnih vrednosti jakobijeve matrike</a:t>
            </a:r>
            <a:r>
              <a:rPr lang="sl-SI" dirty="0"/>
              <a:t> </a:t>
            </a:r>
            <a:r>
              <a:rPr lang="nl-NL" dirty="0"/>
              <a:t>sistema v stacionarni tocki</a:t>
            </a:r>
            <a:endParaRPr lang="sl-SI" dirty="0"/>
          </a:p>
          <a:p>
            <a:r>
              <a:rPr lang="nl-NL" dirty="0"/>
              <a:t>Lastne vrednosti jacobijeve matrike v stacionarni tocki so kompleksne</a:t>
            </a:r>
            <a:endParaRPr lang="sl-SI" dirty="0"/>
          </a:p>
          <a:p>
            <a:r>
              <a:rPr lang="sl-SI" dirty="0"/>
              <a:t>Negativni realni del </a:t>
            </a:r>
            <a:r>
              <a:rPr lang="sl-SI" dirty="0">
                <a:sym typeface="Wingdings" panose="05000000000000000000" pitchFamily="2" charset="2"/>
              </a:rPr>
              <a:t> spiralni lijak</a:t>
            </a:r>
          </a:p>
          <a:p>
            <a:r>
              <a:rPr lang="sl-SI" dirty="0">
                <a:sym typeface="Wingdings" panose="05000000000000000000" pitchFamily="2" charset="2"/>
              </a:rPr>
              <a:t>Pozitivni realni del  spiralni izvor</a:t>
            </a:r>
          </a:p>
          <a:p>
            <a:r>
              <a:rPr lang="sl-SI" dirty="0">
                <a:sym typeface="Wingdings" panose="05000000000000000000" pitchFamily="2" charset="2"/>
              </a:rPr>
              <a:t>Realni del == 0  center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648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AF1C0-D0ED-4740-8BDB-3D8CA377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CENTER - Domen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5C0F9B-54B9-40CF-8723-2370A477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Komplksno stevilo alfa +- i * beta</a:t>
            </a:r>
          </a:p>
          <a:p>
            <a:r>
              <a:rPr lang="sl-SI" dirty="0"/>
              <a:t>Alfa je realen del == 0</a:t>
            </a:r>
          </a:p>
          <a:p>
            <a:r>
              <a:rPr lang="sl-SI" dirty="0"/>
              <a:t>Beta je pa del periode (pi * 2 / beta)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2519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7253C-929A-43E9-BE82-343F3006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SPIRALNI LIJAK - Domen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4DC2DC-14ED-4B00-8810-23E1D1D5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Komplksno stevilo alfa +- i * beta</a:t>
            </a:r>
          </a:p>
          <a:p>
            <a:r>
              <a:rPr lang="sl-SI" dirty="0"/>
              <a:t>Alfa je realen del &lt; 0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7220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3CDCD-9F02-4791-A280-FD35433A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SPIRALNI IZVIR - Domen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4A711F-AC45-44C6-AE7A-8F7FF1CE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Komplksno stevilo alfa +- i * beta</a:t>
            </a:r>
          </a:p>
          <a:p>
            <a:r>
              <a:rPr lang="sl-SI" dirty="0"/>
              <a:t>Alfa je realen del &gt; 0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6257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4F229-773F-48AD-9792-9EF9C793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Opis problema/naloge - Larsen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B76C13-6B22-4567-A423-2F4041B2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Modelirali smo dinamiko populacij različnih vrst</a:t>
            </a:r>
          </a:p>
          <a:p>
            <a:r>
              <a:rPr lang="sl-SI" dirty="0"/>
              <a:t>Graf predstavlja odnose</a:t>
            </a:r>
          </a:p>
          <a:p>
            <a:r>
              <a:rPr lang="sl-SI" dirty="0"/>
              <a:t>Puščice so smer prehranjevanja</a:t>
            </a:r>
          </a:p>
          <a:p>
            <a:r>
              <a:rPr lang="sl-SI" dirty="0"/>
              <a:t>Sprememba velikosti odvisna od smrtnosti vrste, smrtnosti zaradi ulova in prirastka zaradi prehranjevanja</a:t>
            </a:r>
          </a:p>
          <a:p>
            <a:r>
              <a:rPr lang="sl-SI" dirty="0"/>
              <a:t>Ulov in preharanjevanje odvisno od velikosti vrst v relaciji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67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2B31E-B4A1-465E-9865-56D38BCB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Dinamika populacije - Larsen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FC191B-C7D7-4593-8214-2D066CF0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Xi je velikost i-te populacije</a:t>
            </a:r>
          </a:p>
          <a:p>
            <a:r>
              <a:rPr lang="sl-SI" dirty="0"/>
              <a:t>Bi je koeficient smrtnosti (razen pri rastlinah je prirastek)</a:t>
            </a:r>
          </a:p>
          <a:p>
            <a:r>
              <a:rPr lang="sl-SI" dirty="0"/>
              <a:t>Aij * xi * xj pa je sprememba i-te populacije glede na interakcijo z k-to populacijo (opiši malo kaj to pomeni)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4307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9ECF1-C21D-4044-B225-E28599DA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1 - Mustafa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068293-1ADD-4538-8D19-010C646F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Xi predstavlja velikost i-te populacije, xi pa predstavlja spremembo i-te po</a:t>
            </a:r>
            <a:r>
              <a:rPr lang="nl-NL" dirty="0"/>
              <a:t>pulacije v nekem trenutku</a:t>
            </a:r>
            <a:endParaRPr lang="sl-SI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7445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E19A7-BC54-430C-B433-36C6C78D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Nadaljevanje Naloga 1 - Mustafa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4BFE9-327D-409A-AE2E-B688A95B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Vzamemo se b kot vektor in A kot matriko in X kot vektor</a:t>
            </a:r>
          </a:p>
          <a:p>
            <a:r>
              <a:rPr lang="sl-SI" dirty="0"/>
              <a:t>Dobimo dan sistem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7078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10854-06D4-4223-B2C3-055C83E6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2 - Mustafa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9EAF7E-F08D-4AE0-9B0C-3093B77E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Stacionarna resitev sistema je, ko je vektor X’ </a:t>
            </a:r>
            <a:r>
              <a:rPr lang="nl-NL" dirty="0"/>
              <a:t>enak 0.</a:t>
            </a:r>
            <a:endParaRPr lang="sl-SI" dirty="0"/>
          </a:p>
          <a:p>
            <a:r>
              <a:rPr lang="sl-SI" dirty="0"/>
              <a:t>Izbrali smo si A in b</a:t>
            </a:r>
          </a:p>
          <a:p>
            <a:r>
              <a:rPr lang="sl-SI" dirty="0"/>
              <a:t>Izracunali -A\b (rešimo sistem enačb – najdemo inverz matrike A)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248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36D4C-59D0-4900-ACBE-DFA998DB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3 - Mustafa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AD2C3-AA30-4482-819D-B86AB0FC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Runge </a:t>
            </a:r>
            <a:r>
              <a:rPr lang="sl-SI" dirty="0" smtClean="0"/>
              <a:t>Kutta</a:t>
            </a:r>
            <a:endParaRPr lang="en-US" dirty="0" smtClean="0"/>
          </a:p>
          <a:p>
            <a:r>
              <a:rPr lang="en-US" dirty="0" err="1" smtClean="0"/>
              <a:t>Iterativna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resevanje</a:t>
            </a:r>
            <a:r>
              <a:rPr lang="en-US" dirty="0" smtClean="0"/>
              <a:t> </a:t>
            </a:r>
            <a:r>
              <a:rPr lang="en-US" dirty="0" err="1" smtClean="0"/>
              <a:t>diferencialnih</a:t>
            </a:r>
            <a:r>
              <a:rPr lang="en-US" dirty="0" smtClean="0"/>
              <a:t> </a:t>
            </a:r>
            <a:r>
              <a:rPr lang="en-US" dirty="0" err="1" smtClean="0"/>
              <a:t>enacb</a:t>
            </a:r>
            <a:endParaRPr lang="sl-SI" dirty="0"/>
          </a:p>
          <a:p>
            <a:r>
              <a:rPr lang="sl-SI" dirty="0"/>
              <a:t>N korakov, h = 0.01 velikost koraka</a:t>
            </a:r>
          </a:p>
          <a:p>
            <a:r>
              <a:rPr lang="sl-SI" dirty="0"/>
              <a:t>Izrisemo dinamiko populacij po casu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8388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84556-937A-436C-ADAE-F303F631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4 - Mustafa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D0748-6842-47D0-B9A0-E0D9085C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Najdemo stacionarno tocko</a:t>
            </a:r>
          </a:p>
          <a:p>
            <a:r>
              <a:rPr lang="sl-SI" dirty="0"/>
              <a:t>Random pristejemo, da se malo razlikuje</a:t>
            </a:r>
          </a:p>
          <a:p>
            <a:r>
              <a:rPr lang="sl-SI" dirty="0"/>
              <a:t>Vidimo obnasanje ciklicno (v tem primeru)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7559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D269F-4521-4627-9803-B21146FF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5 - Domen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BD265-6AF4-4A19-89D0-8C69A791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Simulirati in raziskati ciklicno obnasanje, asimptoticno ciklicno in kaos</a:t>
            </a:r>
          </a:p>
          <a:p>
            <a:r>
              <a:rPr lang="sl-SI" dirty="0"/>
              <a:t>Lastne vrednosti ...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1169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332</Words>
  <Application>Microsoft Office PowerPoint</Application>
  <PresentationFormat>Custom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Pozdrav</vt:lpstr>
      <vt:lpstr>Opis problema/naloge - Larsen</vt:lpstr>
      <vt:lpstr>Dinamika populacije - Larsen</vt:lpstr>
      <vt:lpstr>Naloga 1 - Mustafa</vt:lpstr>
      <vt:lpstr>Nadaljevanje Naloga 1 - Mustafa</vt:lpstr>
      <vt:lpstr>Naloga 2 - Mustafa</vt:lpstr>
      <vt:lpstr>Naloga 3 - Mustafa</vt:lpstr>
      <vt:lpstr>Naloga 4 - Mustafa</vt:lpstr>
      <vt:lpstr>Naloga 5 - Domen</vt:lpstr>
      <vt:lpstr>Jacobijeva matrika - Domen</vt:lpstr>
      <vt:lpstr>CENTER - Domen</vt:lpstr>
      <vt:lpstr>SPIRALNI LIJAK - Domen</vt:lpstr>
      <vt:lpstr>SPIRALNI IZVIR - Domen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Pozdrav</dc:title>
  <dc:creator>Cundrič, Larsen</dc:creator>
  <cp:lastModifiedBy>Windows User</cp:lastModifiedBy>
  <cp:revision>24</cp:revision>
  <dcterms:created xsi:type="dcterms:W3CDTF">2020-05-23T16:43:32Z</dcterms:created>
  <dcterms:modified xsi:type="dcterms:W3CDTF">2020-05-28T03:40:56Z</dcterms:modified>
</cp:coreProperties>
</file>