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874" y="-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BDCC-CEB1-4FE8-94A2-7F5EED408CF9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9CC57-99B3-4CC3-809D-5CF77477283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586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CC57-99B3-4CC3-809D-5CF774772836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834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8D52-C1AE-4B99-9D80-0CC6BE1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A96ED7-2C4E-4A86-A098-BF3796752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1635A7-AF6B-47B3-BC7A-1875584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5FC707-72DD-45A3-AE00-5AEE6A5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B8682-9A04-474B-AABC-45727865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12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E44FC-60B7-4476-AF2E-76A8BC58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F2B7E2-6EC0-401D-A724-FEFC85BB8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8B524-9F6D-46D6-B920-FF1D7B7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8784E-5076-4B4A-8397-1F4D6731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557E18-03A5-4FE8-AD8E-04759D0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22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33402-4063-405C-A6B3-B522013E5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D9F81C-4522-43A8-A1DC-F9586252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C9C8C-BF20-45C1-A1E3-83C3AB9B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346EB2-AD78-40AF-BD9B-9E3D8D58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911B81-582C-4E6B-9660-C000E78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25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53180-F55A-4EF8-9B2B-7E325DF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34359-B0D6-47AE-8308-FFAAC249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97E45-7622-4C8D-ADDB-A27ACE48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BD40AB-23EA-4180-9777-38EBDD00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E73B65-77A3-4C94-8C77-27F54C41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35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932A7-A484-4B5E-8330-4C936AC1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02BF67-D125-4044-A395-D34EE647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72FD1-FB24-4CD3-BE86-05F4ECF5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96E0E4-B3B9-4C16-B290-7A9A85F3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CD684E-C763-499E-B886-AD67260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646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25203-A2A7-4DDE-90A6-30BFC28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0C717-B902-4A45-B953-AEE5FCCF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03AE0F-710A-4CE7-B3F2-FC7613B1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137EA8-D849-4FE1-AE8E-A402B4BC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C9DAA8-8FED-4107-84FB-D53A27F0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D22504-1A65-4930-B626-FDEDF70D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5861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7D384-3A5D-4698-B8B4-FA867907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DF231B-0C7E-49DB-89E9-1A6DE69D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CECE93-D26D-4E1A-AE69-D012C47B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BEF46E-4661-4808-B833-D7FAB35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0AFADE-B587-435E-A1A9-C541CF639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39195B-99E1-429E-8706-85B2F70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34D82B3-DE96-42D9-899C-499179F8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7A4599-BDEF-4424-A2D5-7DE5591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930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C6A2C-8409-4EE7-85B8-3BCDC40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8F7A1B-85D7-45DA-948E-04B6DA7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7CF8DC-4F1D-47CF-AAB5-1BBAC278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4C5162-2A50-4CD2-8C4C-DFC77BF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73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2E5F0D-C456-4BF4-9F66-F72E64E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8487AC-C9E3-48CF-97B1-119474C2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E96B53-95CF-4413-B3BF-6232949A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30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1FAC5-5E70-4D1D-8FE2-3E2F60D9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8FB28-94CE-48C1-9337-92C12A36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7CBB35-6CD1-4841-B757-3ACEACB5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6F40FF-C5EE-4ED4-80A9-9B801B6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716287-ABD8-42F4-84F9-81FBA248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6A516B-C44F-4CA4-A1D3-A20646FF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583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A2003-46AC-459E-91B3-080DA9F2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00D37C-AE20-4097-B23A-5175C4CD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9AB21D-5680-4D57-AE07-85AD1B1A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B0D912-DCE5-4FAA-9213-48B09597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84B040-CA22-4C47-837E-F6F7A3E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4C71D9-D6C5-4CDC-B9EE-812876B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18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374DCA-6C61-4464-B0B2-0706E2E1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139061-EA0C-490C-AC9E-15133484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731BF4-E690-421C-B741-88E7D4A2E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52FD-C355-4DC5-9311-933EE66BE56D}" type="datetimeFigureOut">
              <a:rPr lang="x-none" smtClean="0"/>
              <a:t>28-May-20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60EF14-7F6F-4BCE-8512-58952704E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ABFB4E-6E95-4A83-A601-7AD5A010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7BD6-444B-47D4-9347-B68E9B07D26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933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11DBBF1-3229-4BD9-B3D1-B4CA571E74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BC87C3E-1040-4EE4-9BDB-9537F7A1B3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2741A-0981-4309-8FD9-C07735E5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sl-SI" sz="6600"/>
              <a:t>Ekosistem</a:t>
            </a:r>
            <a:endParaRPr lang="x-none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FD82B4-5754-451B-B181-16730336C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sl-SI"/>
              <a:t>Avtorji: Cundrič Larsen, Grabus Mustafa, Mohorčič Domen</a:t>
            </a:r>
            <a:endParaRPr lang="x-none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2CDBECE-872A-4C73-9DC1-BB4E805E2C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F5CD5A0B-CDD7-427C-AA42-2EECFDFA1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6517F2BC-A176-4ABE-8A72-573FFB27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16" y="3596045"/>
            <a:ext cx="6096000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846141A1-997E-49F0-9EDC-08B1C7CF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8004"/>
            <a:ext cx="6025630" cy="32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0346915-3533-4057-BA0D-4820E4309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507" y="-21960"/>
            <a:ext cx="6444730" cy="36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F00373C-CC6C-49D9-9AF9-D63FEE1B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16" y="-2"/>
            <a:ext cx="6096000" cy="35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FCF30-68D8-48F1-933E-C371712B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6" y="2995301"/>
            <a:ext cx="12121632" cy="1325563"/>
          </a:xfrm>
        </p:spPr>
        <p:txBody>
          <a:bodyPr/>
          <a:lstStyle/>
          <a:p>
            <a:pPr algn="ctr"/>
            <a:r>
              <a:rPr lang="sl-SI" sz="5000" b="1" dirty="0"/>
              <a:t>Naloga</a:t>
            </a:r>
            <a:r>
              <a:rPr lang="sl-SI" b="1" dirty="0"/>
              <a:t> 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8840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2CEA0-316C-4505-AE4F-96F4B6A8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Jacobijeva matrika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224320D-77A3-42C5-ABC1-954D5C15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05" y="1208998"/>
            <a:ext cx="6553545" cy="2015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5AAA2F-192E-42ED-8A92-1B3537F3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4271962"/>
            <a:ext cx="6153150" cy="9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2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186BD-C379-406F-BE8A-51312B07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Ciklično obnašanje - CENTER</a:t>
            </a:r>
          </a:p>
        </p:txBody>
      </p:sp>
      <p:pic>
        <p:nvPicPr>
          <p:cNvPr id="11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5BB22C63-26F2-4906-88E1-E47ED01C9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226"/>
          <a:stretch/>
        </p:blipFill>
        <p:spPr>
          <a:xfrm>
            <a:off x="2602138" y="1548988"/>
            <a:ext cx="6987724" cy="50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319B9-89FC-45BE-8D08-60B2BA5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Asimptotično ciklično obnašanje – SPIRALNI LIJAK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75B614B-1F2E-4B22-8B9D-2B31BDC2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095" y="1621549"/>
            <a:ext cx="9219810" cy="481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5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D9FEC-CFAE-43AD-827B-C7D24D9C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Asimptotično ciklično obnašanje – SPIRALNI IZVOR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79E80C8-65FE-4542-9921-C421F748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" r="2" b="2"/>
          <a:stretch/>
        </p:blipFill>
        <p:spPr>
          <a:xfrm>
            <a:off x="2835423" y="1787089"/>
            <a:ext cx="6521153" cy="50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1C09D-0161-4695-AF48-34DE45D4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Ekosistem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plenilcev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rastlonojedcev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rastlin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B5A65A-4D43-4511-B2A8-74E51E5B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71" y="947738"/>
            <a:ext cx="6553545" cy="49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1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945CB-7501-4110-A922-573ABBB1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dirty="0">
                <a:solidFill>
                  <a:schemeClr val="bg1"/>
                </a:solidFill>
              </a:rPr>
              <a:t>Dinamika i-te populacije</a:t>
            </a:r>
            <a:endParaRPr lang="x-none" dirty="0">
              <a:solidFill>
                <a:schemeClr val="bg1"/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xmlns="" id="{ADBCDDA8-E152-410A-B446-5BE30554D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15" y="3077100"/>
            <a:ext cx="87534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6B806-4EED-43DC-B082-C7A5781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47738"/>
            <a:ext cx="3959776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Naloga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  <a:r>
              <a:rPr lang="sl-SI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sl-SI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zapis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diferencialnih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enačb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dan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ekosistem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299DEF-FD64-4C78-A0C7-53EFA0F4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359" y="2255808"/>
            <a:ext cx="6850757" cy="2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40054-B57B-4576-911C-E62B2815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Drugačen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zapis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9CCA7B-3D07-44F4-AECE-9105194A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8" y="533400"/>
            <a:ext cx="5743575" cy="773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F87425-89AE-457B-87C7-448631D0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8" y="2122488"/>
            <a:ext cx="5743575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FC22E6-F0B5-4A83-A934-9827126B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8" y="5138738"/>
            <a:ext cx="5743575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02484F-4C79-40A3-8383-982944AC2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38" y="1389063"/>
            <a:ext cx="5743575" cy="6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BA801-DC8B-40FA-A3F6-8D125644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sl-SI" b="1" dirty="0"/>
              <a:t>Naloga 2</a:t>
            </a:r>
            <a:r>
              <a:rPr lang="sl-SI" dirty="0"/>
              <a:t/>
            </a:r>
            <a:br>
              <a:rPr lang="sl-SI" dirty="0"/>
            </a:br>
            <a:r>
              <a:rPr lang="sl-SI" dirty="0"/>
              <a:t>stacionarna točka sistema</a:t>
            </a:r>
            <a:endParaRPr lang="x-non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FC18C7-FE93-4047-97C3-76098F77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2427288"/>
            <a:ext cx="4994275" cy="73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EE0BED-AD96-40B9-89E3-F1709B21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1" y="3397250"/>
            <a:ext cx="4994275" cy="363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CEC4D7-FF7F-457F-A01F-6A827E260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2" y="3979723"/>
            <a:ext cx="4994275" cy="22717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543B088-1CFB-4BA0-8BEE-0CE0C70C3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73" y="2420360"/>
            <a:ext cx="5201646" cy="40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2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8B580-CF60-4026-B8D8-5EEDFCFE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Naloga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simulacije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ekosistema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7FC827-E773-4F54-9AB5-7911051F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914091"/>
            <a:ext cx="6553545" cy="3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7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okee\Desktop\rungeKut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658B580-CF60-4026-B8D8-5EEDFCFED2B7}"/>
              </a:ext>
            </a:extLst>
          </p:cNvPr>
          <p:cNvSpPr txBox="1">
            <a:spLocks/>
          </p:cNvSpPr>
          <p:nvPr/>
        </p:nvSpPr>
        <p:spPr>
          <a:xfrm>
            <a:off x="336884" y="742951"/>
            <a:ext cx="4332307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>
                <a:solidFill>
                  <a:srgbClr val="FFFFFF"/>
                </a:solidFill>
              </a:rPr>
              <a:t>Naloga</a:t>
            </a:r>
            <a:r>
              <a:rPr lang="en-US" sz="4800" b="1" dirty="0" smtClean="0">
                <a:solidFill>
                  <a:srgbClr val="FFFFFF"/>
                </a:solidFill>
              </a:rPr>
              <a:t> 3</a:t>
            </a:r>
          </a:p>
          <a:p>
            <a:pPr algn="ctr"/>
            <a:r>
              <a:rPr lang="en-US" sz="4800" b="1" dirty="0" err="1" smtClean="0">
                <a:solidFill>
                  <a:srgbClr val="FFFFFF"/>
                </a:solidFill>
              </a:rPr>
              <a:t>Runge-Kutta</a:t>
            </a:r>
            <a:r>
              <a:rPr lang="en-US" sz="4800" b="1" dirty="0" smtClean="0">
                <a:solidFill>
                  <a:srgbClr val="FFFFFF"/>
                </a:solidFill>
              </a:rPr>
              <a:t> 4</a:t>
            </a:r>
          </a:p>
          <a:p>
            <a:pPr algn="ctr"/>
            <a:r>
              <a:rPr lang="en-US" sz="4800" b="1" dirty="0" err="1" smtClean="0">
                <a:solidFill>
                  <a:srgbClr val="FFFFFF"/>
                </a:solidFill>
              </a:rPr>
              <a:t>Korak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7AE57-EE5D-4182-81CB-22C60326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b="1" dirty="0">
                <a:solidFill>
                  <a:schemeClr val="bg1"/>
                </a:solidFill>
              </a:rPr>
              <a:t>Naloga 4</a:t>
            </a:r>
            <a:r>
              <a:rPr lang="sl-SI" dirty="0">
                <a:solidFill>
                  <a:schemeClr val="bg1"/>
                </a:solidFill>
              </a:rPr>
              <a:t/>
            </a:r>
            <a:br>
              <a:rPr lang="sl-SI" dirty="0">
                <a:solidFill>
                  <a:schemeClr val="bg1"/>
                </a:solidFill>
              </a:rPr>
            </a:br>
            <a:r>
              <a:rPr lang="sl-SI" dirty="0">
                <a:solidFill>
                  <a:schemeClr val="bg1"/>
                </a:solidFill>
              </a:rPr>
              <a:t>simulacija okoli stacionarne točke</a:t>
            </a:r>
            <a:endParaRPr lang="x-none" dirty="0">
              <a:solidFill>
                <a:schemeClr val="bg1"/>
              </a:solidFill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xmlns="" id="{45CFE81E-9BB3-4CEB-91B2-DD35BD92C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42" r="3" b="1054"/>
          <a:stretch/>
        </p:blipFill>
        <p:spPr>
          <a:xfrm>
            <a:off x="2479351" y="2586461"/>
            <a:ext cx="7233297" cy="42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Custom</PresentationFormat>
  <Paragraphs>18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Ekosistem</vt:lpstr>
      <vt:lpstr>Ekosistem plenilcev in rastlonojedcev ter rastlin</vt:lpstr>
      <vt:lpstr>Dinamika i-te populacije</vt:lpstr>
      <vt:lpstr>Naloga 1 zapis diferencialnih enačb za dan ekosistem</vt:lpstr>
      <vt:lpstr>Drugačen zapis</vt:lpstr>
      <vt:lpstr>Naloga 2 stacionarna točka sistema</vt:lpstr>
      <vt:lpstr>Naloga 3 program simulacije ekosistema</vt:lpstr>
      <vt:lpstr>PowerPoint Presentation</vt:lpstr>
      <vt:lpstr>Naloga 4 simulacija okoli stacionarne točke</vt:lpstr>
      <vt:lpstr>Naloga 5</vt:lpstr>
      <vt:lpstr>Jacobijeva matrika</vt:lpstr>
      <vt:lpstr>Ciklično obnašanje - CENTER</vt:lpstr>
      <vt:lpstr>Asimptotično ciklično obnašanje – SPIRALNI LIJAK </vt:lpstr>
      <vt:lpstr>Asimptotično ciklično obnašanje – SPIRALNI IZVOR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Ekosistem</dc:title>
  <dc:creator>Cundrič, Larsen</dc:creator>
  <cp:lastModifiedBy>Windows User</cp:lastModifiedBy>
  <cp:revision>3</cp:revision>
  <dcterms:created xsi:type="dcterms:W3CDTF">2020-05-23T17:50:52Z</dcterms:created>
  <dcterms:modified xsi:type="dcterms:W3CDTF">2020-05-28T03:38:48Z</dcterms:modified>
</cp:coreProperties>
</file>