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D52-C1AE-4B99-9D80-0CC6BE1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6ED7-2C4E-4A86-A098-BF379675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35A7-AF6B-47B3-BC7A-1875584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C707-72DD-45A3-AE00-5AEE6A5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8682-9A04-474B-AABC-45727865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212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44FC-60B7-4476-AF2E-76A8BC5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B7E2-6EC0-401D-A724-FEFC85BB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B524-9F6D-46D6-B920-FF1D7B7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784E-5076-4B4A-8397-1F4D673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E18-03A5-4FE8-AD8E-04759D0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622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33402-4063-405C-A6B3-B522013E5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F81C-4522-43A8-A1DC-F9586252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9C8C-BF20-45C1-A1E3-83C3AB9B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6EB2-AD78-40AF-BD9B-9E3D8D58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1B81-582C-4E6B-9660-C000E78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225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180-F55A-4EF8-9B2B-7E325DF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4359-B0D6-47AE-8308-FFAAC24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7E45-7622-4C8D-ADDB-A27ACE4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40AB-23EA-4180-9777-38EBDD00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3B65-77A3-4C94-8C77-27F54C4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535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32A7-A484-4B5E-8330-4C936AC1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BF67-D125-4044-A395-D34EE647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2FD1-FB24-4CD3-BE86-05F4ECF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E0E4-B3B9-4C16-B290-7A9A85F3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684E-C763-499E-B886-AD67260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646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5203-A2A7-4DDE-90A6-30BFC28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C717-B902-4A45-B953-AEE5FCCF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AE0F-710A-4CE7-B3F2-FC7613B1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7EA8-D849-4FE1-AE8E-A402B4BC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DAA8-8FED-4107-84FB-D53A27F0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2504-1A65-4930-B626-FDEDF70D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5861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384-3A5D-4698-B8B4-FA867907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231B-0C7E-49DB-89E9-1A6DE69D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CE93-D26D-4E1A-AE69-D012C47B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EF46E-4661-4808-B833-D7FAB35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FADE-B587-435E-A1A9-C541CF639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195B-99E1-429E-8706-85B2F70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82B3-DE96-42D9-899C-499179F8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A4599-BDEF-4424-A2D5-7DE559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930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6A2C-8409-4EE7-85B8-3BCDC40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F7A1B-85D7-45DA-948E-04B6DA7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F8DC-4F1D-47CF-AAB5-1BBAC27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5162-2A50-4CD2-8C4C-DFC77BF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7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E5F0D-C456-4BF4-9F66-F72E64E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87AC-C9E3-48CF-97B1-119474C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6B53-95CF-4413-B3BF-6232949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930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AC5-5E70-4D1D-8FE2-3E2F60D9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FB28-94CE-48C1-9337-92C12A36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BB35-6CD1-4841-B757-3ACEACB5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40FF-C5EE-4ED4-80A9-9B801B6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6287-ABD8-42F4-84F9-81FBA248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516B-C44F-4CA4-A1D3-A20646FF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583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2003-46AC-459E-91B3-080DA9F2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D37C-AE20-4097-B23A-5175C4CD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B21D-5680-4D57-AE07-85AD1B1A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D912-DCE5-4FAA-9213-48B0959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4B040-CA22-4C47-837E-F6F7A3E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71D9-D6C5-4CDC-B9EE-812876B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18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4DCA-6C61-4464-B0B2-0706E2E1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9061-EA0C-490C-AC9E-15133484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1BF4-E690-421C-B741-88E7D4A2E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52FD-C355-4DC5-9311-933EE66BE56D}" type="datetimeFigureOut">
              <a:rPr lang="en-SI" smtClean="0"/>
              <a:t>23/05/2020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EF14-7F6F-4BCE-8512-58952704E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FB4E-6E95-4A83-A601-7AD5A010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7BD6-444B-47D4-9347-B68E9B07D2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793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741A-0981-4309-8FD9-C07735E5D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Ekosistem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82B4-5754-451B-B181-16730336C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Avtorji: Cundrič Larsen, Grabus Mustafa, Mohorčič Domen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5889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C09D-0161-4695-AF48-34DE45D4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14C-4E73-4097-AC9D-D9209D2E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A65A-4D43-4511-B2A8-74E51E5B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61" y="2086769"/>
            <a:ext cx="7429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Ekosistem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Ekosistem</dc:title>
  <dc:creator>Cundrič, Larsen</dc:creator>
  <cp:lastModifiedBy>Cundrič, Larsen</cp:lastModifiedBy>
  <cp:revision>2</cp:revision>
  <dcterms:created xsi:type="dcterms:W3CDTF">2020-05-23T13:19:00Z</dcterms:created>
  <dcterms:modified xsi:type="dcterms:W3CDTF">2020-05-23T13:41:08Z</dcterms:modified>
</cp:coreProperties>
</file>