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8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5" d="100"/>
          <a:sy n="85" d="100"/>
        </p:scale>
        <p:origin x="89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20.07.2020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7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Rescue Robot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Gruppe 3: </a:t>
            </a:r>
          </a:p>
          <a:p>
            <a:r>
              <a:rPr lang="de-DE" dirty="0"/>
              <a:t>Katrin Glöwing, Domenic Drechsel, </a:t>
            </a:r>
          </a:p>
          <a:p>
            <a:r>
              <a:rPr lang="de-DE" dirty="0"/>
              <a:t>Justin Frommberger &amp; Alexander Wilms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903EB-9E3B-43D9-B0B7-7E1C23B7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A733-7E13-4AF2-94E9-080E2A4B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B3D37-6E7F-4387-85D3-A2D109F7AB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E5CC3-95D1-4ECD-827E-726E0E0A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64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C594A-7D71-44EA-AC10-DB8D399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73A5-AC0A-45B3-82CF-0D60151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1572E-72AD-48D8-8FCB-2D539F47EF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33D3B1-2CF0-4A1B-9049-A569100A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6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9F652-DA99-4865-BC71-0382F5F1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0FE90-DDC5-4FD8-8EF9-EEC1E2EE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8ECAB-D507-43BE-A07F-59054B480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9876-2160-4320-AC72-E61E5C98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3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11EDE-7CC2-4532-9541-74132ED9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Skizze</a:t>
            </a:r>
            <a:r>
              <a:rPr lang="en-US" dirty="0"/>
              <a:t> des Ansatzes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D9B5E-7BE9-4BEF-B116-0CD5B047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73BD3-9D2D-407C-8A8E-176EA88499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87279-F45A-4666-A124-77A33307F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2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B2F8-AB9B-4E80-8316-A348ADCE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</a:t>
            </a:r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A2316-A9FE-477F-A9ED-2F7E60F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9E222-D75A-4635-A11C-820565AE53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BDF55-C0C1-43DF-8FC0-BA1A23A2D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75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C87E-5DAA-439F-BE6C-8F80876E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D6209-9428-436A-9C9A-D46B1EBC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841FF-13F1-4983-BCEE-227411528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D8EC77-E371-4235-B4FA-BACF2435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51AAA-1B1B-4942-9BAC-AD66E805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  <a:r>
              <a:rPr lang="en-US" dirty="0"/>
              <a:t>: </a:t>
            </a:r>
            <a:r>
              <a:rPr lang="de-DE" dirty="0"/>
              <a:t>Szenarien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7D29D01-CA0F-495C-8485-53F7D7E37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896658"/>
              </p:ext>
            </p:extLst>
          </p:nvPr>
        </p:nvGraphicFramePr>
        <p:xfrm>
          <a:off x="647700" y="2020888"/>
          <a:ext cx="7716191" cy="390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06">
                  <a:extLst>
                    <a:ext uri="{9D8B030D-6E8A-4147-A177-3AD203B41FA5}">
                      <a16:colId xmlns:a16="http://schemas.microsoft.com/office/drawing/2014/main" val="2905187889"/>
                    </a:ext>
                  </a:extLst>
                </a:gridCol>
                <a:gridCol w="3001252">
                  <a:extLst>
                    <a:ext uri="{9D8B030D-6E8A-4147-A177-3AD203B41FA5}">
                      <a16:colId xmlns:a16="http://schemas.microsoft.com/office/drawing/2014/main" val="4270871997"/>
                    </a:ext>
                  </a:extLst>
                </a:gridCol>
                <a:gridCol w="4330433">
                  <a:extLst>
                    <a:ext uri="{9D8B030D-6E8A-4147-A177-3AD203B41FA5}">
                      <a16:colId xmlns:a16="http://schemas.microsoft.com/office/drawing/2014/main" val="247711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noProof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Bergung nach Vulkanausbruch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Hitzebeständig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47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Reparaturen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an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Atomkraftwerken</a:t>
                      </a:r>
                      <a:endParaRPr lang="en-US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Schutzummantlung</a:t>
                      </a:r>
                      <a:endParaRPr lang="de-DE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88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Bergung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nach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Überflutung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/Tsunami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Wärmebildkamera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7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Schiffsunglück</a:t>
                      </a:r>
                      <a:endParaRPr lang="de-DE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Auf Wasser fahren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48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Waldbrände</a:t>
                      </a:r>
                      <a:endParaRPr lang="de-DE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Wassertank und Wasserschlauch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Feuerundurchlässige </a:t>
                      </a:r>
                      <a:r>
                        <a:rPr lang="de-DE" sz="16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Ummantlung</a:t>
                      </a:r>
                      <a:endParaRPr lang="de-DE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Lifeschaltung</a:t>
                      </a: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unter Verwendung des Roboterarms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6855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DB78D-8613-42B9-AC09-97E2322B61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4710D-5E5B-4E46-ADA4-E7130D3C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3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B394E-023C-4F4E-B5FB-36051D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Block-Diagramm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9A9B6-DF61-4B61-8855-AA3E1DB6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1A305-3ADA-4B16-BCBF-6A8A133284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5C5A7-8CD9-4612-917E-6EE8594C7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03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BC68B-9DC9-4D40-8191-4401C417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Stakeholder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EEA0F-171B-45BE-89C1-70850918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A2C18-6119-49D0-91E5-2978A3433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9E6CA-7AAC-4D3A-BE1E-A64D0135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0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92297-3F86-416B-875A-0D1AE6F7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Auswertung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DFE12-5897-4A05-918E-F1E19164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56A3F-6F1E-47C7-B009-C0BE04E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C3EACF-C150-4920-B061-F6A264769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947254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116</Words>
  <Application>Microsoft Office PowerPoint</Application>
  <PresentationFormat>Bildschirmpräsentation (4:3)</PresentationFormat>
  <Paragraphs>58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Source Sans Pro</vt:lpstr>
      <vt:lpstr>HSHL_PowerPoint_Master_Vorlage</vt:lpstr>
      <vt:lpstr>Rescue Robot</vt:lpstr>
      <vt:lpstr>Motivation</vt:lpstr>
      <vt:lpstr>Skizze des Ansatzes</vt:lpstr>
      <vt:lpstr>Konzept: Anforderungen</vt:lpstr>
      <vt:lpstr>Konzept: Use Case</vt:lpstr>
      <vt:lpstr>Konzept: Szenarien</vt:lpstr>
      <vt:lpstr>Konzept: Block-Diagramm</vt:lpstr>
      <vt:lpstr>Konzept: Stakeholder</vt:lpstr>
      <vt:lpstr>Auswertung</vt:lpstr>
      <vt:lpstr>Zusammenfassung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Katrin Glöwing</cp:lastModifiedBy>
  <cp:revision>10</cp:revision>
  <dcterms:created xsi:type="dcterms:W3CDTF">2017-12-05T19:21:36Z</dcterms:created>
  <dcterms:modified xsi:type="dcterms:W3CDTF">2020-07-20T11:22:06Z</dcterms:modified>
</cp:coreProperties>
</file>