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534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17:55.006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1 875,'1507'-871,"-1500"867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3:14.958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1053 1,'-1048'1294,"1044"-1289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4:03.390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0 1,'5202'0,"-5193"0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4:58.646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100 1,'-99'1423,"98"-1415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5:41.209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0 0,'3429'120,"-3421"-120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6:07.871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150 0,'-149'1217,"150"-1226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6:36.662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0,'3236'0,"-3227"0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7:07.799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243 1,'-242'2302,"241"-2293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7:41.423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1 455,'1311'-451,"-1302"448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9:08.738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143 0,'-142'1624,"142"-1621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9:29.294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0,'1301'91,"-1292"-90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18:54.407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1,'3343'772,"-3335"-771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30:14.046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4256,'0'-4244,"0"4233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17:27.367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0 0,'3809'950,"-3799"-948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17:30.134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71 18,'-2'0,"-2"-1,-2-1,-2 0,-2 0,0-1,-1 0,0 1,2-1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30:39.429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1,'135'2571,"-135"-2561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19:19.231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1 745,'2980'-742,"-2973"740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19:47.212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0,'5213'91,"-5204"-91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0:49.056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1636 1,'-1635'4750,"1635"-4751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1:10.719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1,'1735'5339,"-1732"-5330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1:41.223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1,'1701'0,"-1692"0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2:07.590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930 0,'-926'1426,"923"-1421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2:46.623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0 0,'1623'1567,"-1617"-1562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2D7DF-3543-4B22-B613-5B4C37111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720FE2-36EB-4BE3-BCFB-6B2499A98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EA5255-C2D4-4731-A309-2214A04D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09.08.2020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80796F-CF04-44A0-94F9-3B2AD79A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DBDC7D-F033-412D-8CAB-AF9D5159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17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DDB71-111C-40D1-91E6-9CA88F99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5658CA-2E60-4532-A58F-5D4948BFF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E65B89-C148-416F-B4CE-56514C06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09.08.2020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C25E56-45A7-4184-A777-DCD9E20A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03916C-1DF3-4B67-903B-716450AC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91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71512D-E587-48E0-A330-0400FFB66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5ACCC5-3C26-44DC-9DA2-E935A0E6C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60B2D3-101E-4346-A76E-B839B589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09.08.2020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968EF6-834C-491A-B516-0F9BC9B6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51D188-8ED4-4132-B2C2-0819220C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85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20180-ADDE-4469-8179-F3DF9918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FDA95A-FCFA-4E89-89A1-142911ED3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3CF534-B309-4C4B-8D3A-62AFD43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09.08.2020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1A7CFA-8589-49F6-AF15-65C852F2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CB3A0-E231-4F8A-9B16-604B739B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21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036BC-B54E-41E5-9C46-1B389F7C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529634-CF45-4939-BC06-0FAF60C03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1B641F-FFDB-45AB-8395-A6CC1731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09.08.2020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D25D8-525D-4836-B970-87D31302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4E6E7-558D-4242-B755-4974921C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15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84667-7E21-4B61-A81B-20BD7257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B1320D-1349-4032-A833-385D81477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F63FA8-4EAD-415F-B14C-977ED287D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A0E9FA-28F8-4DFF-8911-D494127F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09.08.2020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91EB4B-0A3C-415C-9724-B558F1C7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B49B25-33D0-41A2-A544-1DED692E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85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E26EA-01B3-4C6C-B131-2E3C8A7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64E81A-403A-435D-B5F5-D8B00E13E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4DA1F0-51A7-429B-BE8A-B1205E5E7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342166-2C13-4543-B950-FC917DAB0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50EB0A-7B18-432F-AAA2-F8733D836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23F7D3-184B-4D1B-9364-A58DA689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09.08.2020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380C6B-ADFB-4033-BACE-7646EE4C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6C4647-2F42-4A5F-A65F-5CD08751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19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89335-69E8-45DA-874E-884EC298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F66D247-942F-4318-BA60-8DA3D6D3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09.08.2020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EE068-2AC6-4DA1-AA3D-E6D3E09C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D193A6-D547-441F-920A-95785FC1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12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1581DD-3251-40C7-837E-69385425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09.08.2020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98FE2E-591E-4256-A552-7A781F8D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A19CC8-BACB-45A9-9BA2-B37BE0ED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72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E3846-7074-44C1-9AC1-87A6D916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70A43E-9078-4904-A440-4ED5C3177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9BBD1F-C7E0-4ED2-BA5A-6D26D1414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C5C44D-6C29-4CC5-80EF-DB2C70E64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09.08.2020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60084D-1FE8-46FE-B395-4DB48968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1D6495-673A-465B-8E62-BBC85CB9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96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660FA-2463-4A0B-B09B-718A6D3B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78E0AD-E0FF-4FE1-B2EA-AA1AB820D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10A853-D14E-492A-9B54-BC65E72F6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B94309-2B95-43BD-AA70-7435A91C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09.08.2020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BB7DCE-1E29-428E-AE48-77B592E8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631F32-A838-49F5-B402-C1BACE7A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30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67811E-8FCE-4277-9977-794362FC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B1D50D-0D4A-4C34-872A-1D129796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931C39-4FAA-4114-8C6C-558DAE40C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80A0C-7683-4EB5-B0EE-D45EF6AE3F17}" type="datetimeFigureOut">
              <a:rPr lang="de-DE" smtClean="0"/>
              <a:t>09.08.2020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E51A0-0756-4554-AD97-44A5D238D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B0CBA7-4779-406F-9714-B0D3C40E2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07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7CF873D-885C-4DB6-A1A0-D0ABAED55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62" y="773887"/>
            <a:ext cx="8710676" cy="5310226"/>
          </a:xfrm>
          <a:prstGeom prst="rect">
            <a:avLst/>
          </a:prstGeom>
        </p:spPr>
      </p:pic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6CCDCBBB-6D5B-4E6B-9D4C-B4A909C2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22170"/>
              </p:ext>
            </p:extLst>
          </p:nvPr>
        </p:nvGraphicFramePr>
        <p:xfrm>
          <a:off x="2335517" y="866009"/>
          <a:ext cx="6840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130459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95816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779222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12691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415127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4043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70117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20065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30912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338519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087473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755831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4236408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64786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007226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94836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872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366373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1588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786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3604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458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9756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5868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0701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5191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9366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7382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2670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6020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1948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29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0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7CF873D-885C-4DB6-A1A0-D0ABAED55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62" y="773887"/>
            <a:ext cx="8710676" cy="53102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7" name="Freihand 56">
                <a:extLst>
                  <a:ext uri="{FF2B5EF4-FFF2-40B4-BE49-F238E27FC236}">
                    <a16:creationId xmlns:a16="http://schemas.microsoft.com/office/drawing/2014/main" id="{8BED110F-026C-4979-BD5E-6F21E5F388EC}"/>
                  </a:ext>
                </a:extLst>
              </p14:cNvPr>
              <p14:cNvContentPartPr/>
              <p14:nvPr/>
            </p14:nvContentPartPr>
            <p14:xfrm>
              <a:off x="4216210" y="1272506"/>
              <a:ext cx="545400" cy="315000"/>
            </p14:xfrm>
          </p:contentPart>
        </mc:Choice>
        <mc:Fallback>
          <p:pic>
            <p:nvPicPr>
              <p:cNvPr id="57" name="Freihand 56">
                <a:extLst>
                  <a:ext uri="{FF2B5EF4-FFF2-40B4-BE49-F238E27FC236}">
                    <a16:creationId xmlns:a16="http://schemas.microsoft.com/office/drawing/2014/main" id="{8BED110F-026C-4979-BD5E-6F21E5F388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8570" y="1254506"/>
                <a:ext cx="58104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8" name="Freihand 57">
                <a:extLst>
                  <a:ext uri="{FF2B5EF4-FFF2-40B4-BE49-F238E27FC236}">
                    <a16:creationId xmlns:a16="http://schemas.microsoft.com/office/drawing/2014/main" id="{02FCF99C-0DCD-40FF-9BDC-FCD58FBEF689}"/>
                  </a:ext>
                </a:extLst>
              </p14:cNvPr>
              <p14:cNvContentPartPr/>
              <p14:nvPr/>
            </p14:nvContentPartPr>
            <p14:xfrm>
              <a:off x="4765570" y="1279002"/>
              <a:ext cx="1206720" cy="279000"/>
            </p14:xfrm>
          </p:contentPart>
        </mc:Choice>
        <mc:Fallback>
          <p:pic>
            <p:nvPicPr>
              <p:cNvPr id="58" name="Freihand 57">
                <a:extLst>
                  <a:ext uri="{FF2B5EF4-FFF2-40B4-BE49-F238E27FC236}">
                    <a16:creationId xmlns:a16="http://schemas.microsoft.com/office/drawing/2014/main" id="{02FCF99C-0DCD-40FF-9BDC-FCD58FBEF6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7930" y="1261362"/>
                <a:ext cx="12423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9" name="Freihand 58">
                <a:extLst>
                  <a:ext uri="{FF2B5EF4-FFF2-40B4-BE49-F238E27FC236}">
                    <a16:creationId xmlns:a16="http://schemas.microsoft.com/office/drawing/2014/main" id="{20D785CD-8765-47C6-8368-C76F147D107B}"/>
                  </a:ext>
                </a:extLst>
              </p14:cNvPr>
              <p14:cNvContentPartPr/>
              <p14:nvPr/>
            </p14:nvContentPartPr>
            <p14:xfrm>
              <a:off x="5972290" y="1287282"/>
              <a:ext cx="1075680" cy="268560"/>
            </p14:xfrm>
          </p:contentPart>
        </mc:Choice>
        <mc:Fallback>
          <p:pic>
            <p:nvPicPr>
              <p:cNvPr id="59" name="Freihand 58">
                <a:extLst>
                  <a:ext uri="{FF2B5EF4-FFF2-40B4-BE49-F238E27FC236}">
                    <a16:creationId xmlns:a16="http://schemas.microsoft.com/office/drawing/2014/main" id="{20D785CD-8765-47C6-8368-C76F147D107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54650" y="1269642"/>
                <a:ext cx="11113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0" name="Freihand 59">
                <a:extLst>
                  <a:ext uri="{FF2B5EF4-FFF2-40B4-BE49-F238E27FC236}">
                    <a16:creationId xmlns:a16="http://schemas.microsoft.com/office/drawing/2014/main" id="{D9749377-E62F-4251-9B51-15CA02B55ABB}"/>
                  </a:ext>
                </a:extLst>
              </p14:cNvPr>
              <p14:cNvContentPartPr/>
              <p14:nvPr/>
            </p14:nvContentPartPr>
            <p14:xfrm>
              <a:off x="7056313" y="1276857"/>
              <a:ext cx="1880280" cy="33120"/>
            </p14:xfrm>
          </p:contentPart>
        </mc:Choice>
        <mc:Fallback>
          <p:pic>
            <p:nvPicPr>
              <p:cNvPr id="60" name="Freihand 59">
                <a:extLst>
                  <a:ext uri="{FF2B5EF4-FFF2-40B4-BE49-F238E27FC236}">
                    <a16:creationId xmlns:a16="http://schemas.microsoft.com/office/drawing/2014/main" id="{D9749377-E62F-4251-9B51-15CA02B55AB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38673" y="1258857"/>
                <a:ext cx="19159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1" name="Freihand 60">
                <a:extLst>
                  <a:ext uri="{FF2B5EF4-FFF2-40B4-BE49-F238E27FC236}">
                    <a16:creationId xmlns:a16="http://schemas.microsoft.com/office/drawing/2014/main" id="{F7FE4EA3-D876-45B3-AC6F-0A2402A319F4}"/>
                  </a:ext>
                </a:extLst>
              </p14:cNvPr>
              <p14:cNvContentPartPr/>
              <p14:nvPr/>
            </p14:nvContentPartPr>
            <p14:xfrm>
              <a:off x="8334313" y="1302887"/>
              <a:ext cx="589320" cy="1710360"/>
            </p14:xfrm>
          </p:contentPart>
        </mc:Choice>
        <mc:Fallback>
          <p:pic>
            <p:nvPicPr>
              <p:cNvPr id="61" name="Freihand 60">
                <a:extLst>
                  <a:ext uri="{FF2B5EF4-FFF2-40B4-BE49-F238E27FC236}">
                    <a16:creationId xmlns:a16="http://schemas.microsoft.com/office/drawing/2014/main" id="{F7FE4EA3-D876-45B3-AC6F-0A2402A319F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16673" y="1285247"/>
                <a:ext cx="624960" cy="174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2D97F0D5-C00A-4C30-AAEA-DE7673408B8E}"/>
                  </a:ext>
                </a:extLst>
              </p14:cNvPr>
              <p14:cNvContentPartPr/>
              <p14:nvPr/>
            </p14:nvContentPartPr>
            <p14:xfrm>
              <a:off x="8332873" y="3011682"/>
              <a:ext cx="626040" cy="1926000"/>
            </p14:xfrm>
          </p:contentPart>
        </mc:Choice>
        <mc:Fallback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2D97F0D5-C00A-4C30-AAEA-DE7673408B8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15233" y="2994042"/>
                <a:ext cx="661680" cy="19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2EF4F413-6781-4A86-81CD-C0746ED739B5}"/>
                  </a:ext>
                </a:extLst>
              </p14:cNvPr>
              <p14:cNvContentPartPr/>
              <p14:nvPr/>
            </p14:nvContentPartPr>
            <p14:xfrm>
              <a:off x="8328553" y="4934943"/>
              <a:ext cx="616320" cy="360"/>
            </p14:xfrm>
          </p:contentPart>
        </mc:Choice>
        <mc:Fallback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2EF4F413-6781-4A86-81CD-C0746ED739B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10913" y="4917303"/>
                <a:ext cx="651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55DAD210-2CFE-4AC3-B4F6-6A9598E68863}"/>
                  </a:ext>
                </a:extLst>
              </p14:cNvPr>
              <p14:cNvContentPartPr/>
              <p14:nvPr/>
            </p14:nvContentPartPr>
            <p14:xfrm>
              <a:off x="7992313" y="4936383"/>
              <a:ext cx="334800" cy="515520"/>
            </p14:xfrm>
          </p:contentPart>
        </mc:Choice>
        <mc:Fallback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55DAD210-2CFE-4AC3-B4F6-6A9598E688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74673" y="4918383"/>
                <a:ext cx="37044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6" name="Freihand 65">
                <a:extLst>
                  <a:ext uri="{FF2B5EF4-FFF2-40B4-BE49-F238E27FC236}">
                    <a16:creationId xmlns:a16="http://schemas.microsoft.com/office/drawing/2014/main" id="{3110C18A-6711-4A9F-AD2E-79F6DB63E467}"/>
                  </a:ext>
                </a:extLst>
              </p14:cNvPr>
              <p14:cNvContentPartPr/>
              <p14:nvPr/>
            </p14:nvContentPartPr>
            <p14:xfrm>
              <a:off x="7405153" y="4879503"/>
              <a:ext cx="586440" cy="566280"/>
            </p14:xfrm>
          </p:contentPart>
        </mc:Choice>
        <mc:Fallback>
          <p:pic>
            <p:nvPicPr>
              <p:cNvPr id="66" name="Freihand 65">
                <a:extLst>
                  <a:ext uri="{FF2B5EF4-FFF2-40B4-BE49-F238E27FC236}">
                    <a16:creationId xmlns:a16="http://schemas.microsoft.com/office/drawing/2014/main" id="{3110C18A-6711-4A9F-AD2E-79F6DB63E46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87153" y="4861503"/>
                <a:ext cx="62208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7" name="Freihand 66">
                <a:extLst>
                  <a:ext uri="{FF2B5EF4-FFF2-40B4-BE49-F238E27FC236}">
                    <a16:creationId xmlns:a16="http://schemas.microsoft.com/office/drawing/2014/main" id="{739C6FEB-3AD6-4854-BD1B-A3305744FA66}"/>
                  </a:ext>
                </a:extLst>
              </p14:cNvPr>
              <p14:cNvContentPartPr/>
              <p14:nvPr/>
            </p14:nvContentPartPr>
            <p14:xfrm>
              <a:off x="7025713" y="4889943"/>
              <a:ext cx="379080" cy="468360"/>
            </p14:xfrm>
          </p:contentPart>
        </mc:Choice>
        <mc:Fallback>
          <p:pic>
            <p:nvPicPr>
              <p:cNvPr id="67" name="Freihand 66">
                <a:extLst>
                  <a:ext uri="{FF2B5EF4-FFF2-40B4-BE49-F238E27FC236}">
                    <a16:creationId xmlns:a16="http://schemas.microsoft.com/office/drawing/2014/main" id="{739C6FEB-3AD6-4854-BD1B-A3305744FA6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08073" y="4872303"/>
                <a:ext cx="41472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8" name="Freihand 67">
                <a:extLst>
                  <a:ext uri="{FF2B5EF4-FFF2-40B4-BE49-F238E27FC236}">
                    <a16:creationId xmlns:a16="http://schemas.microsoft.com/office/drawing/2014/main" id="{A91E83DC-A786-4FFC-AD03-9D3279CDD7CF}"/>
                  </a:ext>
                </a:extLst>
              </p14:cNvPr>
              <p14:cNvContentPartPr/>
              <p14:nvPr/>
            </p14:nvContentPartPr>
            <p14:xfrm>
              <a:off x="5144353" y="5354343"/>
              <a:ext cx="1876320" cy="360"/>
            </p14:xfrm>
          </p:contentPart>
        </mc:Choice>
        <mc:Fallback>
          <p:pic>
            <p:nvPicPr>
              <p:cNvPr id="68" name="Freihand 67">
                <a:extLst>
                  <a:ext uri="{FF2B5EF4-FFF2-40B4-BE49-F238E27FC236}">
                    <a16:creationId xmlns:a16="http://schemas.microsoft.com/office/drawing/2014/main" id="{A91E83DC-A786-4FFC-AD03-9D3279CDD7C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26353" y="5336703"/>
                <a:ext cx="1911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CF371B57-22EB-47B8-8A76-FEEFFD690FFE}"/>
                  </a:ext>
                </a:extLst>
              </p14:cNvPr>
              <p14:cNvContentPartPr/>
              <p14:nvPr/>
            </p14:nvContentPartPr>
            <p14:xfrm>
              <a:off x="5150473" y="4827303"/>
              <a:ext cx="36360" cy="515520"/>
            </p14:xfrm>
          </p:contentPart>
        </mc:Choice>
        <mc:Fallback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CF371B57-22EB-47B8-8A76-FEEFFD690FF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132473" y="4809663"/>
                <a:ext cx="7200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0" name="Freihand 69">
                <a:extLst>
                  <a:ext uri="{FF2B5EF4-FFF2-40B4-BE49-F238E27FC236}">
                    <a16:creationId xmlns:a16="http://schemas.microsoft.com/office/drawing/2014/main" id="{4A5D2EE1-58A4-401C-9569-9DC33C3F2DFD}"/>
                  </a:ext>
                </a:extLst>
              </p14:cNvPr>
              <p14:cNvContentPartPr/>
              <p14:nvPr/>
            </p14:nvContentPartPr>
            <p14:xfrm>
              <a:off x="3943393" y="4779063"/>
              <a:ext cx="1237680" cy="43560"/>
            </p14:xfrm>
          </p:contentPart>
        </mc:Choice>
        <mc:Fallback>
          <p:pic>
            <p:nvPicPr>
              <p:cNvPr id="70" name="Freihand 69">
                <a:extLst>
                  <a:ext uri="{FF2B5EF4-FFF2-40B4-BE49-F238E27FC236}">
                    <a16:creationId xmlns:a16="http://schemas.microsoft.com/office/drawing/2014/main" id="{4A5D2EE1-58A4-401C-9569-9DC33C3F2DF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925393" y="4761063"/>
                <a:ext cx="12733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1" name="Freihand 70">
                <a:extLst>
                  <a:ext uri="{FF2B5EF4-FFF2-40B4-BE49-F238E27FC236}">
                    <a16:creationId xmlns:a16="http://schemas.microsoft.com/office/drawing/2014/main" id="{16C7D777-D485-423B-B24B-45F9704F6416}"/>
                  </a:ext>
                </a:extLst>
              </p14:cNvPr>
              <p14:cNvContentPartPr/>
              <p14:nvPr/>
            </p14:nvContentPartPr>
            <p14:xfrm>
              <a:off x="3888923" y="4778703"/>
              <a:ext cx="54000" cy="438480"/>
            </p14:xfrm>
          </p:contentPart>
        </mc:Choice>
        <mc:Fallback>
          <p:pic>
            <p:nvPicPr>
              <p:cNvPr id="71" name="Freihand 70">
                <a:extLst>
                  <a:ext uri="{FF2B5EF4-FFF2-40B4-BE49-F238E27FC236}">
                    <a16:creationId xmlns:a16="http://schemas.microsoft.com/office/drawing/2014/main" id="{16C7D777-D485-423B-B24B-45F9704F641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871283" y="4760703"/>
                <a:ext cx="8964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2" name="Freihand 71">
                <a:extLst>
                  <a:ext uri="{FF2B5EF4-FFF2-40B4-BE49-F238E27FC236}">
                    <a16:creationId xmlns:a16="http://schemas.microsoft.com/office/drawing/2014/main" id="{EACF9938-F77E-4C91-96E5-DA97BD3CF95C}"/>
                  </a:ext>
                </a:extLst>
              </p14:cNvPr>
              <p14:cNvContentPartPr/>
              <p14:nvPr/>
            </p14:nvContentPartPr>
            <p14:xfrm>
              <a:off x="2718923" y="5217887"/>
              <a:ext cx="1168920" cy="360"/>
            </p14:xfrm>
          </p:contentPart>
        </mc:Choice>
        <mc:Fallback>
          <p:pic>
            <p:nvPicPr>
              <p:cNvPr id="72" name="Freihand 71">
                <a:extLst>
                  <a:ext uri="{FF2B5EF4-FFF2-40B4-BE49-F238E27FC236}">
                    <a16:creationId xmlns:a16="http://schemas.microsoft.com/office/drawing/2014/main" id="{EACF9938-F77E-4C91-96E5-DA97BD3CF95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01283" y="5199887"/>
                <a:ext cx="1204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3" name="Freihand 72">
                <a:extLst>
                  <a:ext uri="{FF2B5EF4-FFF2-40B4-BE49-F238E27FC236}">
                    <a16:creationId xmlns:a16="http://schemas.microsoft.com/office/drawing/2014/main" id="{AD4F6B14-396A-4089-B4DC-BD2473F3DF74}"/>
                  </a:ext>
                </a:extLst>
              </p14:cNvPr>
              <p14:cNvContentPartPr/>
              <p14:nvPr/>
            </p14:nvContentPartPr>
            <p14:xfrm>
              <a:off x="2725294" y="4369367"/>
              <a:ext cx="87840" cy="832320"/>
            </p14:xfrm>
          </p:contentPart>
        </mc:Choice>
        <mc:Fallback>
          <p:pic>
            <p:nvPicPr>
              <p:cNvPr id="73" name="Freihand 72">
                <a:extLst>
                  <a:ext uri="{FF2B5EF4-FFF2-40B4-BE49-F238E27FC236}">
                    <a16:creationId xmlns:a16="http://schemas.microsoft.com/office/drawing/2014/main" id="{AD4F6B14-396A-4089-B4DC-BD2473F3DF7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707294" y="4351727"/>
                <a:ext cx="123480" cy="8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4" name="Freihand 73">
                <a:extLst>
                  <a:ext uri="{FF2B5EF4-FFF2-40B4-BE49-F238E27FC236}">
                    <a16:creationId xmlns:a16="http://schemas.microsoft.com/office/drawing/2014/main" id="{560B6795-B675-4F04-8652-19F1C72EED29}"/>
                  </a:ext>
                </a:extLst>
              </p14:cNvPr>
              <p14:cNvContentPartPr/>
              <p14:nvPr/>
            </p14:nvContentPartPr>
            <p14:xfrm>
              <a:off x="2803414" y="4208087"/>
              <a:ext cx="475560" cy="164160"/>
            </p14:xfrm>
          </p:contentPart>
        </mc:Choice>
        <mc:Fallback>
          <p:pic>
            <p:nvPicPr>
              <p:cNvPr id="74" name="Freihand 73">
                <a:extLst>
                  <a:ext uri="{FF2B5EF4-FFF2-40B4-BE49-F238E27FC236}">
                    <a16:creationId xmlns:a16="http://schemas.microsoft.com/office/drawing/2014/main" id="{560B6795-B675-4F04-8652-19F1C72EED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785774" y="4190447"/>
                <a:ext cx="5112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76" name="Freihand 75">
                <a:extLst>
                  <a:ext uri="{FF2B5EF4-FFF2-40B4-BE49-F238E27FC236}">
                    <a16:creationId xmlns:a16="http://schemas.microsoft.com/office/drawing/2014/main" id="{EE97643F-A537-4927-B1EA-201431765EEC}"/>
                  </a:ext>
                </a:extLst>
              </p14:cNvPr>
              <p14:cNvContentPartPr/>
              <p14:nvPr/>
            </p14:nvContentPartPr>
            <p14:xfrm>
              <a:off x="3271774" y="3610487"/>
              <a:ext cx="51480" cy="586080"/>
            </p14:xfrm>
          </p:contentPart>
        </mc:Choice>
        <mc:Fallback>
          <p:pic>
            <p:nvPicPr>
              <p:cNvPr id="76" name="Freihand 75">
                <a:extLst>
                  <a:ext uri="{FF2B5EF4-FFF2-40B4-BE49-F238E27FC236}">
                    <a16:creationId xmlns:a16="http://schemas.microsoft.com/office/drawing/2014/main" id="{EE97643F-A537-4927-B1EA-201431765EE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54134" y="3592487"/>
                <a:ext cx="8712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77" name="Freihand 76">
                <a:extLst>
                  <a:ext uri="{FF2B5EF4-FFF2-40B4-BE49-F238E27FC236}">
                    <a16:creationId xmlns:a16="http://schemas.microsoft.com/office/drawing/2014/main" id="{3B4D5B35-DD41-4C2A-8815-3822B5C105D1}"/>
                  </a:ext>
                </a:extLst>
              </p14:cNvPr>
              <p14:cNvContentPartPr/>
              <p14:nvPr/>
            </p14:nvContentPartPr>
            <p14:xfrm>
              <a:off x="2846254" y="3584927"/>
              <a:ext cx="472320" cy="33480"/>
            </p14:xfrm>
          </p:contentPart>
        </mc:Choice>
        <mc:Fallback>
          <p:pic>
            <p:nvPicPr>
              <p:cNvPr id="77" name="Freihand 76">
                <a:extLst>
                  <a:ext uri="{FF2B5EF4-FFF2-40B4-BE49-F238E27FC236}">
                    <a16:creationId xmlns:a16="http://schemas.microsoft.com/office/drawing/2014/main" id="{3B4D5B35-DD41-4C2A-8815-3822B5C105D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828614" y="3566927"/>
                <a:ext cx="5079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78" name="Freihand 77">
                <a:extLst>
                  <a:ext uri="{FF2B5EF4-FFF2-40B4-BE49-F238E27FC236}">
                    <a16:creationId xmlns:a16="http://schemas.microsoft.com/office/drawing/2014/main" id="{ECACD886-8392-4EC4-AE2F-2435C02D2B02}"/>
                  </a:ext>
                </a:extLst>
              </p14:cNvPr>
              <p14:cNvContentPartPr/>
              <p14:nvPr/>
            </p14:nvContentPartPr>
            <p14:xfrm>
              <a:off x="2856334" y="2049871"/>
              <a:ext cx="360" cy="1532160"/>
            </p14:xfrm>
          </p:contentPart>
        </mc:Choice>
        <mc:Fallback>
          <p:pic>
            <p:nvPicPr>
              <p:cNvPr id="78" name="Freihand 77">
                <a:extLst>
                  <a:ext uri="{FF2B5EF4-FFF2-40B4-BE49-F238E27FC236}">
                    <a16:creationId xmlns:a16="http://schemas.microsoft.com/office/drawing/2014/main" id="{ECACD886-8392-4EC4-AE2F-2435C02D2B0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38694" y="2032231"/>
                <a:ext cx="36000" cy="156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2654132A-5DCC-46CF-8386-D6B73DC203B5}"/>
              </a:ext>
            </a:extLst>
          </p:cNvPr>
          <p:cNvGrpSpPr/>
          <p:nvPr/>
        </p:nvGrpSpPr>
        <p:grpSpPr>
          <a:xfrm>
            <a:off x="2798170" y="1236866"/>
            <a:ext cx="1402200" cy="944405"/>
            <a:chOff x="2798170" y="1236866"/>
            <a:chExt cx="1402200" cy="94440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A88DF35E-299F-4543-B89E-36A6BB5A9882}"/>
                    </a:ext>
                  </a:extLst>
                </p14:cNvPr>
                <p14:cNvContentPartPr/>
                <p14:nvPr/>
              </p14:nvContentPartPr>
              <p14:xfrm>
                <a:off x="2825530" y="1243706"/>
                <a:ext cx="1374840" cy="343080"/>
              </p14:xfrm>
            </p:contentPart>
          </mc:Choice>
          <mc:Fallback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A88DF35E-299F-4543-B89E-36A6BB5A988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07530" y="1225706"/>
                  <a:ext cx="14104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F0853635-2E4B-4D8B-A095-6970A4DF59B3}"/>
                    </a:ext>
                  </a:extLst>
                </p14:cNvPr>
                <p14:cNvContentPartPr/>
                <p14:nvPr/>
              </p14:nvContentPartPr>
              <p14:xfrm>
                <a:off x="2798170" y="1236866"/>
                <a:ext cx="25920" cy="6840"/>
              </p14:xfrm>
            </p:contentPart>
          </mc:Choice>
          <mc:Fallback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F0853635-2E4B-4D8B-A095-6970A4DF59B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780170" y="1218866"/>
                  <a:ext cx="61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1" name="Freihand 80">
                  <a:extLst>
                    <a:ext uri="{FF2B5EF4-FFF2-40B4-BE49-F238E27FC236}">
                      <a16:creationId xmlns:a16="http://schemas.microsoft.com/office/drawing/2014/main" id="{46685C1D-5C50-42D1-86E8-B2796D6C3A2A}"/>
                    </a:ext>
                  </a:extLst>
                </p14:cNvPr>
                <p14:cNvContentPartPr/>
                <p14:nvPr/>
              </p14:nvContentPartPr>
              <p14:xfrm>
                <a:off x="2807014" y="1251751"/>
                <a:ext cx="48960" cy="929520"/>
              </p14:xfrm>
            </p:contentPart>
          </mc:Choice>
          <mc:Fallback>
            <p:pic>
              <p:nvPicPr>
                <p:cNvPr id="81" name="Freihand 80">
                  <a:extLst>
                    <a:ext uri="{FF2B5EF4-FFF2-40B4-BE49-F238E27FC236}">
                      <a16:creationId xmlns:a16="http://schemas.microsoft.com/office/drawing/2014/main" id="{46685C1D-5C50-42D1-86E8-B2796D6C3A2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789374" y="1234111"/>
                  <a:ext cx="84600" cy="965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5" name="Ellipse 84">
            <a:extLst>
              <a:ext uri="{FF2B5EF4-FFF2-40B4-BE49-F238E27FC236}">
                <a16:creationId xmlns:a16="http://schemas.microsoft.com/office/drawing/2014/main" id="{FF9C27B4-DB94-4E44-9731-7CA5D449D00A}"/>
              </a:ext>
            </a:extLst>
          </p:cNvPr>
          <p:cNvSpPr/>
          <p:nvPr/>
        </p:nvSpPr>
        <p:spPr>
          <a:xfrm>
            <a:off x="3297514" y="1817611"/>
            <a:ext cx="336953" cy="33695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8DD3F580-2441-4D1D-B1F1-9B086AC0EE25}"/>
              </a:ext>
            </a:extLst>
          </p:cNvPr>
          <p:cNvSpPr/>
          <p:nvPr/>
        </p:nvSpPr>
        <p:spPr>
          <a:xfrm>
            <a:off x="8171152" y="1722923"/>
            <a:ext cx="255762" cy="263164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: diagonal liegende Ecken abgeschnitten 91">
            <a:extLst>
              <a:ext uri="{FF2B5EF4-FFF2-40B4-BE49-F238E27FC236}">
                <a16:creationId xmlns:a16="http://schemas.microsoft.com/office/drawing/2014/main" id="{683529F1-E558-4AA2-A7E5-A78566E77B43}"/>
              </a:ext>
            </a:extLst>
          </p:cNvPr>
          <p:cNvSpPr/>
          <p:nvPr/>
        </p:nvSpPr>
        <p:spPr>
          <a:xfrm>
            <a:off x="3635184" y="1888897"/>
            <a:ext cx="4491049" cy="2319890"/>
          </a:xfrm>
          <a:custGeom>
            <a:avLst/>
            <a:gdLst>
              <a:gd name="connsiteX0" fmla="*/ 0 w 3075714"/>
              <a:gd name="connsiteY0" fmla="*/ 0 h 1856520"/>
              <a:gd name="connsiteX1" fmla="*/ 2766288 w 3075714"/>
              <a:gd name="connsiteY1" fmla="*/ 0 h 1856520"/>
              <a:gd name="connsiteX2" fmla="*/ 3075714 w 3075714"/>
              <a:gd name="connsiteY2" fmla="*/ 309426 h 1856520"/>
              <a:gd name="connsiteX3" fmla="*/ 3075714 w 3075714"/>
              <a:gd name="connsiteY3" fmla="*/ 1856520 h 1856520"/>
              <a:gd name="connsiteX4" fmla="*/ 3075714 w 3075714"/>
              <a:gd name="connsiteY4" fmla="*/ 1856520 h 1856520"/>
              <a:gd name="connsiteX5" fmla="*/ 309426 w 3075714"/>
              <a:gd name="connsiteY5" fmla="*/ 1856520 h 1856520"/>
              <a:gd name="connsiteX6" fmla="*/ 0 w 3075714"/>
              <a:gd name="connsiteY6" fmla="*/ 1547094 h 1856520"/>
              <a:gd name="connsiteX7" fmla="*/ 0 w 3075714"/>
              <a:gd name="connsiteY7" fmla="*/ 0 h 1856520"/>
              <a:gd name="connsiteX0" fmla="*/ 0 w 3075714"/>
              <a:gd name="connsiteY0" fmla="*/ 131197 h 1987717"/>
              <a:gd name="connsiteX1" fmla="*/ 3004827 w 3075714"/>
              <a:gd name="connsiteY1" fmla="*/ 0 h 1987717"/>
              <a:gd name="connsiteX2" fmla="*/ 3075714 w 3075714"/>
              <a:gd name="connsiteY2" fmla="*/ 440623 h 1987717"/>
              <a:gd name="connsiteX3" fmla="*/ 3075714 w 3075714"/>
              <a:gd name="connsiteY3" fmla="*/ 1987717 h 1987717"/>
              <a:gd name="connsiteX4" fmla="*/ 3075714 w 3075714"/>
              <a:gd name="connsiteY4" fmla="*/ 1987717 h 1987717"/>
              <a:gd name="connsiteX5" fmla="*/ 309426 w 3075714"/>
              <a:gd name="connsiteY5" fmla="*/ 1987717 h 1987717"/>
              <a:gd name="connsiteX6" fmla="*/ 0 w 3075714"/>
              <a:gd name="connsiteY6" fmla="*/ 1678291 h 1987717"/>
              <a:gd name="connsiteX7" fmla="*/ 0 w 3075714"/>
              <a:gd name="connsiteY7" fmla="*/ 131197 h 1987717"/>
              <a:gd name="connsiteX0" fmla="*/ 0 w 3075714"/>
              <a:gd name="connsiteY0" fmla="*/ 131197 h 1987717"/>
              <a:gd name="connsiteX1" fmla="*/ 3004827 w 3075714"/>
              <a:gd name="connsiteY1" fmla="*/ 0 h 1987717"/>
              <a:gd name="connsiteX2" fmla="*/ 3008128 w 3075714"/>
              <a:gd name="connsiteY2" fmla="*/ 388940 h 1987717"/>
              <a:gd name="connsiteX3" fmla="*/ 3075714 w 3075714"/>
              <a:gd name="connsiteY3" fmla="*/ 1987717 h 1987717"/>
              <a:gd name="connsiteX4" fmla="*/ 3075714 w 3075714"/>
              <a:gd name="connsiteY4" fmla="*/ 1987717 h 1987717"/>
              <a:gd name="connsiteX5" fmla="*/ 309426 w 3075714"/>
              <a:gd name="connsiteY5" fmla="*/ 1987717 h 1987717"/>
              <a:gd name="connsiteX6" fmla="*/ 0 w 3075714"/>
              <a:gd name="connsiteY6" fmla="*/ 1678291 h 1987717"/>
              <a:gd name="connsiteX7" fmla="*/ 0 w 3075714"/>
              <a:gd name="connsiteY7" fmla="*/ 131197 h 1987717"/>
              <a:gd name="connsiteX0" fmla="*/ 0 w 3075714"/>
              <a:gd name="connsiteY0" fmla="*/ 131197 h 1987717"/>
              <a:gd name="connsiteX1" fmla="*/ 3004827 w 3075714"/>
              <a:gd name="connsiteY1" fmla="*/ 0 h 1987717"/>
              <a:gd name="connsiteX2" fmla="*/ 3008128 w 3075714"/>
              <a:gd name="connsiteY2" fmla="*/ 400867 h 1987717"/>
              <a:gd name="connsiteX3" fmla="*/ 3075714 w 3075714"/>
              <a:gd name="connsiteY3" fmla="*/ 1987717 h 1987717"/>
              <a:gd name="connsiteX4" fmla="*/ 3075714 w 3075714"/>
              <a:gd name="connsiteY4" fmla="*/ 1987717 h 1987717"/>
              <a:gd name="connsiteX5" fmla="*/ 309426 w 3075714"/>
              <a:gd name="connsiteY5" fmla="*/ 1987717 h 1987717"/>
              <a:gd name="connsiteX6" fmla="*/ 0 w 3075714"/>
              <a:gd name="connsiteY6" fmla="*/ 1678291 h 1987717"/>
              <a:gd name="connsiteX7" fmla="*/ 0 w 3075714"/>
              <a:gd name="connsiteY7" fmla="*/ 131197 h 1987717"/>
              <a:gd name="connsiteX0" fmla="*/ 0 w 3075714"/>
              <a:gd name="connsiteY0" fmla="*/ 131197 h 1987717"/>
              <a:gd name="connsiteX1" fmla="*/ 3004827 w 3075714"/>
              <a:gd name="connsiteY1" fmla="*/ 0 h 1987717"/>
              <a:gd name="connsiteX2" fmla="*/ 3008128 w 3075714"/>
              <a:gd name="connsiteY2" fmla="*/ 400867 h 1987717"/>
              <a:gd name="connsiteX3" fmla="*/ 3025471 w 3075714"/>
              <a:gd name="connsiteY3" fmla="*/ 1077403 h 1987717"/>
              <a:gd name="connsiteX4" fmla="*/ 3075714 w 3075714"/>
              <a:gd name="connsiteY4" fmla="*/ 1987717 h 1987717"/>
              <a:gd name="connsiteX5" fmla="*/ 3075714 w 3075714"/>
              <a:gd name="connsiteY5" fmla="*/ 1987717 h 1987717"/>
              <a:gd name="connsiteX6" fmla="*/ 309426 w 3075714"/>
              <a:gd name="connsiteY6" fmla="*/ 1987717 h 1987717"/>
              <a:gd name="connsiteX7" fmla="*/ 0 w 3075714"/>
              <a:gd name="connsiteY7" fmla="*/ 1678291 h 1987717"/>
              <a:gd name="connsiteX8" fmla="*/ 0 w 3075714"/>
              <a:gd name="connsiteY8" fmla="*/ 131197 h 1987717"/>
              <a:gd name="connsiteX0" fmla="*/ 0 w 3075714"/>
              <a:gd name="connsiteY0" fmla="*/ 131197 h 1987717"/>
              <a:gd name="connsiteX1" fmla="*/ 3004827 w 3075714"/>
              <a:gd name="connsiteY1" fmla="*/ 0 h 1987717"/>
              <a:gd name="connsiteX2" fmla="*/ 3008128 w 3075714"/>
              <a:gd name="connsiteY2" fmla="*/ 400867 h 1987717"/>
              <a:gd name="connsiteX3" fmla="*/ 3025471 w 3075714"/>
              <a:gd name="connsiteY3" fmla="*/ 1077403 h 1987717"/>
              <a:gd name="connsiteX4" fmla="*/ 3061252 w 3075714"/>
              <a:gd name="connsiteY4" fmla="*/ 1709532 h 1987717"/>
              <a:gd name="connsiteX5" fmla="*/ 3075714 w 3075714"/>
              <a:gd name="connsiteY5" fmla="*/ 1987717 h 1987717"/>
              <a:gd name="connsiteX6" fmla="*/ 3075714 w 3075714"/>
              <a:gd name="connsiteY6" fmla="*/ 1987717 h 1987717"/>
              <a:gd name="connsiteX7" fmla="*/ 309426 w 3075714"/>
              <a:gd name="connsiteY7" fmla="*/ 1987717 h 1987717"/>
              <a:gd name="connsiteX8" fmla="*/ 0 w 3075714"/>
              <a:gd name="connsiteY8" fmla="*/ 1678291 h 1987717"/>
              <a:gd name="connsiteX9" fmla="*/ 0 w 3075714"/>
              <a:gd name="connsiteY9" fmla="*/ 131197 h 1987717"/>
              <a:gd name="connsiteX0" fmla="*/ 0 w 3919993"/>
              <a:gd name="connsiteY0" fmla="*/ 131197 h 1987717"/>
              <a:gd name="connsiteX1" fmla="*/ 3004827 w 3919993"/>
              <a:gd name="connsiteY1" fmla="*/ 0 h 1987717"/>
              <a:gd name="connsiteX2" fmla="*/ 3008128 w 3919993"/>
              <a:gd name="connsiteY2" fmla="*/ 400867 h 1987717"/>
              <a:gd name="connsiteX3" fmla="*/ 3025471 w 3919993"/>
              <a:gd name="connsiteY3" fmla="*/ 1077403 h 1987717"/>
              <a:gd name="connsiteX4" fmla="*/ 3919993 w 3919993"/>
              <a:gd name="connsiteY4" fmla="*/ 1085354 h 1987717"/>
              <a:gd name="connsiteX5" fmla="*/ 3075714 w 3919993"/>
              <a:gd name="connsiteY5" fmla="*/ 1987717 h 1987717"/>
              <a:gd name="connsiteX6" fmla="*/ 3075714 w 3919993"/>
              <a:gd name="connsiteY6" fmla="*/ 1987717 h 1987717"/>
              <a:gd name="connsiteX7" fmla="*/ 309426 w 3919993"/>
              <a:gd name="connsiteY7" fmla="*/ 1987717 h 1987717"/>
              <a:gd name="connsiteX8" fmla="*/ 0 w 3919993"/>
              <a:gd name="connsiteY8" fmla="*/ 1678291 h 1987717"/>
              <a:gd name="connsiteX9" fmla="*/ 0 w 3919993"/>
              <a:gd name="connsiteY9" fmla="*/ 131197 h 1987717"/>
              <a:gd name="connsiteX0" fmla="*/ 0 w 3919993"/>
              <a:gd name="connsiteY0" fmla="*/ 131197 h 1987717"/>
              <a:gd name="connsiteX1" fmla="*/ 3004827 w 3919993"/>
              <a:gd name="connsiteY1" fmla="*/ 0 h 1987717"/>
              <a:gd name="connsiteX2" fmla="*/ 3008128 w 3919993"/>
              <a:gd name="connsiteY2" fmla="*/ 400867 h 1987717"/>
              <a:gd name="connsiteX3" fmla="*/ 3546282 w 3919993"/>
              <a:gd name="connsiteY3" fmla="*/ 381664 h 1987717"/>
              <a:gd name="connsiteX4" fmla="*/ 3919993 w 3919993"/>
              <a:gd name="connsiteY4" fmla="*/ 1085354 h 1987717"/>
              <a:gd name="connsiteX5" fmla="*/ 3075714 w 3919993"/>
              <a:gd name="connsiteY5" fmla="*/ 1987717 h 1987717"/>
              <a:gd name="connsiteX6" fmla="*/ 3075714 w 3919993"/>
              <a:gd name="connsiteY6" fmla="*/ 1987717 h 1987717"/>
              <a:gd name="connsiteX7" fmla="*/ 309426 w 3919993"/>
              <a:gd name="connsiteY7" fmla="*/ 1987717 h 1987717"/>
              <a:gd name="connsiteX8" fmla="*/ 0 w 3919993"/>
              <a:gd name="connsiteY8" fmla="*/ 1678291 h 1987717"/>
              <a:gd name="connsiteX9" fmla="*/ 0 w 3919993"/>
              <a:gd name="connsiteY9" fmla="*/ 131197 h 1987717"/>
              <a:gd name="connsiteX0" fmla="*/ 0 w 4126727"/>
              <a:gd name="connsiteY0" fmla="*/ 131197 h 1987717"/>
              <a:gd name="connsiteX1" fmla="*/ 3004827 w 4126727"/>
              <a:gd name="connsiteY1" fmla="*/ 0 h 1987717"/>
              <a:gd name="connsiteX2" fmla="*/ 3008128 w 4126727"/>
              <a:gd name="connsiteY2" fmla="*/ 400867 h 1987717"/>
              <a:gd name="connsiteX3" fmla="*/ 3546282 w 4126727"/>
              <a:gd name="connsiteY3" fmla="*/ 381664 h 1987717"/>
              <a:gd name="connsiteX4" fmla="*/ 4126727 w 4126727"/>
              <a:gd name="connsiteY4" fmla="*/ 59636 h 1987717"/>
              <a:gd name="connsiteX5" fmla="*/ 3075714 w 4126727"/>
              <a:gd name="connsiteY5" fmla="*/ 1987717 h 1987717"/>
              <a:gd name="connsiteX6" fmla="*/ 3075714 w 4126727"/>
              <a:gd name="connsiteY6" fmla="*/ 1987717 h 1987717"/>
              <a:gd name="connsiteX7" fmla="*/ 309426 w 4126727"/>
              <a:gd name="connsiteY7" fmla="*/ 1987717 h 1987717"/>
              <a:gd name="connsiteX8" fmla="*/ 0 w 4126727"/>
              <a:gd name="connsiteY8" fmla="*/ 1678291 h 1987717"/>
              <a:gd name="connsiteX9" fmla="*/ 0 w 4126727"/>
              <a:gd name="connsiteY9" fmla="*/ 131197 h 1987717"/>
              <a:gd name="connsiteX0" fmla="*/ 0 w 4126727"/>
              <a:gd name="connsiteY0" fmla="*/ 131197 h 1987717"/>
              <a:gd name="connsiteX1" fmla="*/ 3004827 w 4126727"/>
              <a:gd name="connsiteY1" fmla="*/ 0 h 1987717"/>
              <a:gd name="connsiteX2" fmla="*/ 3008128 w 4126727"/>
              <a:gd name="connsiteY2" fmla="*/ 400867 h 1987717"/>
              <a:gd name="connsiteX3" fmla="*/ 3546282 w 4126727"/>
              <a:gd name="connsiteY3" fmla="*/ 381664 h 1987717"/>
              <a:gd name="connsiteX4" fmla="*/ 4126727 w 4126727"/>
              <a:gd name="connsiteY4" fmla="*/ 59636 h 1987717"/>
              <a:gd name="connsiteX5" fmla="*/ 3621819 w 4126727"/>
              <a:gd name="connsiteY5" fmla="*/ 993915 h 1987717"/>
              <a:gd name="connsiteX6" fmla="*/ 3075714 w 4126727"/>
              <a:gd name="connsiteY6" fmla="*/ 1987717 h 1987717"/>
              <a:gd name="connsiteX7" fmla="*/ 3075714 w 4126727"/>
              <a:gd name="connsiteY7" fmla="*/ 1987717 h 1987717"/>
              <a:gd name="connsiteX8" fmla="*/ 309426 w 4126727"/>
              <a:gd name="connsiteY8" fmla="*/ 1987717 h 1987717"/>
              <a:gd name="connsiteX9" fmla="*/ 0 w 4126727"/>
              <a:gd name="connsiteY9" fmla="*/ 1678291 h 1987717"/>
              <a:gd name="connsiteX10" fmla="*/ 0 w 4126727"/>
              <a:gd name="connsiteY10" fmla="*/ 131197 h 1987717"/>
              <a:gd name="connsiteX0" fmla="*/ 0 w 4277802"/>
              <a:gd name="connsiteY0" fmla="*/ 131197 h 1987717"/>
              <a:gd name="connsiteX1" fmla="*/ 3004827 w 4277802"/>
              <a:gd name="connsiteY1" fmla="*/ 0 h 1987717"/>
              <a:gd name="connsiteX2" fmla="*/ 3008128 w 4277802"/>
              <a:gd name="connsiteY2" fmla="*/ 400867 h 1987717"/>
              <a:gd name="connsiteX3" fmla="*/ 3546282 w 4277802"/>
              <a:gd name="connsiteY3" fmla="*/ 381664 h 1987717"/>
              <a:gd name="connsiteX4" fmla="*/ 4126727 w 4277802"/>
              <a:gd name="connsiteY4" fmla="*/ 59636 h 1987717"/>
              <a:gd name="connsiteX5" fmla="*/ 4277802 w 4277802"/>
              <a:gd name="connsiteY5" fmla="*/ 266371 h 1987717"/>
              <a:gd name="connsiteX6" fmla="*/ 3075714 w 4277802"/>
              <a:gd name="connsiteY6" fmla="*/ 1987717 h 1987717"/>
              <a:gd name="connsiteX7" fmla="*/ 3075714 w 4277802"/>
              <a:gd name="connsiteY7" fmla="*/ 1987717 h 1987717"/>
              <a:gd name="connsiteX8" fmla="*/ 309426 w 4277802"/>
              <a:gd name="connsiteY8" fmla="*/ 1987717 h 1987717"/>
              <a:gd name="connsiteX9" fmla="*/ 0 w 4277802"/>
              <a:gd name="connsiteY9" fmla="*/ 1678291 h 1987717"/>
              <a:gd name="connsiteX10" fmla="*/ 0 w 4277802"/>
              <a:gd name="connsiteY10" fmla="*/ 131197 h 1987717"/>
              <a:gd name="connsiteX0" fmla="*/ 0 w 4277802"/>
              <a:gd name="connsiteY0" fmla="*/ 131197 h 1987717"/>
              <a:gd name="connsiteX1" fmla="*/ 3004827 w 4277802"/>
              <a:gd name="connsiteY1" fmla="*/ 0 h 1987717"/>
              <a:gd name="connsiteX2" fmla="*/ 3008128 w 4277802"/>
              <a:gd name="connsiteY2" fmla="*/ 400867 h 1987717"/>
              <a:gd name="connsiteX3" fmla="*/ 3546282 w 4277802"/>
              <a:gd name="connsiteY3" fmla="*/ 381664 h 1987717"/>
              <a:gd name="connsiteX4" fmla="*/ 4126727 w 4277802"/>
              <a:gd name="connsiteY4" fmla="*/ 59636 h 1987717"/>
              <a:gd name="connsiteX5" fmla="*/ 4277802 w 4277802"/>
              <a:gd name="connsiteY5" fmla="*/ 266371 h 1987717"/>
              <a:gd name="connsiteX6" fmla="*/ 3701331 w 4277802"/>
              <a:gd name="connsiteY6" fmla="*/ 1097282 h 1987717"/>
              <a:gd name="connsiteX7" fmla="*/ 3075714 w 4277802"/>
              <a:gd name="connsiteY7" fmla="*/ 1987717 h 1987717"/>
              <a:gd name="connsiteX8" fmla="*/ 3075714 w 4277802"/>
              <a:gd name="connsiteY8" fmla="*/ 1987717 h 1987717"/>
              <a:gd name="connsiteX9" fmla="*/ 309426 w 4277802"/>
              <a:gd name="connsiteY9" fmla="*/ 1987717 h 1987717"/>
              <a:gd name="connsiteX10" fmla="*/ 0 w 4277802"/>
              <a:gd name="connsiteY10" fmla="*/ 1678291 h 1987717"/>
              <a:gd name="connsiteX11" fmla="*/ 0 w 4277802"/>
              <a:gd name="connsiteY11" fmla="*/ 131197 h 1987717"/>
              <a:gd name="connsiteX0" fmla="*/ 0 w 4277802"/>
              <a:gd name="connsiteY0" fmla="*/ 131197 h 1987717"/>
              <a:gd name="connsiteX1" fmla="*/ 3004827 w 4277802"/>
              <a:gd name="connsiteY1" fmla="*/ 0 h 1987717"/>
              <a:gd name="connsiteX2" fmla="*/ 3008128 w 4277802"/>
              <a:gd name="connsiteY2" fmla="*/ 400867 h 1987717"/>
              <a:gd name="connsiteX3" fmla="*/ 3546282 w 4277802"/>
              <a:gd name="connsiteY3" fmla="*/ 381664 h 1987717"/>
              <a:gd name="connsiteX4" fmla="*/ 4126727 w 4277802"/>
              <a:gd name="connsiteY4" fmla="*/ 59636 h 1987717"/>
              <a:gd name="connsiteX5" fmla="*/ 4277802 w 4277802"/>
              <a:gd name="connsiteY5" fmla="*/ 266371 h 1987717"/>
              <a:gd name="connsiteX6" fmla="*/ 4150580 w 4277802"/>
              <a:gd name="connsiteY6" fmla="*/ 608277 h 1987717"/>
              <a:gd name="connsiteX7" fmla="*/ 3075714 w 4277802"/>
              <a:gd name="connsiteY7" fmla="*/ 1987717 h 1987717"/>
              <a:gd name="connsiteX8" fmla="*/ 3075714 w 4277802"/>
              <a:gd name="connsiteY8" fmla="*/ 1987717 h 1987717"/>
              <a:gd name="connsiteX9" fmla="*/ 309426 w 4277802"/>
              <a:gd name="connsiteY9" fmla="*/ 1987717 h 1987717"/>
              <a:gd name="connsiteX10" fmla="*/ 0 w 4277802"/>
              <a:gd name="connsiteY10" fmla="*/ 1678291 h 1987717"/>
              <a:gd name="connsiteX11" fmla="*/ 0 w 4277802"/>
              <a:gd name="connsiteY11" fmla="*/ 131197 h 1987717"/>
              <a:gd name="connsiteX0" fmla="*/ 0 w 4277802"/>
              <a:gd name="connsiteY0" fmla="*/ 131197 h 1987717"/>
              <a:gd name="connsiteX1" fmla="*/ 3004827 w 4277802"/>
              <a:gd name="connsiteY1" fmla="*/ 0 h 1987717"/>
              <a:gd name="connsiteX2" fmla="*/ 3008128 w 4277802"/>
              <a:gd name="connsiteY2" fmla="*/ 400867 h 1987717"/>
              <a:gd name="connsiteX3" fmla="*/ 3546282 w 4277802"/>
              <a:gd name="connsiteY3" fmla="*/ 381664 h 1987717"/>
              <a:gd name="connsiteX4" fmla="*/ 4126727 w 4277802"/>
              <a:gd name="connsiteY4" fmla="*/ 59636 h 1987717"/>
              <a:gd name="connsiteX5" fmla="*/ 4277802 w 4277802"/>
              <a:gd name="connsiteY5" fmla="*/ 266371 h 1987717"/>
              <a:gd name="connsiteX6" fmla="*/ 4150580 w 4277802"/>
              <a:gd name="connsiteY6" fmla="*/ 608277 h 1987717"/>
              <a:gd name="connsiteX7" fmla="*/ 3075714 w 4277802"/>
              <a:gd name="connsiteY7" fmla="*/ 1987717 h 1987717"/>
              <a:gd name="connsiteX8" fmla="*/ 3075714 w 4277802"/>
              <a:gd name="connsiteY8" fmla="*/ 1987717 h 1987717"/>
              <a:gd name="connsiteX9" fmla="*/ 309426 w 4277802"/>
              <a:gd name="connsiteY9" fmla="*/ 1987717 h 1987717"/>
              <a:gd name="connsiteX10" fmla="*/ 0 w 4277802"/>
              <a:gd name="connsiteY10" fmla="*/ 1678291 h 1987717"/>
              <a:gd name="connsiteX11" fmla="*/ 0 w 4277802"/>
              <a:gd name="connsiteY11" fmla="*/ 131197 h 1987717"/>
              <a:gd name="connsiteX0" fmla="*/ 0 w 4277802"/>
              <a:gd name="connsiteY0" fmla="*/ 131197 h 1987717"/>
              <a:gd name="connsiteX1" fmla="*/ 3004827 w 4277802"/>
              <a:gd name="connsiteY1" fmla="*/ 0 h 1987717"/>
              <a:gd name="connsiteX2" fmla="*/ 3008128 w 4277802"/>
              <a:gd name="connsiteY2" fmla="*/ 400867 h 1987717"/>
              <a:gd name="connsiteX3" fmla="*/ 3546282 w 4277802"/>
              <a:gd name="connsiteY3" fmla="*/ 381664 h 1987717"/>
              <a:gd name="connsiteX4" fmla="*/ 4126727 w 4277802"/>
              <a:gd name="connsiteY4" fmla="*/ 59636 h 1987717"/>
              <a:gd name="connsiteX5" fmla="*/ 4277802 w 4277802"/>
              <a:gd name="connsiteY5" fmla="*/ 266371 h 1987717"/>
              <a:gd name="connsiteX6" fmla="*/ 4150580 w 4277802"/>
              <a:gd name="connsiteY6" fmla="*/ 608277 h 1987717"/>
              <a:gd name="connsiteX7" fmla="*/ 3075714 w 4277802"/>
              <a:gd name="connsiteY7" fmla="*/ 1987717 h 1987717"/>
              <a:gd name="connsiteX8" fmla="*/ 3075714 w 4277802"/>
              <a:gd name="connsiteY8" fmla="*/ 1987717 h 1987717"/>
              <a:gd name="connsiteX9" fmla="*/ 309426 w 4277802"/>
              <a:gd name="connsiteY9" fmla="*/ 1987717 h 1987717"/>
              <a:gd name="connsiteX10" fmla="*/ 0 w 4277802"/>
              <a:gd name="connsiteY10" fmla="*/ 1678291 h 1987717"/>
              <a:gd name="connsiteX11" fmla="*/ 0 w 4277802"/>
              <a:gd name="connsiteY11" fmla="*/ 131197 h 1987717"/>
              <a:gd name="connsiteX0" fmla="*/ 0 w 4277802"/>
              <a:gd name="connsiteY0" fmla="*/ 131197 h 1987717"/>
              <a:gd name="connsiteX1" fmla="*/ 3004827 w 4277802"/>
              <a:gd name="connsiteY1" fmla="*/ 0 h 1987717"/>
              <a:gd name="connsiteX2" fmla="*/ 3008128 w 4277802"/>
              <a:gd name="connsiteY2" fmla="*/ 400867 h 1987717"/>
              <a:gd name="connsiteX3" fmla="*/ 3546282 w 4277802"/>
              <a:gd name="connsiteY3" fmla="*/ 381664 h 1987717"/>
              <a:gd name="connsiteX4" fmla="*/ 4126727 w 4277802"/>
              <a:gd name="connsiteY4" fmla="*/ 59636 h 1987717"/>
              <a:gd name="connsiteX5" fmla="*/ 4277802 w 4277802"/>
              <a:gd name="connsiteY5" fmla="*/ 266371 h 1987717"/>
              <a:gd name="connsiteX6" fmla="*/ 4245996 w 4277802"/>
              <a:gd name="connsiteY6" fmla="*/ 508885 h 1987717"/>
              <a:gd name="connsiteX7" fmla="*/ 3075714 w 4277802"/>
              <a:gd name="connsiteY7" fmla="*/ 1987717 h 1987717"/>
              <a:gd name="connsiteX8" fmla="*/ 3075714 w 4277802"/>
              <a:gd name="connsiteY8" fmla="*/ 1987717 h 1987717"/>
              <a:gd name="connsiteX9" fmla="*/ 309426 w 4277802"/>
              <a:gd name="connsiteY9" fmla="*/ 1987717 h 1987717"/>
              <a:gd name="connsiteX10" fmla="*/ 0 w 4277802"/>
              <a:gd name="connsiteY10" fmla="*/ 1678291 h 1987717"/>
              <a:gd name="connsiteX11" fmla="*/ 0 w 4277802"/>
              <a:gd name="connsiteY11" fmla="*/ 131197 h 1987717"/>
              <a:gd name="connsiteX0" fmla="*/ 0 w 4277802"/>
              <a:gd name="connsiteY0" fmla="*/ 131197 h 1987717"/>
              <a:gd name="connsiteX1" fmla="*/ 3004827 w 4277802"/>
              <a:gd name="connsiteY1" fmla="*/ 0 h 1987717"/>
              <a:gd name="connsiteX2" fmla="*/ 3008128 w 4277802"/>
              <a:gd name="connsiteY2" fmla="*/ 400867 h 1987717"/>
              <a:gd name="connsiteX3" fmla="*/ 3546282 w 4277802"/>
              <a:gd name="connsiteY3" fmla="*/ 381664 h 1987717"/>
              <a:gd name="connsiteX4" fmla="*/ 4126727 w 4277802"/>
              <a:gd name="connsiteY4" fmla="*/ 59636 h 1987717"/>
              <a:gd name="connsiteX5" fmla="*/ 4277802 w 4277802"/>
              <a:gd name="connsiteY5" fmla="*/ 266371 h 1987717"/>
              <a:gd name="connsiteX6" fmla="*/ 4245996 w 4277802"/>
              <a:gd name="connsiteY6" fmla="*/ 508885 h 1987717"/>
              <a:gd name="connsiteX7" fmla="*/ 3075714 w 4277802"/>
              <a:gd name="connsiteY7" fmla="*/ 1987717 h 1987717"/>
              <a:gd name="connsiteX8" fmla="*/ 3075714 w 4277802"/>
              <a:gd name="connsiteY8" fmla="*/ 1987717 h 1987717"/>
              <a:gd name="connsiteX9" fmla="*/ 309426 w 4277802"/>
              <a:gd name="connsiteY9" fmla="*/ 1987717 h 1987717"/>
              <a:gd name="connsiteX10" fmla="*/ 0 w 4277802"/>
              <a:gd name="connsiteY10" fmla="*/ 1678291 h 1987717"/>
              <a:gd name="connsiteX11" fmla="*/ 0 w 4277802"/>
              <a:gd name="connsiteY11" fmla="*/ 131197 h 1987717"/>
              <a:gd name="connsiteX0" fmla="*/ 0 w 4277802"/>
              <a:gd name="connsiteY0" fmla="*/ 131197 h 1987717"/>
              <a:gd name="connsiteX1" fmla="*/ 3004827 w 4277802"/>
              <a:gd name="connsiteY1" fmla="*/ 0 h 1987717"/>
              <a:gd name="connsiteX2" fmla="*/ 3008128 w 4277802"/>
              <a:gd name="connsiteY2" fmla="*/ 400867 h 1987717"/>
              <a:gd name="connsiteX3" fmla="*/ 3546282 w 4277802"/>
              <a:gd name="connsiteY3" fmla="*/ 381664 h 1987717"/>
              <a:gd name="connsiteX4" fmla="*/ 4126727 w 4277802"/>
              <a:gd name="connsiteY4" fmla="*/ 59636 h 1987717"/>
              <a:gd name="connsiteX5" fmla="*/ 4277802 w 4277802"/>
              <a:gd name="connsiteY5" fmla="*/ 266371 h 1987717"/>
              <a:gd name="connsiteX6" fmla="*/ 4245996 w 4277802"/>
              <a:gd name="connsiteY6" fmla="*/ 508885 h 1987717"/>
              <a:gd name="connsiteX7" fmla="*/ 3075714 w 4277802"/>
              <a:gd name="connsiteY7" fmla="*/ 1987717 h 1987717"/>
              <a:gd name="connsiteX8" fmla="*/ 3075714 w 4277802"/>
              <a:gd name="connsiteY8" fmla="*/ 1987717 h 1987717"/>
              <a:gd name="connsiteX9" fmla="*/ 309426 w 4277802"/>
              <a:gd name="connsiteY9" fmla="*/ 1987717 h 1987717"/>
              <a:gd name="connsiteX10" fmla="*/ 0 w 4277802"/>
              <a:gd name="connsiteY10" fmla="*/ 1678291 h 1987717"/>
              <a:gd name="connsiteX11" fmla="*/ 0 w 4277802"/>
              <a:gd name="connsiteY11" fmla="*/ 131197 h 1987717"/>
              <a:gd name="connsiteX0" fmla="*/ 0 w 4277802"/>
              <a:gd name="connsiteY0" fmla="*/ 131197 h 1987717"/>
              <a:gd name="connsiteX1" fmla="*/ 3004827 w 4277802"/>
              <a:gd name="connsiteY1" fmla="*/ 0 h 1987717"/>
              <a:gd name="connsiteX2" fmla="*/ 3008128 w 4277802"/>
              <a:gd name="connsiteY2" fmla="*/ 400867 h 1987717"/>
              <a:gd name="connsiteX3" fmla="*/ 3546282 w 4277802"/>
              <a:gd name="connsiteY3" fmla="*/ 381664 h 1987717"/>
              <a:gd name="connsiteX4" fmla="*/ 4126727 w 4277802"/>
              <a:gd name="connsiteY4" fmla="*/ 59636 h 1987717"/>
              <a:gd name="connsiteX5" fmla="*/ 4277802 w 4277802"/>
              <a:gd name="connsiteY5" fmla="*/ 266371 h 1987717"/>
              <a:gd name="connsiteX6" fmla="*/ 4245996 w 4277802"/>
              <a:gd name="connsiteY6" fmla="*/ 508885 h 1987717"/>
              <a:gd name="connsiteX7" fmla="*/ 3075714 w 4277802"/>
              <a:gd name="connsiteY7" fmla="*/ 1987717 h 1987717"/>
              <a:gd name="connsiteX8" fmla="*/ 3075714 w 4277802"/>
              <a:gd name="connsiteY8" fmla="*/ 1987717 h 1987717"/>
              <a:gd name="connsiteX9" fmla="*/ 309426 w 4277802"/>
              <a:gd name="connsiteY9" fmla="*/ 1987717 h 1987717"/>
              <a:gd name="connsiteX10" fmla="*/ 0 w 4277802"/>
              <a:gd name="connsiteY10" fmla="*/ 1678291 h 1987717"/>
              <a:gd name="connsiteX11" fmla="*/ 0 w 4277802"/>
              <a:gd name="connsiteY11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3075714 w 4281778"/>
              <a:gd name="connsiteY7" fmla="*/ 1987717 h 1987717"/>
              <a:gd name="connsiteX8" fmla="*/ 3075714 w 4281778"/>
              <a:gd name="connsiteY8" fmla="*/ 1987717 h 1987717"/>
              <a:gd name="connsiteX9" fmla="*/ 309426 w 4281778"/>
              <a:gd name="connsiteY9" fmla="*/ 1987717 h 1987717"/>
              <a:gd name="connsiteX10" fmla="*/ 0 w 4281778"/>
              <a:gd name="connsiteY10" fmla="*/ 1678291 h 1987717"/>
              <a:gd name="connsiteX11" fmla="*/ 0 w 4281778"/>
              <a:gd name="connsiteY11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3804698 w 4281778"/>
              <a:gd name="connsiteY7" fmla="*/ 1077403 h 1987717"/>
              <a:gd name="connsiteX8" fmla="*/ 3075714 w 4281778"/>
              <a:gd name="connsiteY8" fmla="*/ 1987717 h 1987717"/>
              <a:gd name="connsiteX9" fmla="*/ 3075714 w 4281778"/>
              <a:gd name="connsiteY9" fmla="*/ 1987717 h 1987717"/>
              <a:gd name="connsiteX10" fmla="*/ 309426 w 4281778"/>
              <a:gd name="connsiteY10" fmla="*/ 1987717 h 1987717"/>
              <a:gd name="connsiteX11" fmla="*/ 0 w 4281778"/>
              <a:gd name="connsiteY11" fmla="*/ 1678291 h 1987717"/>
              <a:gd name="connsiteX12" fmla="*/ 0 w 4281778"/>
              <a:gd name="connsiteY12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3510500 w 4281778"/>
              <a:gd name="connsiteY7" fmla="*/ 822961 h 1987717"/>
              <a:gd name="connsiteX8" fmla="*/ 3075714 w 4281778"/>
              <a:gd name="connsiteY8" fmla="*/ 1987717 h 1987717"/>
              <a:gd name="connsiteX9" fmla="*/ 3075714 w 4281778"/>
              <a:gd name="connsiteY9" fmla="*/ 1987717 h 1987717"/>
              <a:gd name="connsiteX10" fmla="*/ 309426 w 4281778"/>
              <a:gd name="connsiteY10" fmla="*/ 1987717 h 1987717"/>
              <a:gd name="connsiteX11" fmla="*/ 0 w 4281778"/>
              <a:gd name="connsiteY11" fmla="*/ 1678291 h 1987717"/>
              <a:gd name="connsiteX12" fmla="*/ 0 w 4281778"/>
              <a:gd name="connsiteY12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3991553 w 4281778"/>
              <a:gd name="connsiteY7" fmla="*/ 620203 h 1987717"/>
              <a:gd name="connsiteX8" fmla="*/ 3510500 w 4281778"/>
              <a:gd name="connsiteY8" fmla="*/ 822961 h 1987717"/>
              <a:gd name="connsiteX9" fmla="*/ 3075714 w 4281778"/>
              <a:gd name="connsiteY9" fmla="*/ 1987717 h 1987717"/>
              <a:gd name="connsiteX10" fmla="*/ 3075714 w 4281778"/>
              <a:gd name="connsiteY10" fmla="*/ 1987717 h 1987717"/>
              <a:gd name="connsiteX11" fmla="*/ 309426 w 4281778"/>
              <a:gd name="connsiteY11" fmla="*/ 1987717 h 1987717"/>
              <a:gd name="connsiteX12" fmla="*/ 0 w 4281778"/>
              <a:gd name="connsiteY12" fmla="*/ 1678291 h 1987717"/>
              <a:gd name="connsiteX13" fmla="*/ 0 w 4281778"/>
              <a:gd name="connsiteY13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3510500 w 4281778"/>
              <a:gd name="connsiteY8" fmla="*/ 822961 h 1987717"/>
              <a:gd name="connsiteX9" fmla="*/ 3075714 w 4281778"/>
              <a:gd name="connsiteY9" fmla="*/ 1987717 h 1987717"/>
              <a:gd name="connsiteX10" fmla="*/ 3075714 w 4281778"/>
              <a:gd name="connsiteY10" fmla="*/ 1987717 h 1987717"/>
              <a:gd name="connsiteX11" fmla="*/ 309426 w 4281778"/>
              <a:gd name="connsiteY11" fmla="*/ 1987717 h 1987717"/>
              <a:gd name="connsiteX12" fmla="*/ 0 w 4281778"/>
              <a:gd name="connsiteY12" fmla="*/ 1678291 h 1987717"/>
              <a:gd name="connsiteX13" fmla="*/ 0 w 4281778"/>
              <a:gd name="connsiteY13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3510500 w 4281778"/>
              <a:gd name="connsiteY8" fmla="*/ 822961 h 1987717"/>
              <a:gd name="connsiteX9" fmla="*/ 3075714 w 4281778"/>
              <a:gd name="connsiteY9" fmla="*/ 1987717 h 1987717"/>
              <a:gd name="connsiteX10" fmla="*/ 3075714 w 4281778"/>
              <a:gd name="connsiteY10" fmla="*/ 1987717 h 1987717"/>
              <a:gd name="connsiteX11" fmla="*/ 309426 w 4281778"/>
              <a:gd name="connsiteY11" fmla="*/ 1987717 h 1987717"/>
              <a:gd name="connsiteX12" fmla="*/ 0 w 4281778"/>
              <a:gd name="connsiteY12" fmla="*/ 1678291 h 1987717"/>
              <a:gd name="connsiteX13" fmla="*/ 0 w 4281778"/>
              <a:gd name="connsiteY13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3510500 w 4281778"/>
              <a:gd name="connsiteY8" fmla="*/ 822961 h 1987717"/>
              <a:gd name="connsiteX9" fmla="*/ 3403157 w 4281778"/>
              <a:gd name="connsiteY9" fmla="*/ 1097282 h 1987717"/>
              <a:gd name="connsiteX10" fmla="*/ 3075714 w 4281778"/>
              <a:gd name="connsiteY10" fmla="*/ 1987717 h 1987717"/>
              <a:gd name="connsiteX11" fmla="*/ 3075714 w 4281778"/>
              <a:gd name="connsiteY11" fmla="*/ 1987717 h 1987717"/>
              <a:gd name="connsiteX12" fmla="*/ 309426 w 4281778"/>
              <a:gd name="connsiteY12" fmla="*/ 1987717 h 1987717"/>
              <a:gd name="connsiteX13" fmla="*/ 0 w 4281778"/>
              <a:gd name="connsiteY13" fmla="*/ 1678291 h 1987717"/>
              <a:gd name="connsiteX14" fmla="*/ 0 w 4281778"/>
              <a:gd name="connsiteY14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3510500 w 4281778"/>
              <a:gd name="connsiteY8" fmla="*/ 822961 h 1987717"/>
              <a:gd name="connsiteX9" fmla="*/ 3208350 w 4281778"/>
              <a:gd name="connsiteY9" fmla="*/ 1021745 h 1987717"/>
              <a:gd name="connsiteX10" fmla="*/ 3075714 w 4281778"/>
              <a:gd name="connsiteY10" fmla="*/ 1987717 h 1987717"/>
              <a:gd name="connsiteX11" fmla="*/ 3075714 w 4281778"/>
              <a:gd name="connsiteY11" fmla="*/ 1987717 h 1987717"/>
              <a:gd name="connsiteX12" fmla="*/ 309426 w 4281778"/>
              <a:gd name="connsiteY12" fmla="*/ 1987717 h 1987717"/>
              <a:gd name="connsiteX13" fmla="*/ 0 w 4281778"/>
              <a:gd name="connsiteY13" fmla="*/ 1678291 h 1987717"/>
              <a:gd name="connsiteX14" fmla="*/ 0 w 4281778"/>
              <a:gd name="connsiteY14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3510500 w 4281778"/>
              <a:gd name="connsiteY8" fmla="*/ 822961 h 1987717"/>
              <a:gd name="connsiteX9" fmla="*/ 3208350 w 4281778"/>
              <a:gd name="connsiteY9" fmla="*/ 1021745 h 1987717"/>
              <a:gd name="connsiteX10" fmla="*/ 3075714 w 4281778"/>
              <a:gd name="connsiteY10" fmla="*/ 1987717 h 1987717"/>
              <a:gd name="connsiteX11" fmla="*/ 3075714 w 4281778"/>
              <a:gd name="connsiteY11" fmla="*/ 1987717 h 1987717"/>
              <a:gd name="connsiteX12" fmla="*/ 309426 w 4281778"/>
              <a:gd name="connsiteY12" fmla="*/ 1987717 h 1987717"/>
              <a:gd name="connsiteX13" fmla="*/ 0 w 4281778"/>
              <a:gd name="connsiteY13" fmla="*/ 1678291 h 1987717"/>
              <a:gd name="connsiteX14" fmla="*/ 0 w 4281778"/>
              <a:gd name="connsiteY14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3530378 w 4281778"/>
              <a:gd name="connsiteY8" fmla="*/ 818986 h 1987717"/>
              <a:gd name="connsiteX9" fmla="*/ 3208350 w 4281778"/>
              <a:gd name="connsiteY9" fmla="*/ 1021745 h 1987717"/>
              <a:gd name="connsiteX10" fmla="*/ 3075714 w 4281778"/>
              <a:gd name="connsiteY10" fmla="*/ 1987717 h 1987717"/>
              <a:gd name="connsiteX11" fmla="*/ 3075714 w 4281778"/>
              <a:gd name="connsiteY11" fmla="*/ 1987717 h 1987717"/>
              <a:gd name="connsiteX12" fmla="*/ 309426 w 4281778"/>
              <a:gd name="connsiteY12" fmla="*/ 1987717 h 1987717"/>
              <a:gd name="connsiteX13" fmla="*/ 0 w 4281778"/>
              <a:gd name="connsiteY13" fmla="*/ 1678291 h 1987717"/>
              <a:gd name="connsiteX14" fmla="*/ 0 w 4281778"/>
              <a:gd name="connsiteY14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3768917 w 4281778"/>
              <a:gd name="connsiteY8" fmla="*/ 711643 h 1987717"/>
              <a:gd name="connsiteX9" fmla="*/ 3530378 w 4281778"/>
              <a:gd name="connsiteY9" fmla="*/ 818986 h 1987717"/>
              <a:gd name="connsiteX10" fmla="*/ 3208350 w 4281778"/>
              <a:gd name="connsiteY10" fmla="*/ 1021745 h 1987717"/>
              <a:gd name="connsiteX11" fmla="*/ 3075714 w 4281778"/>
              <a:gd name="connsiteY11" fmla="*/ 1987717 h 1987717"/>
              <a:gd name="connsiteX12" fmla="*/ 3075714 w 4281778"/>
              <a:gd name="connsiteY12" fmla="*/ 1987717 h 1987717"/>
              <a:gd name="connsiteX13" fmla="*/ 309426 w 4281778"/>
              <a:gd name="connsiteY13" fmla="*/ 1987717 h 1987717"/>
              <a:gd name="connsiteX14" fmla="*/ 0 w 4281778"/>
              <a:gd name="connsiteY14" fmla="*/ 1678291 h 1987717"/>
              <a:gd name="connsiteX15" fmla="*/ 0 w 4281778"/>
              <a:gd name="connsiteY15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3717233 w 4281778"/>
              <a:gd name="connsiteY8" fmla="*/ 715619 h 1987717"/>
              <a:gd name="connsiteX9" fmla="*/ 3530378 w 4281778"/>
              <a:gd name="connsiteY9" fmla="*/ 818986 h 1987717"/>
              <a:gd name="connsiteX10" fmla="*/ 3208350 w 4281778"/>
              <a:gd name="connsiteY10" fmla="*/ 1021745 h 1987717"/>
              <a:gd name="connsiteX11" fmla="*/ 3075714 w 4281778"/>
              <a:gd name="connsiteY11" fmla="*/ 1987717 h 1987717"/>
              <a:gd name="connsiteX12" fmla="*/ 3075714 w 4281778"/>
              <a:gd name="connsiteY12" fmla="*/ 1987717 h 1987717"/>
              <a:gd name="connsiteX13" fmla="*/ 309426 w 4281778"/>
              <a:gd name="connsiteY13" fmla="*/ 1987717 h 1987717"/>
              <a:gd name="connsiteX14" fmla="*/ 0 w 4281778"/>
              <a:gd name="connsiteY14" fmla="*/ 1678291 h 1987717"/>
              <a:gd name="connsiteX15" fmla="*/ 0 w 4281778"/>
              <a:gd name="connsiteY15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3947821 w 4281778"/>
              <a:gd name="connsiteY8" fmla="*/ 655984 h 1987717"/>
              <a:gd name="connsiteX9" fmla="*/ 3717233 w 4281778"/>
              <a:gd name="connsiteY9" fmla="*/ 715619 h 1987717"/>
              <a:gd name="connsiteX10" fmla="*/ 3530378 w 4281778"/>
              <a:gd name="connsiteY10" fmla="*/ 818986 h 1987717"/>
              <a:gd name="connsiteX11" fmla="*/ 3208350 w 4281778"/>
              <a:gd name="connsiteY11" fmla="*/ 1021745 h 1987717"/>
              <a:gd name="connsiteX12" fmla="*/ 3075714 w 4281778"/>
              <a:gd name="connsiteY12" fmla="*/ 1987717 h 1987717"/>
              <a:gd name="connsiteX13" fmla="*/ 3075714 w 4281778"/>
              <a:gd name="connsiteY13" fmla="*/ 1987717 h 1987717"/>
              <a:gd name="connsiteX14" fmla="*/ 309426 w 4281778"/>
              <a:gd name="connsiteY14" fmla="*/ 1987717 h 1987717"/>
              <a:gd name="connsiteX15" fmla="*/ 0 w 4281778"/>
              <a:gd name="connsiteY15" fmla="*/ 1678291 h 1987717"/>
              <a:gd name="connsiteX16" fmla="*/ 0 w 4281778"/>
              <a:gd name="connsiteY16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3947821 w 4281778"/>
              <a:gd name="connsiteY8" fmla="*/ 612252 h 1987717"/>
              <a:gd name="connsiteX9" fmla="*/ 3717233 w 4281778"/>
              <a:gd name="connsiteY9" fmla="*/ 715619 h 1987717"/>
              <a:gd name="connsiteX10" fmla="*/ 3530378 w 4281778"/>
              <a:gd name="connsiteY10" fmla="*/ 818986 h 1987717"/>
              <a:gd name="connsiteX11" fmla="*/ 3208350 w 4281778"/>
              <a:gd name="connsiteY11" fmla="*/ 1021745 h 1987717"/>
              <a:gd name="connsiteX12" fmla="*/ 3075714 w 4281778"/>
              <a:gd name="connsiteY12" fmla="*/ 1987717 h 1987717"/>
              <a:gd name="connsiteX13" fmla="*/ 3075714 w 4281778"/>
              <a:gd name="connsiteY13" fmla="*/ 1987717 h 1987717"/>
              <a:gd name="connsiteX14" fmla="*/ 309426 w 4281778"/>
              <a:gd name="connsiteY14" fmla="*/ 1987717 h 1987717"/>
              <a:gd name="connsiteX15" fmla="*/ 0 w 4281778"/>
              <a:gd name="connsiteY15" fmla="*/ 1678291 h 1987717"/>
              <a:gd name="connsiteX16" fmla="*/ 0 w 4281778"/>
              <a:gd name="connsiteY16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3947821 w 4281778"/>
              <a:gd name="connsiteY8" fmla="*/ 612252 h 1987717"/>
              <a:gd name="connsiteX9" fmla="*/ 3717233 w 4281778"/>
              <a:gd name="connsiteY9" fmla="*/ 715619 h 1987717"/>
              <a:gd name="connsiteX10" fmla="*/ 3530378 w 4281778"/>
              <a:gd name="connsiteY10" fmla="*/ 818986 h 1987717"/>
              <a:gd name="connsiteX11" fmla="*/ 3208350 w 4281778"/>
              <a:gd name="connsiteY11" fmla="*/ 1021745 h 1987717"/>
              <a:gd name="connsiteX12" fmla="*/ 3075714 w 4281778"/>
              <a:gd name="connsiteY12" fmla="*/ 1987717 h 1987717"/>
              <a:gd name="connsiteX13" fmla="*/ 3075714 w 4281778"/>
              <a:gd name="connsiteY13" fmla="*/ 1987717 h 1987717"/>
              <a:gd name="connsiteX14" fmla="*/ 309426 w 4281778"/>
              <a:gd name="connsiteY14" fmla="*/ 1987717 h 1987717"/>
              <a:gd name="connsiteX15" fmla="*/ 0 w 4281778"/>
              <a:gd name="connsiteY15" fmla="*/ 1678291 h 1987717"/>
              <a:gd name="connsiteX16" fmla="*/ 0 w 4281778"/>
              <a:gd name="connsiteY16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3904089 w 4281778"/>
              <a:gd name="connsiteY8" fmla="*/ 628154 h 1987717"/>
              <a:gd name="connsiteX9" fmla="*/ 3717233 w 4281778"/>
              <a:gd name="connsiteY9" fmla="*/ 715619 h 1987717"/>
              <a:gd name="connsiteX10" fmla="*/ 3530378 w 4281778"/>
              <a:gd name="connsiteY10" fmla="*/ 818986 h 1987717"/>
              <a:gd name="connsiteX11" fmla="*/ 3208350 w 4281778"/>
              <a:gd name="connsiteY11" fmla="*/ 1021745 h 1987717"/>
              <a:gd name="connsiteX12" fmla="*/ 3075714 w 4281778"/>
              <a:gd name="connsiteY12" fmla="*/ 1987717 h 1987717"/>
              <a:gd name="connsiteX13" fmla="*/ 3075714 w 4281778"/>
              <a:gd name="connsiteY13" fmla="*/ 1987717 h 1987717"/>
              <a:gd name="connsiteX14" fmla="*/ 309426 w 4281778"/>
              <a:gd name="connsiteY14" fmla="*/ 1987717 h 1987717"/>
              <a:gd name="connsiteX15" fmla="*/ 0 w 4281778"/>
              <a:gd name="connsiteY15" fmla="*/ 1678291 h 1987717"/>
              <a:gd name="connsiteX16" fmla="*/ 0 w 4281778"/>
              <a:gd name="connsiteY16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616228 h 1987717"/>
              <a:gd name="connsiteX9" fmla="*/ 3904089 w 4281778"/>
              <a:gd name="connsiteY9" fmla="*/ 628154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075714 w 4281778"/>
              <a:gd name="connsiteY13" fmla="*/ 1987717 h 1987717"/>
              <a:gd name="connsiteX14" fmla="*/ 3075714 w 4281778"/>
              <a:gd name="connsiteY14" fmla="*/ 1987717 h 1987717"/>
              <a:gd name="connsiteX15" fmla="*/ 309426 w 4281778"/>
              <a:gd name="connsiteY15" fmla="*/ 1987717 h 1987717"/>
              <a:gd name="connsiteX16" fmla="*/ 0 w 4281778"/>
              <a:gd name="connsiteY16" fmla="*/ 1678291 h 1987717"/>
              <a:gd name="connsiteX17" fmla="*/ 0 w 4281778"/>
              <a:gd name="connsiteY17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616228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075714 w 4281778"/>
              <a:gd name="connsiteY13" fmla="*/ 1987717 h 1987717"/>
              <a:gd name="connsiteX14" fmla="*/ 3075714 w 4281778"/>
              <a:gd name="connsiteY14" fmla="*/ 1987717 h 1987717"/>
              <a:gd name="connsiteX15" fmla="*/ 309426 w 4281778"/>
              <a:gd name="connsiteY15" fmla="*/ 1987717 h 1987717"/>
              <a:gd name="connsiteX16" fmla="*/ 0 w 4281778"/>
              <a:gd name="connsiteY16" fmla="*/ 1678291 h 1987717"/>
              <a:gd name="connsiteX17" fmla="*/ 0 w 4281778"/>
              <a:gd name="connsiteY17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616228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075714 w 4281778"/>
              <a:gd name="connsiteY13" fmla="*/ 1987717 h 1987717"/>
              <a:gd name="connsiteX14" fmla="*/ 3075714 w 4281778"/>
              <a:gd name="connsiteY14" fmla="*/ 1987717 h 1987717"/>
              <a:gd name="connsiteX15" fmla="*/ 309426 w 4281778"/>
              <a:gd name="connsiteY15" fmla="*/ 1987717 h 1987717"/>
              <a:gd name="connsiteX16" fmla="*/ 0 w 4281778"/>
              <a:gd name="connsiteY16" fmla="*/ 1678291 h 1987717"/>
              <a:gd name="connsiteX17" fmla="*/ 0 w 4281778"/>
              <a:gd name="connsiteY17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075714 w 4281778"/>
              <a:gd name="connsiteY13" fmla="*/ 1987717 h 1987717"/>
              <a:gd name="connsiteX14" fmla="*/ 3075714 w 4281778"/>
              <a:gd name="connsiteY14" fmla="*/ 1987717 h 1987717"/>
              <a:gd name="connsiteX15" fmla="*/ 309426 w 4281778"/>
              <a:gd name="connsiteY15" fmla="*/ 1987717 h 1987717"/>
              <a:gd name="connsiteX16" fmla="*/ 0 w 4281778"/>
              <a:gd name="connsiteY16" fmla="*/ 1678291 h 1987717"/>
              <a:gd name="connsiteX17" fmla="*/ 0 w 4281778"/>
              <a:gd name="connsiteY17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075714 w 4281778"/>
              <a:gd name="connsiteY13" fmla="*/ 1987717 h 1987717"/>
              <a:gd name="connsiteX14" fmla="*/ 3075714 w 4281778"/>
              <a:gd name="connsiteY14" fmla="*/ 1987717 h 1987717"/>
              <a:gd name="connsiteX15" fmla="*/ 309426 w 4281778"/>
              <a:gd name="connsiteY15" fmla="*/ 1987717 h 1987717"/>
              <a:gd name="connsiteX16" fmla="*/ 0 w 4281778"/>
              <a:gd name="connsiteY16" fmla="*/ 1678291 h 1987717"/>
              <a:gd name="connsiteX17" fmla="*/ 0 w 4281778"/>
              <a:gd name="connsiteY17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184496 w 4281778"/>
              <a:gd name="connsiteY13" fmla="*/ 1200649 h 1987717"/>
              <a:gd name="connsiteX14" fmla="*/ 3075714 w 4281778"/>
              <a:gd name="connsiteY14" fmla="*/ 1987717 h 1987717"/>
              <a:gd name="connsiteX15" fmla="*/ 3075714 w 4281778"/>
              <a:gd name="connsiteY15" fmla="*/ 1987717 h 1987717"/>
              <a:gd name="connsiteX16" fmla="*/ 309426 w 4281778"/>
              <a:gd name="connsiteY16" fmla="*/ 1987717 h 1987717"/>
              <a:gd name="connsiteX17" fmla="*/ 0 w 4281778"/>
              <a:gd name="connsiteY17" fmla="*/ 1678291 h 1987717"/>
              <a:gd name="connsiteX18" fmla="*/ 0 w 4281778"/>
              <a:gd name="connsiteY18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132813 w 4281778"/>
              <a:gd name="connsiteY13" fmla="*/ 1156917 h 1987717"/>
              <a:gd name="connsiteX14" fmla="*/ 3075714 w 4281778"/>
              <a:gd name="connsiteY14" fmla="*/ 1987717 h 1987717"/>
              <a:gd name="connsiteX15" fmla="*/ 3075714 w 4281778"/>
              <a:gd name="connsiteY15" fmla="*/ 1987717 h 1987717"/>
              <a:gd name="connsiteX16" fmla="*/ 309426 w 4281778"/>
              <a:gd name="connsiteY16" fmla="*/ 1987717 h 1987717"/>
              <a:gd name="connsiteX17" fmla="*/ 0 w 4281778"/>
              <a:gd name="connsiteY17" fmla="*/ 1678291 h 1987717"/>
              <a:gd name="connsiteX18" fmla="*/ 0 w 4281778"/>
              <a:gd name="connsiteY18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132813 w 4281778"/>
              <a:gd name="connsiteY13" fmla="*/ 1156917 h 1987717"/>
              <a:gd name="connsiteX14" fmla="*/ 3075714 w 4281778"/>
              <a:gd name="connsiteY14" fmla="*/ 1987717 h 1987717"/>
              <a:gd name="connsiteX15" fmla="*/ 3075714 w 4281778"/>
              <a:gd name="connsiteY15" fmla="*/ 1987717 h 1987717"/>
              <a:gd name="connsiteX16" fmla="*/ 309426 w 4281778"/>
              <a:gd name="connsiteY16" fmla="*/ 1987717 h 1987717"/>
              <a:gd name="connsiteX17" fmla="*/ 0 w 4281778"/>
              <a:gd name="connsiteY17" fmla="*/ 1678291 h 1987717"/>
              <a:gd name="connsiteX18" fmla="*/ 0 w 4281778"/>
              <a:gd name="connsiteY18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132813 w 4281778"/>
              <a:gd name="connsiteY13" fmla="*/ 1156917 h 1987717"/>
              <a:gd name="connsiteX14" fmla="*/ 3112934 w 4281778"/>
              <a:gd name="connsiteY14" fmla="*/ 1522677 h 1987717"/>
              <a:gd name="connsiteX15" fmla="*/ 3075714 w 4281778"/>
              <a:gd name="connsiteY15" fmla="*/ 1987717 h 1987717"/>
              <a:gd name="connsiteX16" fmla="*/ 3075714 w 4281778"/>
              <a:gd name="connsiteY16" fmla="*/ 1987717 h 1987717"/>
              <a:gd name="connsiteX17" fmla="*/ 309426 w 4281778"/>
              <a:gd name="connsiteY17" fmla="*/ 1987717 h 1987717"/>
              <a:gd name="connsiteX18" fmla="*/ 0 w 4281778"/>
              <a:gd name="connsiteY18" fmla="*/ 1678291 h 1987717"/>
              <a:gd name="connsiteX19" fmla="*/ 0 w 4281778"/>
              <a:gd name="connsiteY19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132813 w 4281778"/>
              <a:gd name="connsiteY13" fmla="*/ 1156917 h 1987717"/>
              <a:gd name="connsiteX14" fmla="*/ 3188471 w 4281778"/>
              <a:gd name="connsiteY14" fmla="*/ 1355699 h 1987717"/>
              <a:gd name="connsiteX15" fmla="*/ 3075714 w 4281778"/>
              <a:gd name="connsiteY15" fmla="*/ 1987717 h 1987717"/>
              <a:gd name="connsiteX16" fmla="*/ 3075714 w 4281778"/>
              <a:gd name="connsiteY16" fmla="*/ 1987717 h 1987717"/>
              <a:gd name="connsiteX17" fmla="*/ 309426 w 4281778"/>
              <a:gd name="connsiteY17" fmla="*/ 1987717 h 1987717"/>
              <a:gd name="connsiteX18" fmla="*/ 0 w 4281778"/>
              <a:gd name="connsiteY18" fmla="*/ 1678291 h 1987717"/>
              <a:gd name="connsiteX19" fmla="*/ 0 w 4281778"/>
              <a:gd name="connsiteY19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132813 w 4281778"/>
              <a:gd name="connsiteY13" fmla="*/ 1156917 h 1987717"/>
              <a:gd name="connsiteX14" fmla="*/ 3188471 w 4281778"/>
              <a:gd name="connsiteY14" fmla="*/ 1355699 h 1987717"/>
              <a:gd name="connsiteX15" fmla="*/ 3075714 w 4281778"/>
              <a:gd name="connsiteY15" fmla="*/ 1987717 h 1987717"/>
              <a:gd name="connsiteX16" fmla="*/ 3075714 w 4281778"/>
              <a:gd name="connsiteY16" fmla="*/ 1987717 h 1987717"/>
              <a:gd name="connsiteX17" fmla="*/ 309426 w 4281778"/>
              <a:gd name="connsiteY17" fmla="*/ 1987717 h 1987717"/>
              <a:gd name="connsiteX18" fmla="*/ 0 w 4281778"/>
              <a:gd name="connsiteY18" fmla="*/ 1678291 h 1987717"/>
              <a:gd name="connsiteX19" fmla="*/ 0 w 4281778"/>
              <a:gd name="connsiteY19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132813 w 4281778"/>
              <a:gd name="connsiteY13" fmla="*/ 1156917 h 1987717"/>
              <a:gd name="connsiteX14" fmla="*/ 3188471 w 4281778"/>
              <a:gd name="connsiteY14" fmla="*/ 1355699 h 1987717"/>
              <a:gd name="connsiteX15" fmla="*/ 3144740 w 4281778"/>
              <a:gd name="connsiteY15" fmla="*/ 1633995 h 1987717"/>
              <a:gd name="connsiteX16" fmla="*/ 3075714 w 4281778"/>
              <a:gd name="connsiteY16" fmla="*/ 1987717 h 1987717"/>
              <a:gd name="connsiteX17" fmla="*/ 3075714 w 4281778"/>
              <a:gd name="connsiteY17" fmla="*/ 1987717 h 1987717"/>
              <a:gd name="connsiteX18" fmla="*/ 309426 w 4281778"/>
              <a:gd name="connsiteY18" fmla="*/ 1987717 h 1987717"/>
              <a:gd name="connsiteX19" fmla="*/ 0 w 4281778"/>
              <a:gd name="connsiteY19" fmla="*/ 1678291 h 1987717"/>
              <a:gd name="connsiteX20" fmla="*/ 0 w 4281778"/>
              <a:gd name="connsiteY20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132813 w 4281778"/>
              <a:gd name="connsiteY13" fmla="*/ 1156917 h 1987717"/>
              <a:gd name="connsiteX14" fmla="*/ 3188471 w 4281778"/>
              <a:gd name="connsiteY14" fmla="*/ 1355699 h 1987717"/>
              <a:gd name="connsiteX15" fmla="*/ 3351474 w 4281778"/>
              <a:gd name="connsiteY15" fmla="*/ 1526653 h 1987717"/>
              <a:gd name="connsiteX16" fmla="*/ 3075714 w 4281778"/>
              <a:gd name="connsiteY16" fmla="*/ 1987717 h 1987717"/>
              <a:gd name="connsiteX17" fmla="*/ 3075714 w 4281778"/>
              <a:gd name="connsiteY17" fmla="*/ 1987717 h 1987717"/>
              <a:gd name="connsiteX18" fmla="*/ 309426 w 4281778"/>
              <a:gd name="connsiteY18" fmla="*/ 1987717 h 1987717"/>
              <a:gd name="connsiteX19" fmla="*/ 0 w 4281778"/>
              <a:gd name="connsiteY19" fmla="*/ 1678291 h 1987717"/>
              <a:gd name="connsiteX20" fmla="*/ 0 w 4281778"/>
              <a:gd name="connsiteY20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132813 w 4281778"/>
              <a:gd name="connsiteY13" fmla="*/ 1156917 h 1987717"/>
              <a:gd name="connsiteX14" fmla="*/ 3188471 w 4281778"/>
              <a:gd name="connsiteY14" fmla="*/ 1355699 h 1987717"/>
              <a:gd name="connsiteX15" fmla="*/ 3351474 w 4281778"/>
              <a:gd name="connsiteY15" fmla="*/ 1526653 h 1987717"/>
              <a:gd name="connsiteX16" fmla="*/ 3075714 w 4281778"/>
              <a:gd name="connsiteY16" fmla="*/ 1987717 h 1987717"/>
              <a:gd name="connsiteX17" fmla="*/ 3075714 w 4281778"/>
              <a:gd name="connsiteY17" fmla="*/ 1987717 h 1987717"/>
              <a:gd name="connsiteX18" fmla="*/ 309426 w 4281778"/>
              <a:gd name="connsiteY18" fmla="*/ 1987717 h 1987717"/>
              <a:gd name="connsiteX19" fmla="*/ 0 w 4281778"/>
              <a:gd name="connsiteY19" fmla="*/ 1678291 h 1987717"/>
              <a:gd name="connsiteX20" fmla="*/ 0 w 4281778"/>
              <a:gd name="connsiteY20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132813 w 4281778"/>
              <a:gd name="connsiteY13" fmla="*/ 1156917 h 1987717"/>
              <a:gd name="connsiteX14" fmla="*/ 3188471 w 4281778"/>
              <a:gd name="connsiteY14" fmla="*/ 1355699 h 1987717"/>
              <a:gd name="connsiteX15" fmla="*/ 3351474 w 4281778"/>
              <a:gd name="connsiteY15" fmla="*/ 1526653 h 1987717"/>
              <a:gd name="connsiteX16" fmla="*/ 3204374 w 4281778"/>
              <a:gd name="connsiteY16" fmla="*/ 1769167 h 1987717"/>
              <a:gd name="connsiteX17" fmla="*/ 3075714 w 4281778"/>
              <a:gd name="connsiteY17" fmla="*/ 1987717 h 1987717"/>
              <a:gd name="connsiteX18" fmla="*/ 3075714 w 4281778"/>
              <a:gd name="connsiteY18" fmla="*/ 1987717 h 1987717"/>
              <a:gd name="connsiteX19" fmla="*/ 309426 w 4281778"/>
              <a:gd name="connsiteY19" fmla="*/ 1987717 h 1987717"/>
              <a:gd name="connsiteX20" fmla="*/ 0 w 4281778"/>
              <a:gd name="connsiteY20" fmla="*/ 1678291 h 1987717"/>
              <a:gd name="connsiteX21" fmla="*/ 0 w 4281778"/>
              <a:gd name="connsiteY21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132813 w 4281778"/>
              <a:gd name="connsiteY13" fmla="*/ 1156917 h 1987717"/>
              <a:gd name="connsiteX14" fmla="*/ 3188471 w 4281778"/>
              <a:gd name="connsiteY14" fmla="*/ 1355699 h 1987717"/>
              <a:gd name="connsiteX15" fmla="*/ 3351474 w 4281778"/>
              <a:gd name="connsiteY15" fmla="*/ 1526653 h 1987717"/>
              <a:gd name="connsiteX16" fmla="*/ 3403157 w 4281778"/>
              <a:gd name="connsiteY16" fmla="*/ 1550506 h 1987717"/>
              <a:gd name="connsiteX17" fmla="*/ 3075714 w 4281778"/>
              <a:gd name="connsiteY17" fmla="*/ 1987717 h 1987717"/>
              <a:gd name="connsiteX18" fmla="*/ 3075714 w 4281778"/>
              <a:gd name="connsiteY18" fmla="*/ 1987717 h 1987717"/>
              <a:gd name="connsiteX19" fmla="*/ 309426 w 4281778"/>
              <a:gd name="connsiteY19" fmla="*/ 1987717 h 1987717"/>
              <a:gd name="connsiteX20" fmla="*/ 0 w 4281778"/>
              <a:gd name="connsiteY20" fmla="*/ 1678291 h 1987717"/>
              <a:gd name="connsiteX21" fmla="*/ 0 w 4281778"/>
              <a:gd name="connsiteY21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132813 w 4281778"/>
              <a:gd name="connsiteY13" fmla="*/ 1156917 h 1987717"/>
              <a:gd name="connsiteX14" fmla="*/ 3188471 w 4281778"/>
              <a:gd name="connsiteY14" fmla="*/ 1355699 h 1987717"/>
              <a:gd name="connsiteX15" fmla="*/ 3351474 w 4281778"/>
              <a:gd name="connsiteY15" fmla="*/ 1526653 h 1987717"/>
              <a:gd name="connsiteX16" fmla="*/ 3403157 w 4281778"/>
              <a:gd name="connsiteY16" fmla="*/ 1550506 h 1987717"/>
              <a:gd name="connsiteX17" fmla="*/ 3224253 w 4281778"/>
              <a:gd name="connsiteY17" fmla="*/ 1793021 h 1987717"/>
              <a:gd name="connsiteX18" fmla="*/ 3075714 w 4281778"/>
              <a:gd name="connsiteY18" fmla="*/ 1987717 h 1987717"/>
              <a:gd name="connsiteX19" fmla="*/ 3075714 w 4281778"/>
              <a:gd name="connsiteY19" fmla="*/ 1987717 h 1987717"/>
              <a:gd name="connsiteX20" fmla="*/ 309426 w 4281778"/>
              <a:gd name="connsiteY20" fmla="*/ 1987717 h 1987717"/>
              <a:gd name="connsiteX21" fmla="*/ 0 w 4281778"/>
              <a:gd name="connsiteY21" fmla="*/ 1678291 h 1987717"/>
              <a:gd name="connsiteX22" fmla="*/ 0 w 4281778"/>
              <a:gd name="connsiteY22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132813 w 4281778"/>
              <a:gd name="connsiteY13" fmla="*/ 1156917 h 1987717"/>
              <a:gd name="connsiteX14" fmla="*/ 3188471 w 4281778"/>
              <a:gd name="connsiteY14" fmla="*/ 1355699 h 1987717"/>
              <a:gd name="connsiteX15" fmla="*/ 3351474 w 4281778"/>
              <a:gd name="connsiteY15" fmla="*/ 1526653 h 1987717"/>
              <a:gd name="connsiteX16" fmla="*/ 3403157 w 4281778"/>
              <a:gd name="connsiteY16" fmla="*/ 1550506 h 1987717"/>
              <a:gd name="connsiteX17" fmla="*/ 3709282 w 4281778"/>
              <a:gd name="connsiteY17" fmla="*/ 1626043 h 1987717"/>
              <a:gd name="connsiteX18" fmla="*/ 3075714 w 4281778"/>
              <a:gd name="connsiteY18" fmla="*/ 1987717 h 1987717"/>
              <a:gd name="connsiteX19" fmla="*/ 3075714 w 4281778"/>
              <a:gd name="connsiteY19" fmla="*/ 1987717 h 1987717"/>
              <a:gd name="connsiteX20" fmla="*/ 309426 w 4281778"/>
              <a:gd name="connsiteY20" fmla="*/ 1987717 h 1987717"/>
              <a:gd name="connsiteX21" fmla="*/ 0 w 4281778"/>
              <a:gd name="connsiteY21" fmla="*/ 1678291 h 1987717"/>
              <a:gd name="connsiteX22" fmla="*/ 0 w 4281778"/>
              <a:gd name="connsiteY22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132813 w 4281778"/>
              <a:gd name="connsiteY13" fmla="*/ 1156917 h 1987717"/>
              <a:gd name="connsiteX14" fmla="*/ 3188471 w 4281778"/>
              <a:gd name="connsiteY14" fmla="*/ 1355699 h 1987717"/>
              <a:gd name="connsiteX15" fmla="*/ 3351474 w 4281778"/>
              <a:gd name="connsiteY15" fmla="*/ 1526653 h 1987717"/>
              <a:gd name="connsiteX16" fmla="*/ 3403157 w 4281778"/>
              <a:gd name="connsiteY16" fmla="*/ 1550506 h 1987717"/>
              <a:gd name="connsiteX17" fmla="*/ 3709282 w 4281778"/>
              <a:gd name="connsiteY17" fmla="*/ 1626043 h 1987717"/>
              <a:gd name="connsiteX18" fmla="*/ 3075714 w 4281778"/>
              <a:gd name="connsiteY18" fmla="*/ 1987717 h 1987717"/>
              <a:gd name="connsiteX19" fmla="*/ 3075714 w 4281778"/>
              <a:gd name="connsiteY19" fmla="*/ 1987717 h 1987717"/>
              <a:gd name="connsiteX20" fmla="*/ 309426 w 4281778"/>
              <a:gd name="connsiteY20" fmla="*/ 1987717 h 1987717"/>
              <a:gd name="connsiteX21" fmla="*/ 0 w 4281778"/>
              <a:gd name="connsiteY21" fmla="*/ 1678291 h 1987717"/>
              <a:gd name="connsiteX22" fmla="*/ 0 w 4281778"/>
              <a:gd name="connsiteY22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132813 w 4281778"/>
              <a:gd name="connsiteY13" fmla="*/ 1156917 h 1987717"/>
              <a:gd name="connsiteX14" fmla="*/ 3188471 w 4281778"/>
              <a:gd name="connsiteY14" fmla="*/ 1355699 h 1987717"/>
              <a:gd name="connsiteX15" fmla="*/ 3351474 w 4281778"/>
              <a:gd name="connsiteY15" fmla="*/ 1526653 h 1987717"/>
              <a:gd name="connsiteX16" fmla="*/ 3403157 w 4281778"/>
              <a:gd name="connsiteY16" fmla="*/ 1550506 h 1987717"/>
              <a:gd name="connsiteX17" fmla="*/ 3709282 w 4281778"/>
              <a:gd name="connsiteY17" fmla="*/ 1626043 h 1987717"/>
              <a:gd name="connsiteX18" fmla="*/ 3371352 w 4281778"/>
              <a:gd name="connsiteY18" fmla="*/ 1820850 h 1987717"/>
              <a:gd name="connsiteX19" fmla="*/ 3075714 w 4281778"/>
              <a:gd name="connsiteY19" fmla="*/ 1987717 h 1987717"/>
              <a:gd name="connsiteX20" fmla="*/ 3075714 w 4281778"/>
              <a:gd name="connsiteY20" fmla="*/ 1987717 h 1987717"/>
              <a:gd name="connsiteX21" fmla="*/ 309426 w 4281778"/>
              <a:gd name="connsiteY21" fmla="*/ 1987717 h 1987717"/>
              <a:gd name="connsiteX22" fmla="*/ 0 w 4281778"/>
              <a:gd name="connsiteY22" fmla="*/ 1678291 h 1987717"/>
              <a:gd name="connsiteX23" fmla="*/ 0 w 4281778"/>
              <a:gd name="connsiteY23" fmla="*/ 131197 h 1987717"/>
              <a:gd name="connsiteX0" fmla="*/ 0 w 4281778"/>
              <a:gd name="connsiteY0" fmla="*/ 131197 h 2099146"/>
              <a:gd name="connsiteX1" fmla="*/ 3004827 w 4281778"/>
              <a:gd name="connsiteY1" fmla="*/ 0 h 2099146"/>
              <a:gd name="connsiteX2" fmla="*/ 3008128 w 4281778"/>
              <a:gd name="connsiteY2" fmla="*/ 400867 h 2099146"/>
              <a:gd name="connsiteX3" fmla="*/ 3546282 w 4281778"/>
              <a:gd name="connsiteY3" fmla="*/ 381664 h 2099146"/>
              <a:gd name="connsiteX4" fmla="*/ 4126727 w 4281778"/>
              <a:gd name="connsiteY4" fmla="*/ 59636 h 2099146"/>
              <a:gd name="connsiteX5" fmla="*/ 4281778 w 4281778"/>
              <a:gd name="connsiteY5" fmla="*/ 246493 h 2099146"/>
              <a:gd name="connsiteX6" fmla="*/ 4245996 w 4281778"/>
              <a:gd name="connsiteY6" fmla="*/ 508885 h 2099146"/>
              <a:gd name="connsiteX7" fmla="*/ 4170457 w 4281778"/>
              <a:gd name="connsiteY7" fmla="*/ 592374 h 2099146"/>
              <a:gd name="connsiteX8" fmla="*/ 4011432 w 4281778"/>
              <a:gd name="connsiteY8" fmla="*/ 584422 h 2099146"/>
              <a:gd name="connsiteX9" fmla="*/ 3864332 w 4281778"/>
              <a:gd name="connsiteY9" fmla="*/ 632130 h 2099146"/>
              <a:gd name="connsiteX10" fmla="*/ 3717233 w 4281778"/>
              <a:gd name="connsiteY10" fmla="*/ 715619 h 2099146"/>
              <a:gd name="connsiteX11" fmla="*/ 3530378 w 4281778"/>
              <a:gd name="connsiteY11" fmla="*/ 818986 h 2099146"/>
              <a:gd name="connsiteX12" fmla="*/ 3208350 w 4281778"/>
              <a:gd name="connsiteY12" fmla="*/ 1021745 h 2099146"/>
              <a:gd name="connsiteX13" fmla="*/ 3132813 w 4281778"/>
              <a:gd name="connsiteY13" fmla="*/ 1156917 h 2099146"/>
              <a:gd name="connsiteX14" fmla="*/ 3188471 w 4281778"/>
              <a:gd name="connsiteY14" fmla="*/ 1355699 h 2099146"/>
              <a:gd name="connsiteX15" fmla="*/ 3351474 w 4281778"/>
              <a:gd name="connsiteY15" fmla="*/ 1526653 h 2099146"/>
              <a:gd name="connsiteX16" fmla="*/ 3403157 w 4281778"/>
              <a:gd name="connsiteY16" fmla="*/ 1550506 h 2099146"/>
              <a:gd name="connsiteX17" fmla="*/ 3709282 w 4281778"/>
              <a:gd name="connsiteY17" fmla="*/ 1626043 h 2099146"/>
              <a:gd name="connsiteX18" fmla="*/ 3701331 w 4281778"/>
              <a:gd name="connsiteY18" fmla="*/ 2099146 h 2099146"/>
              <a:gd name="connsiteX19" fmla="*/ 3075714 w 4281778"/>
              <a:gd name="connsiteY19" fmla="*/ 1987717 h 2099146"/>
              <a:gd name="connsiteX20" fmla="*/ 3075714 w 4281778"/>
              <a:gd name="connsiteY20" fmla="*/ 1987717 h 2099146"/>
              <a:gd name="connsiteX21" fmla="*/ 309426 w 4281778"/>
              <a:gd name="connsiteY21" fmla="*/ 1987717 h 2099146"/>
              <a:gd name="connsiteX22" fmla="*/ 0 w 4281778"/>
              <a:gd name="connsiteY22" fmla="*/ 1678291 h 2099146"/>
              <a:gd name="connsiteX23" fmla="*/ 0 w 4281778"/>
              <a:gd name="connsiteY23" fmla="*/ 131197 h 2099146"/>
              <a:gd name="connsiteX0" fmla="*/ 0 w 4281778"/>
              <a:gd name="connsiteY0" fmla="*/ 131197 h 2099146"/>
              <a:gd name="connsiteX1" fmla="*/ 3004827 w 4281778"/>
              <a:gd name="connsiteY1" fmla="*/ 0 h 2099146"/>
              <a:gd name="connsiteX2" fmla="*/ 3008128 w 4281778"/>
              <a:gd name="connsiteY2" fmla="*/ 400867 h 2099146"/>
              <a:gd name="connsiteX3" fmla="*/ 3546282 w 4281778"/>
              <a:gd name="connsiteY3" fmla="*/ 381664 h 2099146"/>
              <a:gd name="connsiteX4" fmla="*/ 4126727 w 4281778"/>
              <a:gd name="connsiteY4" fmla="*/ 59636 h 2099146"/>
              <a:gd name="connsiteX5" fmla="*/ 4281778 w 4281778"/>
              <a:gd name="connsiteY5" fmla="*/ 246493 h 2099146"/>
              <a:gd name="connsiteX6" fmla="*/ 4245996 w 4281778"/>
              <a:gd name="connsiteY6" fmla="*/ 508885 h 2099146"/>
              <a:gd name="connsiteX7" fmla="*/ 4170457 w 4281778"/>
              <a:gd name="connsiteY7" fmla="*/ 592374 h 2099146"/>
              <a:gd name="connsiteX8" fmla="*/ 4011432 w 4281778"/>
              <a:gd name="connsiteY8" fmla="*/ 584422 h 2099146"/>
              <a:gd name="connsiteX9" fmla="*/ 3864332 w 4281778"/>
              <a:gd name="connsiteY9" fmla="*/ 632130 h 2099146"/>
              <a:gd name="connsiteX10" fmla="*/ 3717233 w 4281778"/>
              <a:gd name="connsiteY10" fmla="*/ 715619 h 2099146"/>
              <a:gd name="connsiteX11" fmla="*/ 3530378 w 4281778"/>
              <a:gd name="connsiteY11" fmla="*/ 818986 h 2099146"/>
              <a:gd name="connsiteX12" fmla="*/ 3208350 w 4281778"/>
              <a:gd name="connsiteY12" fmla="*/ 1021745 h 2099146"/>
              <a:gd name="connsiteX13" fmla="*/ 3132813 w 4281778"/>
              <a:gd name="connsiteY13" fmla="*/ 1156917 h 2099146"/>
              <a:gd name="connsiteX14" fmla="*/ 3188471 w 4281778"/>
              <a:gd name="connsiteY14" fmla="*/ 1355699 h 2099146"/>
              <a:gd name="connsiteX15" fmla="*/ 3351474 w 4281778"/>
              <a:gd name="connsiteY15" fmla="*/ 1526653 h 2099146"/>
              <a:gd name="connsiteX16" fmla="*/ 3403157 w 4281778"/>
              <a:gd name="connsiteY16" fmla="*/ 1550506 h 2099146"/>
              <a:gd name="connsiteX17" fmla="*/ 3709282 w 4281778"/>
              <a:gd name="connsiteY17" fmla="*/ 1626043 h 2099146"/>
              <a:gd name="connsiteX18" fmla="*/ 3701331 w 4281778"/>
              <a:gd name="connsiteY18" fmla="*/ 2099146 h 2099146"/>
              <a:gd name="connsiteX19" fmla="*/ 3075714 w 4281778"/>
              <a:gd name="connsiteY19" fmla="*/ 1987717 h 2099146"/>
              <a:gd name="connsiteX20" fmla="*/ 3079689 w 4281778"/>
              <a:gd name="connsiteY20" fmla="*/ 1999643 h 2099146"/>
              <a:gd name="connsiteX21" fmla="*/ 309426 w 4281778"/>
              <a:gd name="connsiteY21" fmla="*/ 1987717 h 2099146"/>
              <a:gd name="connsiteX22" fmla="*/ 0 w 4281778"/>
              <a:gd name="connsiteY22" fmla="*/ 1678291 h 2099146"/>
              <a:gd name="connsiteX23" fmla="*/ 0 w 4281778"/>
              <a:gd name="connsiteY23" fmla="*/ 131197 h 2099146"/>
              <a:gd name="connsiteX0" fmla="*/ 0 w 4281778"/>
              <a:gd name="connsiteY0" fmla="*/ 131197 h 2099146"/>
              <a:gd name="connsiteX1" fmla="*/ 3004827 w 4281778"/>
              <a:gd name="connsiteY1" fmla="*/ 0 h 2099146"/>
              <a:gd name="connsiteX2" fmla="*/ 3008128 w 4281778"/>
              <a:gd name="connsiteY2" fmla="*/ 400867 h 2099146"/>
              <a:gd name="connsiteX3" fmla="*/ 3546282 w 4281778"/>
              <a:gd name="connsiteY3" fmla="*/ 381664 h 2099146"/>
              <a:gd name="connsiteX4" fmla="*/ 4126727 w 4281778"/>
              <a:gd name="connsiteY4" fmla="*/ 59636 h 2099146"/>
              <a:gd name="connsiteX5" fmla="*/ 4281778 w 4281778"/>
              <a:gd name="connsiteY5" fmla="*/ 246493 h 2099146"/>
              <a:gd name="connsiteX6" fmla="*/ 4245996 w 4281778"/>
              <a:gd name="connsiteY6" fmla="*/ 508885 h 2099146"/>
              <a:gd name="connsiteX7" fmla="*/ 4170457 w 4281778"/>
              <a:gd name="connsiteY7" fmla="*/ 592374 h 2099146"/>
              <a:gd name="connsiteX8" fmla="*/ 4011432 w 4281778"/>
              <a:gd name="connsiteY8" fmla="*/ 584422 h 2099146"/>
              <a:gd name="connsiteX9" fmla="*/ 3864332 w 4281778"/>
              <a:gd name="connsiteY9" fmla="*/ 632130 h 2099146"/>
              <a:gd name="connsiteX10" fmla="*/ 3717233 w 4281778"/>
              <a:gd name="connsiteY10" fmla="*/ 715619 h 2099146"/>
              <a:gd name="connsiteX11" fmla="*/ 3530378 w 4281778"/>
              <a:gd name="connsiteY11" fmla="*/ 818986 h 2099146"/>
              <a:gd name="connsiteX12" fmla="*/ 3208350 w 4281778"/>
              <a:gd name="connsiteY12" fmla="*/ 1021745 h 2099146"/>
              <a:gd name="connsiteX13" fmla="*/ 3132813 w 4281778"/>
              <a:gd name="connsiteY13" fmla="*/ 1156917 h 2099146"/>
              <a:gd name="connsiteX14" fmla="*/ 3188471 w 4281778"/>
              <a:gd name="connsiteY14" fmla="*/ 1355699 h 2099146"/>
              <a:gd name="connsiteX15" fmla="*/ 3351474 w 4281778"/>
              <a:gd name="connsiteY15" fmla="*/ 1526653 h 2099146"/>
              <a:gd name="connsiteX16" fmla="*/ 3403157 w 4281778"/>
              <a:gd name="connsiteY16" fmla="*/ 1550506 h 2099146"/>
              <a:gd name="connsiteX17" fmla="*/ 3709282 w 4281778"/>
              <a:gd name="connsiteY17" fmla="*/ 1626043 h 2099146"/>
              <a:gd name="connsiteX18" fmla="*/ 3701331 w 4281778"/>
              <a:gd name="connsiteY18" fmla="*/ 2099146 h 2099146"/>
              <a:gd name="connsiteX19" fmla="*/ 3075714 w 4281778"/>
              <a:gd name="connsiteY19" fmla="*/ 1987717 h 2099146"/>
              <a:gd name="connsiteX20" fmla="*/ 309426 w 4281778"/>
              <a:gd name="connsiteY20" fmla="*/ 1987717 h 2099146"/>
              <a:gd name="connsiteX21" fmla="*/ 0 w 4281778"/>
              <a:gd name="connsiteY21" fmla="*/ 1678291 h 2099146"/>
              <a:gd name="connsiteX22" fmla="*/ 0 w 4281778"/>
              <a:gd name="connsiteY22" fmla="*/ 131197 h 2099146"/>
              <a:gd name="connsiteX0" fmla="*/ 0 w 4281778"/>
              <a:gd name="connsiteY0" fmla="*/ 131197 h 2099146"/>
              <a:gd name="connsiteX1" fmla="*/ 3004827 w 4281778"/>
              <a:gd name="connsiteY1" fmla="*/ 0 h 2099146"/>
              <a:gd name="connsiteX2" fmla="*/ 3008128 w 4281778"/>
              <a:gd name="connsiteY2" fmla="*/ 400867 h 2099146"/>
              <a:gd name="connsiteX3" fmla="*/ 3546282 w 4281778"/>
              <a:gd name="connsiteY3" fmla="*/ 381664 h 2099146"/>
              <a:gd name="connsiteX4" fmla="*/ 4126727 w 4281778"/>
              <a:gd name="connsiteY4" fmla="*/ 59636 h 2099146"/>
              <a:gd name="connsiteX5" fmla="*/ 4281778 w 4281778"/>
              <a:gd name="connsiteY5" fmla="*/ 246493 h 2099146"/>
              <a:gd name="connsiteX6" fmla="*/ 4245996 w 4281778"/>
              <a:gd name="connsiteY6" fmla="*/ 508885 h 2099146"/>
              <a:gd name="connsiteX7" fmla="*/ 4170457 w 4281778"/>
              <a:gd name="connsiteY7" fmla="*/ 592374 h 2099146"/>
              <a:gd name="connsiteX8" fmla="*/ 4011432 w 4281778"/>
              <a:gd name="connsiteY8" fmla="*/ 584422 h 2099146"/>
              <a:gd name="connsiteX9" fmla="*/ 3864332 w 4281778"/>
              <a:gd name="connsiteY9" fmla="*/ 632130 h 2099146"/>
              <a:gd name="connsiteX10" fmla="*/ 3717233 w 4281778"/>
              <a:gd name="connsiteY10" fmla="*/ 715619 h 2099146"/>
              <a:gd name="connsiteX11" fmla="*/ 3530378 w 4281778"/>
              <a:gd name="connsiteY11" fmla="*/ 818986 h 2099146"/>
              <a:gd name="connsiteX12" fmla="*/ 3208350 w 4281778"/>
              <a:gd name="connsiteY12" fmla="*/ 1021745 h 2099146"/>
              <a:gd name="connsiteX13" fmla="*/ 3132813 w 4281778"/>
              <a:gd name="connsiteY13" fmla="*/ 1156917 h 2099146"/>
              <a:gd name="connsiteX14" fmla="*/ 3188471 w 4281778"/>
              <a:gd name="connsiteY14" fmla="*/ 1355699 h 2099146"/>
              <a:gd name="connsiteX15" fmla="*/ 3351474 w 4281778"/>
              <a:gd name="connsiteY15" fmla="*/ 1526653 h 2099146"/>
              <a:gd name="connsiteX16" fmla="*/ 3403157 w 4281778"/>
              <a:gd name="connsiteY16" fmla="*/ 1550506 h 2099146"/>
              <a:gd name="connsiteX17" fmla="*/ 3709282 w 4281778"/>
              <a:gd name="connsiteY17" fmla="*/ 1626043 h 2099146"/>
              <a:gd name="connsiteX18" fmla="*/ 3701331 w 4281778"/>
              <a:gd name="connsiteY18" fmla="*/ 2099146 h 2099146"/>
              <a:gd name="connsiteX19" fmla="*/ 309426 w 4281778"/>
              <a:gd name="connsiteY19" fmla="*/ 1987717 h 2099146"/>
              <a:gd name="connsiteX20" fmla="*/ 0 w 4281778"/>
              <a:gd name="connsiteY20" fmla="*/ 1678291 h 2099146"/>
              <a:gd name="connsiteX21" fmla="*/ 0 w 4281778"/>
              <a:gd name="connsiteY21" fmla="*/ 131197 h 2099146"/>
              <a:gd name="connsiteX0" fmla="*/ 0 w 4281778"/>
              <a:gd name="connsiteY0" fmla="*/ 131197 h 2106987"/>
              <a:gd name="connsiteX1" fmla="*/ 3004827 w 4281778"/>
              <a:gd name="connsiteY1" fmla="*/ 0 h 2106987"/>
              <a:gd name="connsiteX2" fmla="*/ 3008128 w 4281778"/>
              <a:gd name="connsiteY2" fmla="*/ 400867 h 2106987"/>
              <a:gd name="connsiteX3" fmla="*/ 3546282 w 4281778"/>
              <a:gd name="connsiteY3" fmla="*/ 381664 h 2106987"/>
              <a:gd name="connsiteX4" fmla="*/ 4126727 w 4281778"/>
              <a:gd name="connsiteY4" fmla="*/ 59636 h 2106987"/>
              <a:gd name="connsiteX5" fmla="*/ 4281778 w 4281778"/>
              <a:gd name="connsiteY5" fmla="*/ 246493 h 2106987"/>
              <a:gd name="connsiteX6" fmla="*/ 4245996 w 4281778"/>
              <a:gd name="connsiteY6" fmla="*/ 508885 h 2106987"/>
              <a:gd name="connsiteX7" fmla="*/ 4170457 w 4281778"/>
              <a:gd name="connsiteY7" fmla="*/ 592374 h 2106987"/>
              <a:gd name="connsiteX8" fmla="*/ 4011432 w 4281778"/>
              <a:gd name="connsiteY8" fmla="*/ 584422 h 2106987"/>
              <a:gd name="connsiteX9" fmla="*/ 3864332 w 4281778"/>
              <a:gd name="connsiteY9" fmla="*/ 632130 h 2106987"/>
              <a:gd name="connsiteX10" fmla="*/ 3717233 w 4281778"/>
              <a:gd name="connsiteY10" fmla="*/ 715619 h 2106987"/>
              <a:gd name="connsiteX11" fmla="*/ 3530378 w 4281778"/>
              <a:gd name="connsiteY11" fmla="*/ 818986 h 2106987"/>
              <a:gd name="connsiteX12" fmla="*/ 3208350 w 4281778"/>
              <a:gd name="connsiteY12" fmla="*/ 1021745 h 2106987"/>
              <a:gd name="connsiteX13" fmla="*/ 3132813 w 4281778"/>
              <a:gd name="connsiteY13" fmla="*/ 1156917 h 2106987"/>
              <a:gd name="connsiteX14" fmla="*/ 3188471 w 4281778"/>
              <a:gd name="connsiteY14" fmla="*/ 1355699 h 2106987"/>
              <a:gd name="connsiteX15" fmla="*/ 3351474 w 4281778"/>
              <a:gd name="connsiteY15" fmla="*/ 1526653 h 2106987"/>
              <a:gd name="connsiteX16" fmla="*/ 3403157 w 4281778"/>
              <a:gd name="connsiteY16" fmla="*/ 1550506 h 2106987"/>
              <a:gd name="connsiteX17" fmla="*/ 3709282 w 4281778"/>
              <a:gd name="connsiteY17" fmla="*/ 1626043 h 2106987"/>
              <a:gd name="connsiteX18" fmla="*/ 3701331 w 4281778"/>
              <a:gd name="connsiteY18" fmla="*/ 2099146 h 2106987"/>
              <a:gd name="connsiteX19" fmla="*/ 528086 w 4281778"/>
              <a:gd name="connsiteY19" fmla="*/ 2106987 h 2106987"/>
              <a:gd name="connsiteX20" fmla="*/ 0 w 4281778"/>
              <a:gd name="connsiteY20" fmla="*/ 1678291 h 2106987"/>
              <a:gd name="connsiteX21" fmla="*/ 0 w 4281778"/>
              <a:gd name="connsiteY21" fmla="*/ 131197 h 2106987"/>
              <a:gd name="connsiteX0" fmla="*/ 0 w 4281778"/>
              <a:gd name="connsiteY0" fmla="*/ 131197 h 2106987"/>
              <a:gd name="connsiteX1" fmla="*/ 3004827 w 4281778"/>
              <a:gd name="connsiteY1" fmla="*/ 0 h 2106987"/>
              <a:gd name="connsiteX2" fmla="*/ 3008128 w 4281778"/>
              <a:gd name="connsiteY2" fmla="*/ 400867 h 2106987"/>
              <a:gd name="connsiteX3" fmla="*/ 3546282 w 4281778"/>
              <a:gd name="connsiteY3" fmla="*/ 381664 h 2106987"/>
              <a:gd name="connsiteX4" fmla="*/ 4126727 w 4281778"/>
              <a:gd name="connsiteY4" fmla="*/ 59636 h 2106987"/>
              <a:gd name="connsiteX5" fmla="*/ 4281778 w 4281778"/>
              <a:gd name="connsiteY5" fmla="*/ 246493 h 2106987"/>
              <a:gd name="connsiteX6" fmla="*/ 4245996 w 4281778"/>
              <a:gd name="connsiteY6" fmla="*/ 508885 h 2106987"/>
              <a:gd name="connsiteX7" fmla="*/ 4170457 w 4281778"/>
              <a:gd name="connsiteY7" fmla="*/ 592374 h 2106987"/>
              <a:gd name="connsiteX8" fmla="*/ 4011432 w 4281778"/>
              <a:gd name="connsiteY8" fmla="*/ 584422 h 2106987"/>
              <a:gd name="connsiteX9" fmla="*/ 3864332 w 4281778"/>
              <a:gd name="connsiteY9" fmla="*/ 632130 h 2106987"/>
              <a:gd name="connsiteX10" fmla="*/ 3717233 w 4281778"/>
              <a:gd name="connsiteY10" fmla="*/ 715619 h 2106987"/>
              <a:gd name="connsiteX11" fmla="*/ 3530378 w 4281778"/>
              <a:gd name="connsiteY11" fmla="*/ 818986 h 2106987"/>
              <a:gd name="connsiteX12" fmla="*/ 3208350 w 4281778"/>
              <a:gd name="connsiteY12" fmla="*/ 1021745 h 2106987"/>
              <a:gd name="connsiteX13" fmla="*/ 3132813 w 4281778"/>
              <a:gd name="connsiteY13" fmla="*/ 1156917 h 2106987"/>
              <a:gd name="connsiteX14" fmla="*/ 3188471 w 4281778"/>
              <a:gd name="connsiteY14" fmla="*/ 1355699 h 2106987"/>
              <a:gd name="connsiteX15" fmla="*/ 3351474 w 4281778"/>
              <a:gd name="connsiteY15" fmla="*/ 1526653 h 2106987"/>
              <a:gd name="connsiteX16" fmla="*/ 3403157 w 4281778"/>
              <a:gd name="connsiteY16" fmla="*/ 1550506 h 2106987"/>
              <a:gd name="connsiteX17" fmla="*/ 3709282 w 4281778"/>
              <a:gd name="connsiteY17" fmla="*/ 1626043 h 2106987"/>
              <a:gd name="connsiteX18" fmla="*/ 3701331 w 4281778"/>
              <a:gd name="connsiteY18" fmla="*/ 2099146 h 2106987"/>
              <a:gd name="connsiteX19" fmla="*/ 528086 w 4281778"/>
              <a:gd name="connsiteY19" fmla="*/ 2106987 h 2106987"/>
              <a:gd name="connsiteX20" fmla="*/ 290221 w 4281778"/>
              <a:gd name="connsiteY20" fmla="*/ 1920241 h 2106987"/>
              <a:gd name="connsiteX21" fmla="*/ 0 w 4281778"/>
              <a:gd name="connsiteY21" fmla="*/ 1678291 h 2106987"/>
              <a:gd name="connsiteX22" fmla="*/ 0 w 4281778"/>
              <a:gd name="connsiteY22" fmla="*/ 131197 h 2106987"/>
              <a:gd name="connsiteX0" fmla="*/ 0 w 4281778"/>
              <a:gd name="connsiteY0" fmla="*/ 131197 h 2170707"/>
              <a:gd name="connsiteX1" fmla="*/ 3004827 w 4281778"/>
              <a:gd name="connsiteY1" fmla="*/ 0 h 2170707"/>
              <a:gd name="connsiteX2" fmla="*/ 3008128 w 4281778"/>
              <a:gd name="connsiteY2" fmla="*/ 400867 h 2170707"/>
              <a:gd name="connsiteX3" fmla="*/ 3546282 w 4281778"/>
              <a:gd name="connsiteY3" fmla="*/ 381664 h 2170707"/>
              <a:gd name="connsiteX4" fmla="*/ 4126727 w 4281778"/>
              <a:gd name="connsiteY4" fmla="*/ 59636 h 2170707"/>
              <a:gd name="connsiteX5" fmla="*/ 4281778 w 4281778"/>
              <a:gd name="connsiteY5" fmla="*/ 246493 h 2170707"/>
              <a:gd name="connsiteX6" fmla="*/ 4245996 w 4281778"/>
              <a:gd name="connsiteY6" fmla="*/ 508885 h 2170707"/>
              <a:gd name="connsiteX7" fmla="*/ 4170457 w 4281778"/>
              <a:gd name="connsiteY7" fmla="*/ 592374 h 2170707"/>
              <a:gd name="connsiteX8" fmla="*/ 4011432 w 4281778"/>
              <a:gd name="connsiteY8" fmla="*/ 584422 h 2170707"/>
              <a:gd name="connsiteX9" fmla="*/ 3864332 w 4281778"/>
              <a:gd name="connsiteY9" fmla="*/ 632130 h 2170707"/>
              <a:gd name="connsiteX10" fmla="*/ 3717233 w 4281778"/>
              <a:gd name="connsiteY10" fmla="*/ 715619 h 2170707"/>
              <a:gd name="connsiteX11" fmla="*/ 3530378 w 4281778"/>
              <a:gd name="connsiteY11" fmla="*/ 818986 h 2170707"/>
              <a:gd name="connsiteX12" fmla="*/ 3208350 w 4281778"/>
              <a:gd name="connsiteY12" fmla="*/ 1021745 h 2170707"/>
              <a:gd name="connsiteX13" fmla="*/ 3132813 w 4281778"/>
              <a:gd name="connsiteY13" fmla="*/ 1156917 h 2170707"/>
              <a:gd name="connsiteX14" fmla="*/ 3188471 w 4281778"/>
              <a:gd name="connsiteY14" fmla="*/ 1355699 h 2170707"/>
              <a:gd name="connsiteX15" fmla="*/ 3351474 w 4281778"/>
              <a:gd name="connsiteY15" fmla="*/ 1526653 h 2170707"/>
              <a:gd name="connsiteX16" fmla="*/ 3403157 w 4281778"/>
              <a:gd name="connsiteY16" fmla="*/ 1550506 h 2170707"/>
              <a:gd name="connsiteX17" fmla="*/ 3709282 w 4281778"/>
              <a:gd name="connsiteY17" fmla="*/ 1626043 h 2170707"/>
              <a:gd name="connsiteX18" fmla="*/ 3701331 w 4281778"/>
              <a:gd name="connsiteY18" fmla="*/ 2099146 h 2170707"/>
              <a:gd name="connsiteX19" fmla="*/ 528086 w 4281778"/>
              <a:gd name="connsiteY19" fmla="*/ 2106987 h 2170707"/>
              <a:gd name="connsiteX20" fmla="*/ 278294 w 4281778"/>
              <a:gd name="connsiteY20" fmla="*/ 2170707 h 2170707"/>
              <a:gd name="connsiteX21" fmla="*/ 0 w 4281778"/>
              <a:gd name="connsiteY21" fmla="*/ 1678291 h 2170707"/>
              <a:gd name="connsiteX22" fmla="*/ 0 w 4281778"/>
              <a:gd name="connsiteY22" fmla="*/ 131197 h 2170707"/>
              <a:gd name="connsiteX0" fmla="*/ 0 w 4281778"/>
              <a:gd name="connsiteY0" fmla="*/ 131197 h 2203416"/>
              <a:gd name="connsiteX1" fmla="*/ 3004827 w 4281778"/>
              <a:gd name="connsiteY1" fmla="*/ 0 h 2203416"/>
              <a:gd name="connsiteX2" fmla="*/ 3008128 w 4281778"/>
              <a:gd name="connsiteY2" fmla="*/ 400867 h 2203416"/>
              <a:gd name="connsiteX3" fmla="*/ 3546282 w 4281778"/>
              <a:gd name="connsiteY3" fmla="*/ 381664 h 2203416"/>
              <a:gd name="connsiteX4" fmla="*/ 4126727 w 4281778"/>
              <a:gd name="connsiteY4" fmla="*/ 59636 h 2203416"/>
              <a:gd name="connsiteX5" fmla="*/ 4281778 w 4281778"/>
              <a:gd name="connsiteY5" fmla="*/ 246493 h 2203416"/>
              <a:gd name="connsiteX6" fmla="*/ 4245996 w 4281778"/>
              <a:gd name="connsiteY6" fmla="*/ 508885 h 2203416"/>
              <a:gd name="connsiteX7" fmla="*/ 4170457 w 4281778"/>
              <a:gd name="connsiteY7" fmla="*/ 592374 h 2203416"/>
              <a:gd name="connsiteX8" fmla="*/ 4011432 w 4281778"/>
              <a:gd name="connsiteY8" fmla="*/ 584422 h 2203416"/>
              <a:gd name="connsiteX9" fmla="*/ 3864332 w 4281778"/>
              <a:gd name="connsiteY9" fmla="*/ 632130 h 2203416"/>
              <a:gd name="connsiteX10" fmla="*/ 3717233 w 4281778"/>
              <a:gd name="connsiteY10" fmla="*/ 715619 h 2203416"/>
              <a:gd name="connsiteX11" fmla="*/ 3530378 w 4281778"/>
              <a:gd name="connsiteY11" fmla="*/ 818986 h 2203416"/>
              <a:gd name="connsiteX12" fmla="*/ 3208350 w 4281778"/>
              <a:gd name="connsiteY12" fmla="*/ 1021745 h 2203416"/>
              <a:gd name="connsiteX13" fmla="*/ 3132813 w 4281778"/>
              <a:gd name="connsiteY13" fmla="*/ 1156917 h 2203416"/>
              <a:gd name="connsiteX14" fmla="*/ 3188471 w 4281778"/>
              <a:gd name="connsiteY14" fmla="*/ 1355699 h 2203416"/>
              <a:gd name="connsiteX15" fmla="*/ 3351474 w 4281778"/>
              <a:gd name="connsiteY15" fmla="*/ 1526653 h 2203416"/>
              <a:gd name="connsiteX16" fmla="*/ 3403157 w 4281778"/>
              <a:gd name="connsiteY16" fmla="*/ 1550506 h 2203416"/>
              <a:gd name="connsiteX17" fmla="*/ 3709282 w 4281778"/>
              <a:gd name="connsiteY17" fmla="*/ 1626043 h 2203416"/>
              <a:gd name="connsiteX18" fmla="*/ 3701331 w 4281778"/>
              <a:gd name="connsiteY18" fmla="*/ 2099146 h 2203416"/>
              <a:gd name="connsiteX19" fmla="*/ 528086 w 4281778"/>
              <a:gd name="connsiteY19" fmla="*/ 2106987 h 2203416"/>
              <a:gd name="connsiteX20" fmla="*/ 278294 w 4281778"/>
              <a:gd name="connsiteY20" fmla="*/ 2170707 h 2203416"/>
              <a:gd name="connsiteX21" fmla="*/ 0 w 4281778"/>
              <a:gd name="connsiteY21" fmla="*/ 1678291 h 2203416"/>
              <a:gd name="connsiteX22" fmla="*/ 0 w 4281778"/>
              <a:gd name="connsiteY22" fmla="*/ 131197 h 2203416"/>
              <a:gd name="connsiteX0" fmla="*/ 0 w 4281778"/>
              <a:gd name="connsiteY0" fmla="*/ 131197 h 2203416"/>
              <a:gd name="connsiteX1" fmla="*/ 3004827 w 4281778"/>
              <a:gd name="connsiteY1" fmla="*/ 0 h 2203416"/>
              <a:gd name="connsiteX2" fmla="*/ 3008128 w 4281778"/>
              <a:gd name="connsiteY2" fmla="*/ 400867 h 2203416"/>
              <a:gd name="connsiteX3" fmla="*/ 3546282 w 4281778"/>
              <a:gd name="connsiteY3" fmla="*/ 381664 h 2203416"/>
              <a:gd name="connsiteX4" fmla="*/ 4126727 w 4281778"/>
              <a:gd name="connsiteY4" fmla="*/ 59636 h 2203416"/>
              <a:gd name="connsiteX5" fmla="*/ 4281778 w 4281778"/>
              <a:gd name="connsiteY5" fmla="*/ 246493 h 2203416"/>
              <a:gd name="connsiteX6" fmla="*/ 4245996 w 4281778"/>
              <a:gd name="connsiteY6" fmla="*/ 508885 h 2203416"/>
              <a:gd name="connsiteX7" fmla="*/ 4170457 w 4281778"/>
              <a:gd name="connsiteY7" fmla="*/ 592374 h 2203416"/>
              <a:gd name="connsiteX8" fmla="*/ 4011432 w 4281778"/>
              <a:gd name="connsiteY8" fmla="*/ 584422 h 2203416"/>
              <a:gd name="connsiteX9" fmla="*/ 3864332 w 4281778"/>
              <a:gd name="connsiteY9" fmla="*/ 632130 h 2203416"/>
              <a:gd name="connsiteX10" fmla="*/ 3717233 w 4281778"/>
              <a:gd name="connsiteY10" fmla="*/ 715619 h 2203416"/>
              <a:gd name="connsiteX11" fmla="*/ 3530378 w 4281778"/>
              <a:gd name="connsiteY11" fmla="*/ 818986 h 2203416"/>
              <a:gd name="connsiteX12" fmla="*/ 3208350 w 4281778"/>
              <a:gd name="connsiteY12" fmla="*/ 1021745 h 2203416"/>
              <a:gd name="connsiteX13" fmla="*/ 3132813 w 4281778"/>
              <a:gd name="connsiteY13" fmla="*/ 1156917 h 2203416"/>
              <a:gd name="connsiteX14" fmla="*/ 3188471 w 4281778"/>
              <a:gd name="connsiteY14" fmla="*/ 1355699 h 2203416"/>
              <a:gd name="connsiteX15" fmla="*/ 3351474 w 4281778"/>
              <a:gd name="connsiteY15" fmla="*/ 1526653 h 2203416"/>
              <a:gd name="connsiteX16" fmla="*/ 3403157 w 4281778"/>
              <a:gd name="connsiteY16" fmla="*/ 1550506 h 2203416"/>
              <a:gd name="connsiteX17" fmla="*/ 3709282 w 4281778"/>
              <a:gd name="connsiteY17" fmla="*/ 1626043 h 2203416"/>
              <a:gd name="connsiteX18" fmla="*/ 3701331 w 4281778"/>
              <a:gd name="connsiteY18" fmla="*/ 2099146 h 2203416"/>
              <a:gd name="connsiteX19" fmla="*/ 528086 w 4281778"/>
              <a:gd name="connsiteY19" fmla="*/ 2106987 h 2203416"/>
              <a:gd name="connsiteX20" fmla="*/ 278294 w 4281778"/>
              <a:gd name="connsiteY20" fmla="*/ 2170707 h 2203416"/>
              <a:gd name="connsiteX21" fmla="*/ 294199 w 4281778"/>
              <a:gd name="connsiteY21" fmla="*/ 1892977 h 2203416"/>
              <a:gd name="connsiteX22" fmla="*/ 0 w 4281778"/>
              <a:gd name="connsiteY22" fmla="*/ 131197 h 2203416"/>
              <a:gd name="connsiteX0" fmla="*/ 0 w 4281778"/>
              <a:gd name="connsiteY0" fmla="*/ 131197 h 2203416"/>
              <a:gd name="connsiteX1" fmla="*/ 3004827 w 4281778"/>
              <a:gd name="connsiteY1" fmla="*/ 0 h 2203416"/>
              <a:gd name="connsiteX2" fmla="*/ 3008128 w 4281778"/>
              <a:gd name="connsiteY2" fmla="*/ 400867 h 2203416"/>
              <a:gd name="connsiteX3" fmla="*/ 3546282 w 4281778"/>
              <a:gd name="connsiteY3" fmla="*/ 381664 h 2203416"/>
              <a:gd name="connsiteX4" fmla="*/ 4126727 w 4281778"/>
              <a:gd name="connsiteY4" fmla="*/ 59636 h 2203416"/>
              <a:gd name="connsiteX5" fmla="*/ 4281778 w 4281778"/>
              <a:gd name="connsiteY5" fmla="*/ 246493 h 2203416"/>
              <a:gd name="connsiteX6" fmla="*/ 4245996 w 4281778"/>
              <a:gd name="connsiteY6" fmla="*/ 508885 h 2203416"/>
              <a:gd name="connsiteX7" fmla="*/ 4170457 w 4281778"/>
              <a:gd name="connsiteY7" fmla="*/ 592374 h 2203416"/>
              <a:gd name="connsiteX8" fmla="*/ 4011432 w 4281778"/>
              <a:gd name="connsiteY8" fmla="*/ 584422 h 2203416"/>
              <a:gd name="connsiteX9" fmla="*/ 3864332 w 4281778"/>
              <a:gd name="connsiteY9" fmla="*/ 632130 h 2203416"/>
              <a:gd name="connsiteX10" fmla="*/ 3717233 w 4281778"/>
              <a:gd name="connsiteY10" fmla="*/ 715619 h 2203416"/>
              <a:gd name="connsiteX11" fmla="*/ 3530378 w 4281778"/>
              <a:gd name="connsiteY11" fmla="*/ 818986 h 2203416"/>
              <a:gd name="connsiteX12" fmla="*/ 3208350 w 4281778"/>
              <a:gd name="connsiteY12" fmla="*/ 1021745 h 2203416"/>
              <a:gd name="connsiteX13" fmla="*/ 3132813 w 4281778"/>
              <a:gd name="connsiteY13" fmla="*/ 1156917 h 2203416"/>
              <a:gd name="connsiteX14" fmla="*/ 3188471 w 4281778"/>
              <a:gd name="connsiteY14" fmla="*/ 1355699 h 2203416"/>
              <a:gd name="connsiteX15" fmla="*/ 3351474 w 4281778"/>
              <a:gd name="connsiteY15" fmla="*/ 1526653 h 2203416"/>
              <a:gd name="connsiteX16" fmla="*/ 3403157 w 4281778"/>
              <a:gd name="connsiteY16" fmla="*/ 1550506 h 2203416"/>
              <a:gd name="connsiteX17" fmla="*/ 3709282 w 4281778"/>
              <a:gd name="connsiteY17" fmla="*/ 1626043 h 2203416"/>
              <a:gd name="connsiteX18" fmla="*/ 3701331 w 4281778"/>
              <a:gd name="connsiteY18" fmla="*/ 2099146 h 2203416"/>
              <a:gd name="connsiteX19" fmla="*/ 528086 w 4281778"/>
              <a:gd name="connsiteY19" fmla="*/ 2106987 h 2203416"/>
              <a:gd name="connsiteX20" fmla="*/ 278294 w 4281778"/>
              <a:gd name="connsiteY20" fmla="*/ 2170707 h 2203416"/>
              <a:gd name="connsiteX21" fmla="*/ 294199 w 4281778"/>
              <a:gd name="connsiteY21" fmla="*/ 1892977 h 2203416"/>
              <a:gd name="connsiteX22" fmla="*/ 0 w 4281778"/>
              <a:gd name="connsiteY22" fmla="*/ 131197 h 2203416"/>
              <a:gd name="connsiteX0" fmla="*/ 0 w 4281778"/>
              <a:gd name="connsiteY0" fmla="*/ 131197 h 2203416"/>
              <a:gd name="connsiteX1" fmla="*/ 3004827 w 4281778"/>
              <a:gd name="connsiteY1" fmla="*/ 0 h 2203416"/>
              <a:gd name="connsiteX2" fmla="*/ 3008128 w 4281778"/>
              <a:gd name="connsiteY2" fmla="*/ 400867 h 2203416"/>
              <a:gd name="connsiteX3" fmla="*/ 3546282 w 4281778"/>
              <a:gd name="connsiteY3" fmla="*/ 381664 h 2203416"/>
              <a:gd name="connsiteX4" fmla="*/ 4126727 w 4281778"/>
              <a:gd name="connsiteY4" fmla="*/ 59636 h 2203416"/>
              <a:gd name="connsiteX5" fmla="*/ 4281778 w 4281778"/>
              <a:gd name="connsiteY5" fmla="*/ 246493 h 2203416"/>
              <a:gd name="connsiteX6" fmla="*/ 4245996 w 4281778"/>
              <a:gd name="connsiteY6" fmla="*/ 508885 h 2203416"/>
              <a:gd name="connsiteX7" fmla="*/ 4170457 w 4281778"/>
              <a:gd name="connsiteY7" fmla="*/ 592374 h 2203416"/>
              <a:gd name="connsiteX8" fmla="*/ 4011432 w 4281778"/>
              <a:gd name="connsiteY8" fmla="*/ 584422 h 2203416"/>
              <a:gd name="connsiteX9" fmla="*/ 3864332 w 4281778"/>
              <a:gd name="connsiteY9" fmla="*/ 632130 h 2203416"/>
              <a:gd name="connsiteX10" fmla="*/ 3717233 w 4281778"/>
              <a:gd name="connsiteY10" fmla="*/ 715619 h 2203416"/>
              <a:gd name="connsiteX11" fmla="*/ 3530378 w 4281778"/>
              <a:gd name="connsiteY11" fmla="*/ 818986 h 2203416"/>
              <a:gd name="connsiteX12" fmla="*/ 3208350 w 4281778"/>
              <a:gd name="connsiteY12" fmla="*/ 1021745 h 2203416"/>
              <a:gd name="connsiteX13" fmla="*/ 3132813 w 4281778"/>
              <a:gd name="connsiteY13" fmla="*/ 1156917 h 2203416"/>
              <a:gd name="connsiteX14" fmla="*/ 3188471 w 4281778"/>
              <a:gd name="connsiteY14" fmla="*/ 1355699 h 2203416"/>
              <a:gd name="connsiteX15" fmla="*/ 3351474 w 4281778"/>
              <a:gd name="connsiteY15" fmla="*/ 1526653 h 2203416"/>
              <a:gd name="connsiteX16" fmla="*/ 3403157 w 4281778"/>
              <a:gd name="connsiteY16" fmla="*/ 1550506 h 2203416"/>
              <a:gd name="connsiteX17" fmla="*/ 3709282 w 4281778"/>
              <a:gd name="connsiteY17" fmla="*/ 1626043 h 2203416"/>
              <a:gd name="connsiteX18" fmla="*/ 3701331 w 4281778"/>
              <a:gd name="connsiteY18" fmla="*/ 2099146 h 2203416"/>
              <a:gd name="connsiteX19" fmla="*/ 528086 w 4281778"/>
              <a:gd name="connsiteY19" fmla="*/ 2106987 h 2203416"/>
              <a:gd name="connsiteX20" fmla="*/ 278294 w 4281778"/>
              <a:gd name="connsiteY20" fmla="*/ 2170707 h 2203416"/>
              <a:gd name="connsiteX21" fmla="*/ 274321 w 4281778"/>
              <a:gd name="connsiteY21" fmla="*/ 1928757 h 2203416"/>
              <a:gd name="connsiteX22" fmla="*/ 0 w 4281778"/>
              <a:gd name="connsiteY22" fmla="*/ 131197 h 2203416"/>
              <a:gd name="connsiteX0" fmla="*/ 0 w 4281778"/>
              <a:gd name="connsiteY0" fmla="*/ 131197 h 2203416"/>
              <a:gd name="connsiteX1" fmla="*/ 3004827 w 4281778"/>
              <a:gd name="connsiteY1" fmla="*/ 0 h 2203416"/>
              <a:gd name="connsiteX2" fmla="*/ 3008128 w 4281778"/>
              <a:gd name="connsiteY2" fmla="*/ 400867 h 2203416"/>
              <a:gd name="connsiteX3" fmla="*/ 3546282 w 4281778"/>
              <a:gd name="connsiteY3" fmla="*/ 381664 h 2203416"/>
              <a:gd name="connsiteX4" fmla="*/ 4126727 w 4281778"/>
              <a:gd name="connsiteY4" fmla="*/ 59636 h 2203416"/>
              <a:gd name="connsiteX5" fmla="*/ 4281778 w 4281778"/>
              <a:gd name="connsiteY5" fmla="*/ 246493 h 2203416"/>
              <a:gd name="connsiteX6" fmla="*/ 4245996 w 4281778"/>
              <a:gd name="connsiteY6" fmla="*/ 508885 h 2203416"/>
              <a:gd name="connsiteX7" fmla="*/ 4170457 w 4281778"/>
              <a:gd name="connsiteY7" fmla="*/ 592374 h 2203416"/>
              <a:gd name="connsiteX8" fmla="*/ 4011432 w 4281778"/>
              <a:gd name="connsiteY8" fmla="*/ 584422 h 2203416"/>
              <a:gd name="connsiteX9" fmla="*/ 3864332 w 4281778"/>
              <a:gd name="connsiteY9" fmla="*/ 632130 h 2203416"/>
              <a:gd name="connsiteX10" fmla="*/ 3717233 w 4281778"/>
              <a:gd name="connsiteY10" fmla="*/ 715619 h 2203416"/>
              <a:gd name="connsiteX11" fmla="*/ 3530378 w 4281778"/>
              <a:gd name="connsiteY11" fmla="*/ 818986 h 2203416"/>
              <a:gd name="connsiteX12" fmla="*/ 3208350 w 4281778"/>
              <a:gd name="connsiteY12" fmla="*/ 1021745 h 2203416"/>
              <a:gd name="connsiteX13" fmla="*/ 3132813 w 4281778"/>
              <a:gd name="connsiteY13" fmla="*/ 1156917 h 2203416"/>
              <a:gd name="connsiteX14" fmla="*/ 3188471 w 4281778"/>
              <a:gd name="connsiteY14" fmla="*/ 1355699 h 2203416"/>
              <a:gd name="connsiteX15" fmla="*/ 3351474 w 4281778"/>
              <a:gd name="connsiteY15" fmla="*/ 1526653 h 2203416"/>
              <a:gd name="connsiteX16" fmla="*/ 3403157 w 4281778"/>
              <a:gd name="connsiteY16" fmla="*/ 1550506 h 2203416"/>
              <a:gd name="connsiteX17" fmla="*/ 3709282 w 4281778"/>
              <a:gd name="connsiteY17" fmla="*/ 1626043 h 2203416"/>
              <a:gd name="connsiteX18" fmla="*/ 3701331 w 4281778"/>
              <a:gd name="connsiteY18" fmla="*/ 2099146 h 2203416"/>
              <a:gd name="connsiteX19" fmla="*/ 528086 w 4281778"/>
              <a:gd name="connsiteY19" fmla="*/ 2106987 h 2203416"/>
              <a:gd name="connsiteX20" fmla="*/ 278294 w 4281778"/>
              <a:gd name="connsiteY20" fmla="*/ 2170707 h 2203416"/>
              <a:gd name="connsiteX21" fmla="*/ 274321 w 4281778"/>
              <a:gd name="connsiteY21" fmla="*/ 1928757 h 2203416"/>
              <a:gd name="connsiteX22" fmla="*/ 0 w 4281778"/>
              <a:gd name="connsiteY22" fmla="*/ 131197 h 2203416"/>
              <a:gd name="connsiteX0" fmla="*/ 0 w 4281778"/>
              <a:gd name="connsiteY0" fmla="*/ 131197 h 2216986"/>
              <a:gd name="connsiteX1" fmla="*/ 3004827 w 4281778"/>
              <a:gd name="connsiteY1" fmla="*/ 0 h 2216986"/>
              <a:gd name="connsiteX2" fmla="*/ 3008128 w 4281778"/>
              <a:gd name="connsiteY2" fmla="*/ 400867 h 2216986"/>
              <a:gd name="connsiteX3" fmla="*/ 3546282 w 4281778"/>
              <a:gd name="connsiteY3" fmla="*/ 381664 h 2216986"/>
              <a:gd name="connsiteX4" fmla="*/ 4126727 w 4281778"/>
              <a:gd name="connsiteY4" fmla="*/ 59636 h 2216986"/>
              <a:gd name="connsiteX5" fmla="*/ 4281778 w 4281778"/>
              <a:gd name="connsiteY5" fmla="*/ 246493 h 2216986"/>
              <a:gd name="connsiteX6" fmla="*/ 4245996 w 4281778"/>
              <a:gd name="connsiteY6" fmla="*/ 508885 h 2216986"/>
              <a:gd name="connsiteX7" fmla="*/ 4170457 w 4281778"/>
              <a:gd name="connsiteY7" fmla="*/ 592374 h 2216986"/>
              <a:gd name="connsiteX8" fmla="*/ 4011432 w 4281778"/>
              <a:gd name="connsiteY8" fmla="*/ 584422 h 2216986"/>
              <a:gd name="connsiteX9" fmla="*/ 3864332 w 4281778"/>
              <a:gd name="connsiteY9" fmla="*/ 632130 h 2216986"/>
              <a:gd name="connsiteX10" fmla="*/ 3717233 w 4281778"/>
              <a:gd name="connsiteY10" fmla="*/ 715619 h 2216986"/>
              <a:gd name="connsiteX11" fmla="*/ 3530378 w 4281778"/>
              <a:gd name="connsiteY11" fmla="*/ 818986 h 2216986"/>
              <a:gd name="connsiteX12" fmla="*/ 3208350 w 4281778"/>
              <a:gd name="connsiteY12" fmla="*/ 1021745 h 2216986"/>
              <a:gd name="connsiteX13" fmla="*/ 3132813 w 4281778"/>
              <a:gd name="connsiteY13" fmla="*/ 1156917 h 2216986"/>
              <a:gd name="connsiteX14" fmla="*/ 3188471 w 4281778"/>
              <a:gd name="connsiteY14" fmla="*/ 1355699 h 2216986"/>
              <a:gd name="connsiteX15" fmla="*/ 3351474 w 4281778"/>
              <a:gd name="connsiteY15" fmla="*/ 1526653 h 2216986"/>
              <a:gd name="connsiteX16" fmla="*/ 3403157 w 4281778"/>
              <a:gd name="connsiteY16" fmla="*/ 1550506 h 2216986"/>
              <a:gd name="connsiteX17" fmla="*/ 3709282 w 4281778"/>
              <a:gd name="connsiteY17" fmla="*/ 1626043 h 2216986"/>
              <a:gd name="connsiteX18" fmla="*/ 3701331 w 4281778"/>
              <a:gd name="connsiteY18" fmla="*/ 2099146 h 2216986"/>
              <a:gd name="connsiteX19" fmla="*/ 528086 w 4281778"/>
              <a:gd name="connsiteY19" fmla="*/ 2106987 h 2216986"/>
              <a:gd name="connsiteX20" fmla="*/ 274318 w 4281778"/>
              <a:gd name="connsiteY20" fmla="*/ 2186610 h 2216986"/>
              <a:gd name="connsiteX21" fmla="*/ 274321 w 4281778"/>
              <a:gd name="connsiteY21" fmla="*/ 1928757 h 2216986"/>
              <a:gd name="connsiteX22" fmla="*/ 0 w 4281778"/>
              <a:gd name="connsiteY22" fmla="*/ 131197 h 2216986"/>
              <a:gd name="connsiteX0" fmla="*/ 0 w 4281778"/>
              <a:gd name="connsiteY0" fmla="*/ 131197 h 2216986"/>
              <a:gd name="connsiteX1" fmla="*/ 3004827 w 4281778"/>
              <a:gd name="connsiteY1" fmla="*/ 0 h 2216986"/>
              <a:gd name="connsiteX2" fmla="*/ 3008128 w 4281778"/>
              <a:gd name="connsiteY2" fmla="*/ 400867 h 2216986"/>
              <a:gd name="connsiteX3" fmla="*/ 3546282 w 4281778"/>
              <a:gd name="connsiteY3" fmla="*/ 381664 h 2216986"/>
              <a:gd name="connsiteX4" fmla="*/ 4126727 w 4281778"/>
              <a:gd name="connsiteY4" fmla="*/ 59636 h 2216986"/>
              <a:gd name="connsiteX5" fmla="*/ 4281778 w 4281778"/>
              <a:gd name="connsiteY5" fmla="*/ 246493 h 2216986"/>
              <a:gd name="connsiteX6" fmla="*/ 4245996 w 4281778"/>
              <a:gd name="connsiteY6" fmla="*/ 508885 h 2216986"/>
              <a:gd name="connsiteX7" fmla="*/ 4170457 w 4281778"/>
              <a:gd name="connsiteY7" fmla="*/ 592374 h 2216986"/>
              <a:gd name="connsiteX8" fmla="*/ 4011432 w 4281778"/>
              <a:gd name="connsiteY8" fmla="*/ 584422 h 2216986"/>
              <a:gd name="connsiteX9" fmla="*/ 3864332 w 4281778"/>
              <a:gd name="connsiteY9" fmla="*/ 632130 h 2216986"/>
              <a:gd name="connsiteX10" fmla="*/ 3717233 w 4281778"/>
              <a:gd name="connsiteY10" fmla="*/ 715619 h 2216986"/>
              <a:gd name="connsiteX11" fmla="*/ 3530378 w 4281778"/>
              <a:gd name="connsiteY11" fmla="*/ 818986 h 2216986"/>
              <a:gd name="connsiteX12" fmla="*/ 3208350 w 4281778"/>
              <a:gd name="connsiteY12" fmla="*/ 1021745 h 2216986"/>
              <a:gd name="connsiteX13" fmla="*/ 3132813 w 4281778"/>
              <a:gd name="connsiteY13" fmla="*/ 1156917 h 2216986"/>
              <a:gd name="connsiteX14" fmla="*/ 3188471 w 4281778"/>
              <a:gd name="connsiteY14" fmla="*/ 1355699 h 2216986"/>
              <a:gd name="connsiteX15" fmla="*/ 3351474 w 4281778"/>
              <a:gd name="connsiteY15" fmla="*/ 1526653 h 2216986"/>
              <a:gd name="connsiteX16" fmla="*/ 3403157 w 4281778"/>
              <a:gd name="connsiteY16" fmla="*/ 1550506 h 2216986"/>
              <a:gd name="connsiteX17" fmla="*/ 3709282 w 4281778"/>
              <a:gd name="connsiteY17" fmla="*/ 1626043 h 2216986"/>
              <a:gd name="connsiteX18" fmla="*/ 3701331 w 4281778"/>
              <a:gd name="connsiteY18" fmla="*/ 2099146 h 2216986"/>
              <a:gd name="connsiteX19" fmla="*/ 528086 w 4281778"/>
              <a:gd name="connsiteY19" fmla="*/ 2106987 h 2216986"/>
              <a:gd name="connsiteX20" fmla="*/ 274318 w 4281778"/>
              <a:gd name="connsiteY20" fmla="*/ 2186610 h 2216986"/>
              <a:gd name="connsiteX21" fmla="*/ 274321 w 4281778"/>
              <a:gd name="connsiteY21" fmla="*/ 1928757 h 2216986"/>
              <a:gd name="connsiteX22" fmla="*/ 170952 w 4281778"/>
              <a:gd name="connsiteY22" fmla="*/ 1284135 h 2216986"/>
              <a:gd name="connsiteX23" fmla="*/ 0 w 4281778"/>
              <a:gd name="connsiteY23" fmla="*/ 131197 h 2216986"/>
              <a:gd name="connsiteX0" fmla="*/ 0 w 4281778"/>
              <a:gd name="connsiteY0" fmla="*/ 131197 h 2216986"/>
              <a:gd name="connsiteX1" fmla="*/ 3004827 w 4281778"/>
              <a:gd name="connsiteY1" fmla="*/ 0 h 2216986"/>
              <a:gd name="connsiteX2" fmla="*/ 3008128 w 4281778"/>
              <a:gd name="connsiteY2" fmla="*/ 400867 h 2216986"/>
              <a:gd name="connsiteX3" fmla="*/ 3546282 w 4281778"/>
              <a:gd name="connsiteY3" fmla="*/ 381664 h 2216986"/>
              <a:gd name="connsiteX4" fmla="*/ 4126727 w 4281778"/>
              <a:gd name="connsiteY4" fmla="*/ 59636 h 2216986"/>
              <a:gd name="connsiteX5" fmla="*/ 4281778 w 4281778"/>
              <a:gd name="connsiteY5" fmla="*/ 246493 h 2216986"/>
              <a:gd name="connsiteX6" fmla="*/ 4245996 w 4281778"/>
              <a:gd name="connsiteY6" fmla="*/ 508885 h 2216986"/>
              <a:gd name="connsiteX7" fmla="*/ 4170457 w 4281778"/>
              <a:gd name="connsiteY7" fmla="*/ 592374 h 2216986"/>
              <a:gd name="connsiteX8" fmla="*/ 4011432 w 4281778"/>
              <a:gd name="connsiteY8" fmla="*/ 584422 h 2216986"/>
              <a:gd name="connsiteX9" fmla="*/ 3864332 w 4281778"/>
              <a:gd name="connsiteY9" fmla="*/ 632130 h 2216986"/>
              <a:gd name="connsiteX10" fmla="*/ 3717233 w 4281778"/>
              <a:gd name="connsiteY10" fmla="*/ 715619 h 2216986"/>
              <a:gd name="connsiteX11" fmla="*/ 3530378 w 4281778"/>
              <a:gd name="connsiteY11" fmla="*/ 818986 h 2216986"/>
              <a:gd name="connsiteX12" fmla="*/ 3208350 w 4281778"/>
              <a:gd name="connsiteY12" fmla="*/ 1021745 h 2216986"/>
              <a:gd name="connsiteX13" fmla="*/ 3132813 w 4281778"/>
              <a:gd name="connsiteY13" fmla="*/ 1156917 h 2216986"/>
              <a:gd name="connsiteX14" fmla="*/ 3188471 w 4281778"/>
              <a:gd name="connsiteY14" fmla="*/ 1355699 h 2216986"/>
              <a:gd name="connsiteX15" fmla="*/ 3351474 w 4281778"/>
              <a:gd name="connsiteY15" fmla="*/ 1526653 h 2216986"/>
              <a:gd name="connsiteX16" fmla="*/ 3403157 w 4281778"/>
              <a:gd name="connsiteY16" fmla="*/ 1550506 h 2216986"/>
              <a:gd name="connsiteX17" fmla="*/ 3709282 w 4281778"/>
              <a:gd name="connsiteY17" fmla="*/ 1626043 h 2216986"/>
              <a:gd name="connsiteX18" fmla="*/ 3701331 w 4281778"/>
              <a:gd name="connsiteY18" fmla="*/ 2099146 h 2216986"/>
              <a:gd name="connsiteX19" fmla="*/ 528086 w 4281778"/>
              <a:gd name="connsiteY19" fmla="*/ 2106987 h 2216986"/>
              <a:gd name="connsiteX20" fmla="*/ 274318 w 4281778"/>
              <a:gd name="connsiteY20" fmla="*/ 2186610 h 2216986"/>
              <a:gd name="connsiteX21" fmla="*/ 274321 w 4281778"/>
              <a:gd name="connsiteY21" fmla="*/ 1928757 h 2216986"/>
              <a:gd name="connsiteX22" fmla="*/ 238538 w 4281778"/>
              <a:gd name="connsiteY22" fmla="*/ 1443161 h 2216986"/>
              <a:gd name="connsiteX23" fmla="*/ 0 w 4281778"/>
              <a:gd name="connsiteY23" fmla="*/ 131197 h 2216986"/>
              <a:gd name="connsiteX0" fmla="*/ 0 w 4281778"/>
              <a:gd name="connsiteY0" fmla="*/ 131197 h 2216986"/>
              <a:gd name="connsiteX1" fmla="*/ 3004827 w 4281778"/>
              <a:gd name="connsiteY1" fmla="*/ 0 h 2216986"/>
              <a:gd name="connsiteX2" fmla="*/ 3008128 w 4281778"/>
              <a:gd name="connsiteY2" fmla="*/ 400867 h 2216986"/>
              <a:gd name="connsiteX3" fmla="*/ 3546282 w 4281778"/>
              <a:gd name="connsiteY3" fmla="*/ 381664 h 2216986"/>
              <a:gd name="connsiteX4" fmla="*/ 4126727 w 4281778"/>
              <a:gd name="connsiteY4" fmla="*/ 59636 h 2216986"/>
              <a:gd name="connsiteX5" fmla="*/ 4281778 w 4281778"/>
              <a:gd name="connsiteY5" fmla="*/ 246493 h 2216986"/>
              <a:gd name="connsiteX6" fmla="*/ 4245996 w 4281778"/>
              <a:gd name="connsiteY6" fmla="*/ 508885 h 2216986"/>
              <a:gd name="connsiteX7" fmla="*/ 4170457 w 4281778"/>
              <a:gd name="connsiteY7" fmla="*/ 592374 h 2216986"/>
              <a:gd name="connsiteX8" fmla="*/ 4011432 w 4281778"/>
              <a:gd name="connsiteY8" fmla="*/ 584422 h 2216986"/>
              <a:gd name="connsiteX9" fmla="*/ 3864332 w 4281778"/>
              <a:gd name="connsiteY9" fmla="*/ 632130 h 2216986"/>
              <a:gd name="connsiteX10" fmla="*/ 3717233 w 4281778"/>
              <a:gd name="connsiteY10" fmla="*/ 715619 h 2216986"/>
              <a:gd name="connsiteX11" fmla="*/ 3530378 w 4281778"/>
              <a:gd name="connsiteY11" fmla="*/ 818986 h 2216986"/>
              <a:gd name="connsiteX12" fmla="*/ 3208350 w 4281778"/>
              <a:gd name="connsiteY12" fmla="*/ 1021745 h 2216986"/>
              <a:gd name="connsiteX13" fmla="*/ 3132813 w 4281778"/>
              <a:gd name="connsiteY13" fmla="*/ 1156917 h 2216986"/>
              <a:gd name="connsiteX14" fmla="*/ 3188471 w 4281778"/>
              <a:gd name="connsiteY14" fmla="*/ 1355699 h 2216986"/>
              <a:gd name="connsiteX15" fmla="*/ 3351474 w 4281778"/>
              <a:gd name="connsiteY15" fmla="*/ 1526653 h 2216986"/>
              <a:gd name="connsiteX16" fmla="*/ 3403157 w 4281778"/>
              <a:gd name="connsiteY16" fmla="*/ 1550506 h 2216986"/>
              <a:gd name="connsiteX17" fmla="*/ 3709282 w 4281778"/>
              <a:gd name="connsiteY17" fmla="*/ 1626043 h 2216986"/>
              <a:gd name="connsiteX18" fmla="*/ 3701331 w 4281778"/>
              <a:gd name="connsiteY18" fmla="*/ 2099146 h 2216986"/>
              <a:gd name="connsiteX19" fmla="*/ 528086 w 4281778"/>
              <a:gd name="connsiteY19" fmla="*/ 2106987 h 2216986"/>
              <a:gd name="connsiteX20" fmla="*/ 274318 w 4281778"/>
              <a:gd name="connsiteY20" fmla="*/ 2186610 h 2216986"/>
              <a:gd name="connsiteX21" fmla="*/ 318054 w 4281778"/>
              <a:gd name="connsiteY21" fmla="*/ 1892976 h 2216986"/>
              <a:gd name="connsiteX22" fmla="*/ 238538 w 4281778"/>
              <a:gd name="connsiteY22" fmla="*/ 1443161 h 2216986"/>
              <a:gd name="connsiteX23" fmla="*/ 0 w 4281778"/>
              <a:gd name="connsiteY23" fmla="*/ 131197 h 2216986"/>
              <a:gd name="connsiteX0" fmla="*/ 0 w 4281778"/>
              <a:gd name="connsiteY0" fmla="*/ 131197 h 2216986"/>
              <a:gd name="connsiteX1" fmla="*/ 3004827 w 4281778"/>
              <a:gd name="connsiteY1" fmla="*/ 0 h 2216986"/>
              <a:gd name="connsiteX2" fmla="*/ 3008128 w 4281778"/>
              <a:gd name="connsiteY2" fmla="*/ 400867 h 2216986"/>
              <a:gd name="connsiteX3" fmla="*/ 3546282 w 4281778"/>
              <a:gd name="connsiteY3" fmla="*/ 381664 h 2216986"/>
              <a:gd name="connsiteX4" fmla="*/ 4126727 w 4281778"/>
              <a:gd name="connsiteY4" fmla="*/ 59636 h 2216986"/>
              <a:gd name="connsiteX5" fmla="*/ 4281778 w 4281778"/>
              <a:gd name="connsiteY5" fmla="*/ 246493 h 2216986"/>
              <a:gd name="connsiteX6" fmla="*/ 4245996 w 4281778"/>
              <a:gd name="connsiteY6" fmla="*/ 508885 h 2216986"/>
              <a:gd name="connsiteX7" fmla="*/ 4170457 w 4281778"/>
              <a:gd name="connsiteY7" fmla="*/ 592374 h 2216986"/>
              <a:gd name="connsiteX8" fmla="*/ 4011432 w 4281778"/>
              <a:gd name="connsiteY8" fmla="*/ 584422 h 2216986"/>
              <a:gd name="connsiteX9" fmla="*/ 3864332 w 4281778"/>
              <a:gd name="connsiteY9" fmla="*/ 632130 h 2216986"/>
              <a:gd name="connsiteX10" fmla="*/ 3717233 w 4281778"/>
              <a:gd name="connsiteY10" fmla="*/ 715619 h 2216986"/>
              <a:gd name="connsiteX11" fmla="*/ 3530378 w 4281778"/>
              <a:gd name="connsiteY11" fmla="*/ 818986 h 2216986"/>
              <a:gd name="connsiteX12" fmla="*/ 3208350 w 4281778"/>
              <a:gd name="connsiteY12" fmla="*/ 1021745 h 2216986"/>
              <a:gd name="connsiteX13" fmla="*/ 3132813 w 4281778"/>
              <a:gd name="connsiteY13" fmla="*/ 1156917 h 2216986"/>
              <a:gd name="connsiteX14" fmla="*/ 3188471 w 4281778"/>
              <a:gd name="connsiteY14" fmla="*/ 1355699 h 2216986"/>
              <a:gd name="connsiteX15" fmla="*/ 3351474 w 4281778"/>
              <a:gd name="connsiteY15" fmla="*/ 1526653 h 2216986"/>
              <a:gd name="connsiteX16" fmla="*/ 3403157 w 4281778"/>
              <a:gd name="connsiteY16" fmla="*/ 1550506 h 2216986"/>
              <a:gd name="connsiteX17" fmla="*/ 3709282 w 4281778"/>
              <a:gd name="connsiteY17" fmla="*/ 1626043 h 2216986"/>
              <a:gd name="connsiteX18" fmla="*/ 3701331 w 4281778"/>
              <a:gd name="connsiteY18" fmla="*/ 2099146 h 2216986"/>
              <a:gd name="connsiteX19" fmla="*/ 528086 w 4281778"/>
              <a:gd name="connsiteY19" fmla="*/ 2106987 h 2216986"/>
              <a:gd name="connsiteX20" fmla="*/ 274318 w 4281778"/>
              <a:gd name="connsiteY20" fmla="*/ 2186610 h 2216986"/>
              <a:gd name="connsiteX21" fmla="*/ 318054 w 4281778"/>
              <a:gd name="connsiteY21" fmla="*/ 1892976 h 2216986"/>
              <a:gd name="connsiteX22" fmla="*/ 238538 w 4281778"/>
              <a:gd name="connsiteY22" fmla="*/ 1443161 h 2216986"/>
              <a:gd name="connsiteX23" fmla="*/ 0 w 4281778"/>
              <a:gd name="connsiteY23" fmla="*/ 131197 h 2216986"/>
              <a:gd name="connsiteX0" fmla="*/ 0 w 4281778"/>
              <a:gd name="connsiteY0" fmla="*/ 131197 h 2216986"/>
              <a:gd name="connsiteX1" fmla="*/ 3004827 w 4281778"/>
              <a:gd name="connsiteY1" fmla="*/ 0 h 2216986"/>
              <a:gd name="connsiteX2" fmla="*/ 3008128 w 4281778"/>
              <a:gd name="connsiteY2" fmla="*/ 400867 h 2216986"/>
              <a:gd name="connsiteX3" fmla="*/ 3546282 w 4281778"/>
              <a:gd name="connsiteY3" fmla="*/ 381664 h 2216986"/>
              <a:gd name="connsiteX4" fmla="*/ 4126727 w 4281778"/>
              <a:gd name="connsiteY4" fmla="*/ 59636 h 2216986"/>
              <a:gd name="connsiteX5" fmla="*/ 4281778 w 4281778"/>
              <a:gd name="connsiteY5" fmla="*/ 246493 h 2216986"/>
              <a:gd name="connsiteX6" fmla="*/ 4245996 w 4281778"/>
              <a:gd name="connsiteY6" fmla="*/ 508885 h 2216986"/>
              <a:gd name="connsiteX7" fmla="*/ 4170457 w 4281778"/>
              <a:gd name="connsiteY7" fmla="*/ 592374 h 2216986"/>
              <a:gd name="connsiteX8" fmla="*/ 4011432 w 4281778"/>
              <a:gd name="connsiteY8" fmla="*/ 584422 h 2216986"/>
              <a:gd name="connsiteX9" fmla="*/ 3864332 w 4281778"/>
              <a:gd name="connsiteY9" fmla="*/ 632130 h 2216986"/>
              <a:gd name="connsiteX10" fmla="*/ 3717233 w 4281778"/>
              <a:gd name="connsiteY10" fmla="*/ 715619 h 2216986"/>
              <a:gd name="connsiteX11" fmla="*/ 3530378 w 4281778"/>
              <a:gd name="connsiteY11" fmla="*/ 818986 h 2216986"/>
              <a:gd name="connsiteX12" fmla="*/ 3208350 w 4281778"/>
              <a:gd name="connsiteY12" fmla="*/ 1021745 h 2216986"/>
              <a:gd name="connsiteX13" fmla="*/ 3132813 w 4281778"/>
              <a:gd name="connsiteY13" fmla="*/ 1156917 h 2216986"/>
              <a:gd name="connsiteX14" fmla="*/ 3188471 w 4281778"/>
              <a:gd name="connsiteY14" fmla="*/ 1355699 h 2216986"/>
              <a:gd name="connsiteX15" fmla="*/ 3351474 w 4281778"/>
              <a:gd name="connsiteY15" fmla="*/ 1526653 h 2216986"/>
              <a:gd name="connsiteX16" fmla="*/ 3403157 w 4281778"/>
              <a:gd name="connsiteY16" fmla="*/ 1550506 h 2216986"/>
              <a:gd name="connsiteX17" fmla="*/ 3709282 w 4281778"/>
              <a:gd name="connsiteY17" fmla="*/ 1626043 h 2216986"/>
              <a:gd name="connsiteX18" fmla="*/ 3701331 w 4281778"/>
              <a:gd name="connsiteY18" fmla="*/ 2099146 h 2216986"/>
              <a:gd name="connsiteX19" fmla="*/ 528086 w 4281778"/>
              <a:gd name="connsiteY19" fmla="*/ 2106987 h 2216986"/>
              <a:gd name="connsiteX20" fmla="*/ 274318 w 4281778"/>
              <a:gd name="connsiteY20" fmla="*/ 2186610 h 2216986"/>
              <a:gd name="connsiteX21" fmla="*/ 302152 w 4281778"/>
              <a:gd name="connsiteY21" fmla="*/ 1896951 h 2216986"/>
              <a:gd name="connsiteX22" fmla="*/ 238538 w 4281778"/>
              <a:gd name="connsiteY22" fmla="*/ 1443161 h 2216986"/>
              <a:gd name="connsiteX23" fmla="*/ 0 w 4281778"/>
              <a:gd name="connsiteY23" fmla="*/ 131197 h 2216986"/>
              <a:gd name="connsiteX0" fmla="*/ 0 w 4281778"/>
              <a:gd name="connsiteY0" fmla="*/ 131197 h 2216986"/>
              <a:gd name="connsiteX1" fmla="*/ 3004827 w 4281778"/>
              <a:gd name="connsiteY1" fmla="*/ 0 h 2216986"/>
              <a:gd name="connsiteX2" fmla="*/ 3008128 w 4281778"/>
              <a:gd name="connsiteY2" fmla="*/ 400867 h 2216986"/>
              <a:gd name="connsiteX3" fmla="*/ 3546282 w 4281778"/>
              <a:gd name="connsiteY3" fmla="*/ 381664 h 2216986"/>
              <a:gd name="connsiteX4" fmla="*/ 4126727 w 4281778"/>
              <a:gd name="connsiteY4" fmla="*/ 59636 h 2216986"/>
              <a:gd name="connsiteX5" fmla="*/ 4281778 w 4281778"/>
              <a:gd name="connsiteY5" fmla="*/ 246493 h 2216986"/>
              <a:gd name="connsiteX6" fmla="*/ 4245996 w 4281778"/>
              <a:gd name="connsiteY6" fmla="*/ 508885 h 2216986"/>
              <a:gd name="connsiteX7" fmla="*/ 4170457 w 4281778"/>
              <a:gd name="connsiteY7" fmla="*/ 592374 h 2216986"/>
              <a:gd name="connsiteX8" fmla="*/ 4011432 w 4281778"/>
              <a:gd name="connsiteY8" fmla="*/ 584422 h 2216986"/>
              <a:gd name="connsiteX9" fmla="*/ 3864332 w 4281778"/>
              <a:gd name="connsiteY9" fmla="*/ 632130 h 2216986"/>
              <a:gd name="connsiteX10" fmla="*/ 3717233 w 4281778"/>
              <a:gd name="connsiteY10" fmla="*/ 715619 h 2216986"/>
              <a:gd name="connsiteX11" fmla="*/ 3530378 w 4281778"/>
              <a:gd name="connsiteY11" fmla="*/ 818986 h 2216986"/>
              <a:gd name="connsiteX12" fmla="*/ 3208350 w 4281778"/>
              <a:gd name="connsiteY12" fmla="*/ 1021745 h 2216986"/>
              <a:gd name="connsiteX13" fmla="*/ 3132813 w 4281778"/>
              <a:gd name="connsiteY13" fmla="*/ 1156917 h 2216986"/>
              <a:gd name="connsiteX14" fmla="*/ 3188471 w 4281778"/>
              <a:gd name="connsiteY14" fmla="*/ 1355699 h 2216986"/>
              <a:gd name="connsiteX15" fmla="*/ 3351474 w 4281778"/>
              <a:gd name="connsiteY15" fmla="*/ 1526653 h 2216986"/>
              <a:gd name="connsiteX16" fmla="*/ 3403157 w 4281778"/>
              <a:gd name="connsiteY16" fmla="*/ 1550506 h 2216986"/>
              <a:gd name="connsiteX17" fmla="*/ 3709282 w 4281778"/>
              <a:gd name="connsiteY17" fmla="*/ 1626043 h 2216986"/>
              <a:gd name="connsiteX18" fmla="*/ 3701331 w 4281778"/>
              <a:gd name="connsiteY18" fmla="*/ 2099146 h 2216986"/>
              <a:gd name="connsiteX19" fmla="*/ 528086 w 4281778"/>
              <a:gd name="connsiteY19" fmla="*/ 2106987 h 2216986"/>
              <a:gd name="connsiteX20" fmla="*/ 274318 w 4281778"/>
              <a:gd name="connsiteY20" fmla="*/ 2186610 h 2216986"/>
              <a:gd name="connsiteX21" fmla="*/ 302152 w 4281778"/>
              <a:gd name="connsiteY21" fmla="*/ 1896951 h 2216986"/>
              <a:gd name="connsiteX22" fmla="*/ 238538 w 4281778"/>
              <a:gd name="connsiteY22" fmla="*/ 1443161 h 2216986"/>
              <a:gd name="connsiteX23" fmla="*/ 0 w 4281778"/>
              <a:gd name="connsiteY23" fmla="*/ 131197 h 2216986"/>
              <a:gd name="connsiteX0" fmla="*/ 0 w 4281778"/>
              <a:gd name="connsiteY0" fmla="*/ 131197 h 2216986"/>
              <a:gd name="connsiteX1" fmla="*/ 3004827 w 4281778"/>
              <a:gd name="connsiteY1" fmla="*/ 0 h 2216986"/>
              <a:gd name="connsiteX2" fmla="*/ 3008128 w 4281778"/>
              <a:gd name="connsiteY2" fmla="*/ 400867 h 2216986"/>
              <a:gd name="connsiteX3" fmla="*/ 3546282 w 4281778"/>
              <a:gd name="connsiteY3" fmla="*/ 381664 h 2216986"/>
              <a:gd name="connsiteX4" fmla="*/ 4126727 w 4281778"/>
              <a:gd name="connsiteY4" fmla="*/ 59636 h 2216986"/>
              <a:gd name="connsiteX5" fmla="*/ 4281778 w 4281778"/>
              <a:gd name="connsiteY5" fmla="*/ 246493 h 2216986"/>
              <a:gd name="connsiteX6" fmla="*/ 4245996 w 4281778"/>
              <a:gd name="connsiteY6" fmla="*/ 508885 h 2216986"/>
              <a:gd name="connsiteX7" fmla="*/ 4170457 w 4281778"/>
              <a:gd name="connsiteY7" fmla="*/ 592374 h 2216986"/>
              <a:gd name="connsiteX8" fmla="*/ 4011432 w 4281778"/>
              <a:gd name="connsiteY8" fmla="*/ 584422 h 2216986"/>
              <a:gd name="connsiteX9" fmla="*/ 3864332 w 4281778"/>
              <a:gd name="connsiteY9" fmla="*/ 632130 h 2216986"/>
              <a:gd name="connsiteX10" fmla="*/ 3717233 w 4281778"/>
              <a:gd name="connsiteY10" fmla="*/ 715619 h 2216986"/>
              <a:gd name="connsiteX11" fmla="*/ 3530378 w 4281778"/>
              <a:gd name="connsiteY11" fmla="*/ 818986 h 2216986"/>
              <a:gd name="connsiteX12" fmla="*/ 3208350 w 4281778"/>
              <a:gd name="connsiteY12" fmla="*/ 1021745 h 2216986"/>
              <a:gd name="connsiteX13" fmla="*/ 3132813 w 4281778"/>
              <a:gd name="connsiteY13" fmla="*/ 1156917 h 2216986"/>
              <a:gd name="connsiteX14" fmla="*/ 3188471 w 4281778"/>
              <a:gd name="connsiteY14" fmla="*/ 1355699 h 2216986"/>
              <a:gd name="connsiteX15" fmla="*/ 3351474 w 4281778"/>
              <a:gd name="connsiteY15" fmla="*/ 1526653 h 2216986"/>
              <a:gd name="connsiteX16" fmla="*/ 3403157 w 4281778"/>
              <a:gd name="connsiteY16" fmla="*/ 1550506 h 2216986"/>
              <a:gd name="connsiteX17" fmla="*/ 3709282 w 4281778"/>
              <a:gd name="connsiteY17" fmla="*/ 1626043 h 2216986"/>
              <a:gd name="connsiteX18" fmla="*/ 3701331 w 4281778"/>
              <a:gd name="connsiteY18" fmla="*/ 2099146 h 2216986"/>
              <a:gd name="connsiteX19" fmla="*/ 528086 w 4281778"/>
              <a:gd name="connsiteY19" fmla="*/ 2106987 h 2216986"/>
              <a:gd name="connsiteX20" fmla="*/ 274318 w 4281778"/>
              <a:gd name="connsiteY20" fmla="*/ 2186610 h 2216986"/>
              <a:gd name="connsiteX21" fmla="*/ 302152 w 4281778"/>
              <a:gd name="connsiteY21" fmla="*/ 1896951 h 2216986"/>
              <a:gd name="connsiteX22" fmla="*/ 274319 w 4281778"/>
              <a:gd name="connsiteY22" fmla="*/ 1459063 h 2216986"/>
              <a:gd name="connsiteX23" fmla="*/ 0 w 4281778"/>
              <a:gd name="connsiteY23" fmla="*/ 131197 h 2216986"/>
              <a:gd name="connsiteX0" fmla="*/ 0 w 4281778"/>
              <a:gd name="connsiteY0" fmla="*/ 131197 h 2216986"/>
              <a:gd name="connsiteX1" fmla="*/ 3004827 w 4281778"/>
              <a:gd name="connsiteY1" fmla="*/ 0 h 2216986"/>
              <a:gd name="connsiteX2" fmla="*/ 3008128 w 4281778"/>
              <a:gd name="connsiteY2" fmla="*/ 400867 h 2216986"/>
              <a:gd name="connsiteX3" fmla="*/ 3546282 w 4281778"/>
              <a:gd name="connsiteY3" fmla="*/ 381664 h 2216986"/>
              <a:gd name="connsiteX4" fmla="*/ 4126727 w 4281778"/>
              <a:gd name="connsiteY4" fmla="*/ 59636 h 2216986"/>
              <a:gd name="connsiteX5" fmla="*/ 4281778 w 4281778"/>
              <a:gd name="connsiteY5" fmla="*/ 246493 h 2216986"/>
              <a:gd name="connsiteX6" fmla="*/ 4245996 w 4281778"/>
              <a:gd name="connsiteY6" fmla="*/ 508885 h 2216986"/>
              <a:gd name="connsiteX7" fmla="*/ 4170457 w 4281778"/>
              <a:gd name="connsiteY7" fmla="*/ 592374 h 2216986"/>
              <a:gd name="connsiteX8" fmla="*/ 4011432 w 4281778"/>
              <a:gd name="connsiteY8" fmla="*/ 584422 h 2216986"/>
              <a:gd name="connsiteX9" fmla="*/ 3864332 w 4281778"/>
              <a:gd name="connsiteY9" fmla="*/ 632130 h 2216986"/>
              <a:gd name="connsiteX10" fmla="*/ 3717233 w 4281778"/>
              <a:gd name="connsiteY10" fmla="*/ 715619 h 2216986"/>
              <a:gd name="connsiteX11" fmla="*/ 3530378 w 4281778"/>
              <a:gd name="connsiteY11" fmla="*/ 818986 h 2216986"/>
              <a:gd name="connsiteX12" fmla="*/ 3208350 w 4281778"/>
              <a:gd name="connsiteY12" fmla="*/ 1021745 h 2216986"/>
              <a:gd name="connsiteX13" fmla="*/ 3132813 w 4281778"/>
              <a:gd name="connsiteY13" fmla="*/ 1156917 h 2216986"/>
              <a:gd name="connsiteX14" fmla="*/ 3188471 w 4281778"/>
              <a:gd name="connsiteY14" fmla="*/ 1355699 h 2216986"/>
              <a:gd name="connsiteX15" fmla="*/ 3351474 w 4281778"/>
              <a:gd name="connsiteY15" fmla="*/ 1526653 h 2216986"/>
              <a:gd name="connsiteX16" fmla="*/ 3403157 w 4281778"/>
              <a:gd name="connsiteY16" fmla="*/ 1550506 h 2216986"/>
              <a:gd name="connsiteX17" fmla="*/ 3709282 w 4281778"/>
              <a:gd name="connsiteY17" fmla="*/ 1626043 h 2216986"/>
              <a:gd name="connsiteX18" fmla="*/ 3701331 w 4281778"/>
              <a:gd name="connsiteY18" fmla="*/ 2099146 h 2216986"/>
              <a:gd name="connsiteX19" fmla="*/ 528086 w 4281778"/>
              <a:gd name="connsiteY19" fmla="*/ 2106987 h 2216986"/>
              <a:gd name="connsiteX20" fmla="*/ 274318 w 4281778"/>
              <a:gd name="connsiteY20" fmla="*/ 2186610 h 2216986"/>
              <a:gd name="connsiteX21" fmla="*/ 302152 w 4281778"/>
              <a:gd name="connsiteY21" fmla="*/ 1896951 h 2216986"/>
              <a:gd name="connsiteX22" fmla="*/ 274319 w 4281778"/>
              <a:gd name="connsiteY22" fmla="*/ 1459063 h 2216986"/>
              <a:gd name="connsiteX23" fmla="*/ 202757 w 4281778"/>
              <a:gd name="connsiteY23" fmla="*/ 1113182 h 2216986"/>
              <a:gd name="connsiteX24" fmla="*/ 0 w 4281778"/>
              <a:gd name="connsiteY24" fmla="*/ 131197 h 2216986"/>
              <a:gd name="connsiteX0" fmla="*/ 0 w 4281778"/>
              <a:gd name="connsiteY0" fmla="*/ 131197 h 2216986"/>
              <a:gd name="connsiteX1" fmla="*/ 3004827 w 4281778"/>
              <a:gd name="connsiteY1" fmla="*/ 0 h 2216986"/>
              <a:gd name="connsiteX2" fmla="*/ 3008128 w 4281778"/>
              <a:gd name="connsiteY2" fmla="*/ 400867 h 2216986"/>
              <a:gd name="connsiteX3" fmla="*/ 3546282 w 4281778"/>
              <a:gd name="connsiteY3" fmla="*/ 381664 h 2216986"/>
              <a:gd name="connsiteX4" fmla="*/ 4126727 w 4281778"/>
              <a:gd name="connsiteY4" fmla="*/ 59636 h 2216986"/>
              <a:gd name="connsiteX5" fmla="*/ 4281778 w 4281778"/>
              <a:gd name="connsiteY5" fmla="*/ 246493 h 2216986"/>
              <a:gd name="connsiteX6" fmla="*/ 4245996 w 4281778"/>
              <a:gd name="connsiteY6" fmla="*/ 508885 h 2216986"/>
              <a:gd name="connsiteX7" fmla="*/ 4170457 w 4281778"/>
              <a:gd name="connsiteY7" fmla="*/ 592374 h 2216986"/>
              <a:gd name="connsiteX8" fmla="*/ 4011432 w 4281778"/>
              <a:gd name="connsiteY8" fmla="*/ 584422 h 2216986"/>
              <a:gd name="connsiteX9" fmla="*/ 3864332 w 4281778"/>
              <a:gd name="connsiteY9" fmla="*/ 632130 h 2216986"/>
              <a:gd name="connsiteX10" fmla="*/ 3717233 w 4281778"/>
              <a:gd name="connsiteY10" fmla="*/ 715619 h 2216986"/>
              <a:gd name="connsiteX11" fmla="*/ 3530378 w 4281778"/>
              <a:gd name="connsiteY11" fmla="*/ 818986 h 2216986"/>
              <a:gd name="connsiteX12" fmla="*/ 3208350 w 4281778"/>
              <a:gd name="connsiteY12" fmla="*/ 1021745 h 2216986"/>
              <a:gd name="connsiteX13" fmla="*/ 3132813 w 4281778"/>
              <a:gd name="connsiteY13" fmla="*/ 1156917 h 2216986"/>
              <a:gd name="connsiteX14" fmla="*/ 3188471 w 4281778"/>
              <a:gd name="connsiteY14" fmla="*/ 1355699 h 2216986"/>
              <a:gd name="connsiteX15" fmla="*/ 3351474 w 4281778"/>
              <a:gd name="connsiteY15" fmla="*/ 1526653 h 2216986"/>
              <a:gd name="connsiteX16" fmla="*/ 3403157 w 4281778"/>
              <a:gd name="connsiteY16" fmla="*/ 1550506 h 2216986"/>
              <a:gd name="connsiteX17" fmla="*/ 3709282 w 4281778"/>
              <a:gd name="connsiteY17" fmla="*/ 1626043 h 2216986"/>
              <a:gd name="connsiteX18" fmla="*/ 3701331 w 4281778"/>
              <a:gd name="connsiteY18" fmla="*/ 2099146 h 2216986"/>
              <a:gd name="connsiteX19" fmla="*/ 528086 w 4281778"/>
              <a:gd name="connsiteY19" fmla="*/ 2106987 h 2216986"/>
              <a:gd name="connsiteX20" fmla="*/ 274318 w 4281778"/>
              <a:gd name="connsiteY20" fmla="*/ 2186610 h 2216986"/>
              <a:gd name="connsiteX21" fmla="*/ 302152 w 4281778"/>
              <a:gd name="connsiteY21" fmla="*/ 1896951 h 2216986"/>
              <a:gd name="connsiteX22" fmla="*/ 274319 w 4281778"/>
              <a:gd name="connsiteY22" fmla="*/ 1459063 h 2216986"/>
              <a:gd name="connsiteX23" fmla="*/ 226611 w 4281778"/>
              <a:gd name="connsiteY23" fmla="*/ 1180768 h 2216986"/>
              <a:gd name="connsiteX24" fmla="*/ 0 w 4281778"/>
              <a:gd name="connsiteY24" fmla="*/ 131197 h 2216986"/>
              <a:gd name="connsiteX0" fmla="*/ 0 w 4281778"/>
              <a:gd name="connsiteY0" fmla="*/ 131197 h 2216986"/>
              <a:gd name="connsiteX1" fmla="*/ 3004827 w 4281778"/>
              <a:gd name="connsiteY1" fmla="*/ 0 h 2216986"/>
              <a:gd name="connsiteX2" fmla="*/ 3008128 w 4281778"/>
              <a:gd name="connsiteY2" fmla="*/ 400867 h 2216986"/>
              <a:gd name="connsiteX3" fmla="*/ 3546282 w 4281778"/>
              <a:gd name="connsiteY3" fmla="*/ 381664 h 2216986"/>
              <a:gd name="connsiteX4" fmla="*/ 4126727 w 4281778"/>
              <a:gd name="connsiteY4" fmla="*/ 59636 h 2216986"/>
              <a:gd name="connsiteX5" fmla="*/ 4281778 w 4281778"/>
              <a:gd name="connsiteY5" fmla="*/ 246493 h 2216986"/>
              <a:gd name="connsiteX6" fmla="*/ 4245996 w 4281778"/>
              <a:gd name="connsiteY6" fmla="*/ 508885 h 2216986"/>
              <a:gd name="connsiteX7" fmla="*/ 4170457 w 4281778"/>
              <a:gd name="connsiteY7" fmla="*/ 592374 h 2216986"/>
              <a:gd name="connsiteX8" fmla="*/ 4011432 w 4281778"/>
              <a:gd name="connsiteY8" fmla="*/ 584422 h 2216986"/>
              <a:gd name="connsiteX9" fmla="*/ 3864332 w 4281778"/>
              <a:gd name="connsiteY9" fmla="*/ 632130 h 2216986"/>
              <a:gd name="connsiteX10" fmla="*/ 3717233 w 4281778"/>
              <a:gd name="connsiteY10" fmla="*/ 715619 h 2216986"/>
              <a:gd name="connsiteX11" fmla="*/ 3530378 w 4281778"/>
              <a:gd name="connsiteY11" fmla="*/ 818986 h 2216986"/>
              <a:gd name="connsiteX12" fmla="*/ 3208350 w 4281778"/>
              <a:gd name="connsiteY12" fmla="*/ 1021745 h 2216986"/>
              <a:gd name="connsiteX13" fmla="*/ 3132813 w 4281778"/>
              <a:gd name="connsiteY13" fmla="*/ 1156917 h 2216986"/>
              <a:gd name="connsiteX14" fmla="*/ 3188471 w 4281778"/>
              <a:gd name="connsiteY14" fmla="*/ 1355699 h 2216986"/>
              <a:gd name="connsiteX15" fmla="*/ 3351474 w 4281778"/>
              <a:gd name="connsiteY15" fmla="*/ 1526653 h 2216986"/>
              <a:gd name="connsiteX16" fmla="*/ 3403157 w 4281778"/>
              <a:gd name="connsiteY16" fmla="*/ 1550506 h 2216986"/>
              <a:gd name="connsiteX17" fmla="*/ 3709282 w 4281778"/>
              <a:gd name="connsiteY17" fmla="*/ 1626043 h 2216986"/>
              <a:gd name="connsiteX18" fmla="*/ 3701331 w 4281778"/>
              <a:gd name="connsiteY18" fmla="*/ 2099146 h 2216986"/>
              <a:gd name="connsiteX19" fmla="*/ 528086 w 4281778"/>
              <a:gd name="connsiteY19" fmla="*/ 2106987 h 2216986"/>
              <a:gd name="connsiteX20" fmla="*/ 274318 w 4281778"/>
              <a:gd name="connsiteY20" fmla="*/ 2186610 h 2216986"/>
              <a:gd name="connsiteX21" fmla="*/ 302152 w 4281778"/>
              <a:gd name="connsiteY21" fmla="*/ 1896951 h 2216986"/>
              <a:gd name="connsiteX22" fmla="*/ 274319 w 4281778"/>
              <a:gd name="connsiteY22" fmla="*/ 1459063 h 2216986"/>
              <a:gd name="connsiteX23" fmla="*/ 226611 w 4281778"/>
              <a:gd name="connsiteY23" fmla="*/ 1180768 h 2216986"/>
              <a:gd name="connsiteX24" fmla="*/ 115293 w 4281778"/>
              <a:gd name="connsiteY24" fmla="*/ 675861 h 2216986"/>
              <a:gd name="connsiteX25" fmla="*/ 0 w 4281778"/>
              <a:gd name="connsiteY25" fmla="*/ 131197 h 2216986"/>
              <a:gd name="connsiteX0" fmla="*/ 0 w 4281778"/>
              <a:gd name="connsiteY0" fmla="*/ 131197 h 2216986"/>
              <a:gd name="connsiteX1" fmla="*/ 3004827 w 4281778"/>
              <a:gd name="connsiteY1" fmla="*/ 0 h 2216986"/>
              <a:gd name="connsiteX2" fmla="*/ 3008128 w 4281778"/>
              <a:gd name="connsiteY2" fmla="*/ 400867 h 2216986"/>
              <a:gd name="connsiteX3" fmla="*/ 3546282 w 4281778"/>
              <a:gd name="connsiteY3" fmla="*/ 381664 h 2216986"/>
              <a:gd name="connsiteX4" fmla="*/ 4126727 w 4281778"/>
              <a:gd name="connsiteY4" fmla="*/ 59636 h 2216986"/>
              <a:gd name="connsiteX5" fmla="*/ 4281778 w 4281778"/>
              <a:gd name="connsiteY5" fmla="*/ 246493 h 2216986"/>
              <a:gd name="connsiteX6" fmla="*/ 4245996 w 4281778"/>
              <a:gd name="connsiteY6" fmla="*/ 508885 h 2216986"/>
              <a:gd name="connsiteX7" fmla="*/ 4170457 w 4281778"/>
              <a:gd name="connsiteY7" fmla="*/ 592374 h 2216986"/>
              <a:gd name="connsiteX8" fmla="*/ 4011432 w 4281778"/>
              <a:gd name="connsiteY8" fmla="*/ 584422 h 2216986"/>
              <a:gd name="connsiteX9" fmla="*/ 3864332 w 4281778"/>
              <a:gd name="connsiteY9" fmla="*/ 632130 h 2216986"/>
              <a:gd name="connsiteX10" fmla="*/ 3717233 w 4281778"/>
              <a:gd name="connsiteY10" fmla="*/ 715619 h 2216986"/>
              <a:gd name="connsiteX11" fmla="*/ 3530378 w 4281778"/>
              <a:gd name="connsiteY11" fmla="*/ 818986 h 2216986"/>
              <a:gd name="connsiteX12" fmla="*/ 3208350 w 4281778"/>
              <a:gd name="connsiteY12" fmla="*/ 1021745 h 2216986"/>
              <a:gd name="connsiteX13" fmla="*/ 3132813 w 4281778"/>
              <a:gd name="connsiteY13" fmla="*/ 1156917 h 2216986"/>
              <a:gd name="connsiteX14" fmla="*/ 3188471 w 4281778"/>
              <a:gd name="connsiteY14" fmla="*/ 1355699 h 2216986"/>
              <a:gd name="connsiteX15" fmla="*/ 3351474 w 4281778"/>
              <a:gd name="connsiteY15" fmla="*/ 1526653 h 2216986"/>
              <a:gd name="connsiteX16" fmla="*/ 3403157 w 4281778"/>
              <a:gd name="connsiteY16" fmla="*/ 1550506 h 2216986"/>
              <a:gd name="connsiteX17" fmla="*/ 3709282 w 4281778"/>
              <a:gd name="connsiteY17" fmla="*/ 1626043 h 2216986"/>
              <a:gd name="connsiteX18" fmla="*/ 3701331 w 4281778"/>
              <a:gd name="connsiteY18" fmla="*/ 2099146 h 2216986"/>
              <a:gd name="connsiteX19" fmla="*/ 528086 w 4281778"/>
              <a:gd name="connsiteY19" fmla="*/ 2106987 h 2216986"/>
              <a:gd name="connsiteX20" fmla="*/ 274318 w 4281778"/>
              <a:gd name="connsiteY20" fmla="*/ 2186610 h 2216986"/>
              <a:gd name="connsiteX21" fmla="*/ 302152 w 4281778"/>
              <a:gd name="connsiteY21" fmla="*/ 1896951 h 2216986"/>
              <a:gd name="connsiteX22" fmla="*/ 274319 w 4281778"/>
              <a:gd name="connsiteY22" fmla="*/ 1459063 h 2216986"/>
              <a:gd name="connsiteX23" fmla="*/ 226611 w 4281778"/>
              <a:gd name="connsiteY23" fmla="*/ 1180768 h 2216986"/>
              <a:gd name="connsiteX24" fmla="*/ 67585 w 4281778"/>
              <a:gd name="connsiteY24" fmla="*/ 1085353 h 2216986"/>
              <a:gd name="connsiteX25" fmla="*/ 0 w 4281778"/>
              <a:gd name="connsiteY25" fmla="*/ 131197 h 2216986"/>
              <a:gd name="connsiteX0" fmla="*/ 0 w 4281778"/>
              <a:gd name="connsiteY0" fmla="*/ 131197 h 2216986"/>
              <a:gd name="connsiteX1" fmla="*/ 3004827 w 4281778"/>
              <a:gd name="connsiteY1" fmla="*/ 0 h 2216986"/>
              <a:gd name="connsiteX2" fmla="*/ 3008128 w 4281778"/>
              <a:gd name="connsiteY2" fmla="*/ 400867 h 2216986"/>
              <a:gd name="connsiteX3" fmla="*/ 3546282 w 4281778"/>
              <a:gd name="connsiteY3" fmla="*/ 381664 h 2216986"/>
              <a:gd name="connsiteX4" fmla="*/ 4126727 w 4281778"/>
              <a:gd name="connsiteY4" fmla="*/ 59636 h 2216986"/>
              <a:gd name="connsiteX5" fmla="*/ 4281778 w 4281778"/>
              <a:gd name="connsiteY5" fmla="*/ 246493 h 2216986"/>
              <a:gd name="connsiteX6" fmla="*/ 4245996 w 4281778"/>
              <a:gd name="connsiteY6" fmla="*/ 508885 h 2216986"/>
              <a:gd name="connsiteX7" fmla="*/ 4170457 w 4281778"/>
              <a:gd name="connsiteY7" fmla="*/ 592374 h 2216986"/>
              <a:gd name="connsiteX8" fmla="*/ 4011432 w 4281778"/>
              <a:gd name="connsiteY8" fmla="*/ 584422 h 2216986"/>
              <a:gd name="connsiteX9" fmla="*/ 3864332 w 4281778"/>
              <a:gd name="connsiteY9" fmla="*/ 632130 h 2216986"/>
              <a:gd name="connsiteX10" fmla="*/ 3717233 w 4281778"/>
              <a:gd name="connsiteY10" fmla="*/ 715619 h 2216986"/>
              <a:gd name="connsiteX11" fmla="*/ 3530378 w 4281778"/>
              <a:gd name="connsiteY11" fmla="*/ 818986 h 2216986"/>
              <a:gd name="connsiteX12" fmla="*/ 3208350 w 4281778"/>
              <a:gd name="connsiteY12" fmla="*/ 1021745 h 2216986"/>
              <a:gd name="connsiteX13" fmla="*/ 3132813 w 4281778"/>
              <a:gd name="connsiteY13" fmla="*/ 1156917 h 2216986"/>
              <a:gd name="connsiteX14" fmla="*/ 3188471 w 4281778"/>
              <a:gd name="connsiteY14" fmla="*/ 1355699 h 2216986"/>
              <a:gd name="connsiteX15" fmla="*/ 3351474 w 4281778"/>
              <a:gd name="connsiteY15" fmla="*/ 1526653 h 2216986"/>
              <a:gd name="connsiteX16" fmla="*/ 3403157 w 4281778"/>
              <a:gd name="connsiteY16" fmla="*/ 1550506 h 2216986"/>
              <a:gd name="connsiteX17" fmla="*/ 3709282 w 4281778"/>
              <a:gd name="connsiteY17" fmla="*/ 1626043 h 2216986"/>
              <a:gd name="connsiteX18" fmla="*/ 3701331 w 4281778"/>
              <a:gd name="connsiteY18" fmla="*/ 2099146 h 2216986"/>
              <a:gd name="connsiteX19" fmla="*/ 528086 w 4281778"/>
              <a:gd name="connsiteY19" fmla="*/ 2106987 h 2216986"/>
              <a:gd name="connsiteX20" fmla="*/ 274318 w 4281778"/>
              <a:gd name="connsiteY20" fmla="*/ 2186610 h 2216986"/>
              <a:gd name="connsiteX21" fmla="*/ 302152 w 4281778"/>
              <a:gd name="connsiteY21" fmla="*/ 1896951 h 2216986"/>
              <a:gd name="connsiteX22" fmla="*/ 274319 w 4281778"/>
              <a:gd name="connsiteY22" fmla="*/ 1459063 h 2216986"/>
              <a:gd name="connsiteX23" fmla="*/ 226611 w 4281778"/>
              <a:gd name="connsiteY23" fmla="*/ 1180768 h 2216986"/>
              <a:gd name="connsiteX24" fmla="*/ 67585 w 4281778"/>
              <a:gd name="connsiteY24" fmla="*/ 1085353 h 2216986"/>
              <a:gd name="connsiteX25" fmla="*/ 31804 w 4281778"/>
              <a:gd name="connsiteY25" fmla="*/ 564542 h 2216986"/>
              <a:gd name="connsiteX26" fmla="*/ 0 w 4281778"/>
              <a:gd name="connsiteY26" fmla="*/ 131197 h 2216986"/>
              <a:gd name="connsiteX0" fmla="*/ 27831 w 4309609"/>
              <a:gd name="connsiteY0" fmla="*/ 131197 h 2216986"/>
              <a:gd name="connsiteX1" fmla="*/ 3032658 w 4309609"/>
              <a:gd name="connsiteY1" fmla="*/ 0 h 2216986"/>
              <a:gd name="connsiteX2" fmla="*/ 3035959 w 4309609"/>
              <a:gd name="connsiteY2" fmla="*/ 400867 h 2216986"/>
              <a:gd name="connsiteX3" fmla="*/ 3574113 w 4309609"/>
              <a:gd name="connsiteY3" fmla="*/ 381664 h 2216986"/>
              <a:gd name="connsiteX4" fmla="*/ 4154558 w 4309609"/>
              <a:gd name="connsiteY4" fmla="*/ 59636 h 2216986"/>
              <a:gd name="connsiteX5" fmla="*/ 4309609 w 4309609"/>
              <a:gd name="connsiteY5" fmla="*/ 246493 h 2216986"/>
              <a:gd name="connsiteX6" fmla="*/ 4273827 w 4309609"/>
              <a:gd name="connsiteY6" fmla="*/ 508885 h 2216986"/>
              <a:gd name="connsiteX7" fmla="*/ 4198288 w 4309609"/>
              <a:gd name="connsiteY7" fmla="*/ 592374 h 2216986"/>
              <a:gd name="connsiteX8" fmla="*/ 4039263 w 4309609"/>
              <a:gd name="connsiteY8" fmla="*/ 584422 h 2216986"/>
              <a:gd name="connsiteX9" fmla="*/ 3892163 w 4309609"/>
              <a:gd name="connsiteY9" fmla="*/ 632130 h 2216986"/>
              <a:gd name="connsiteX10" fmla="*/ 3745064 w 4309609"/>
              <a:gd name="connsiteY10" fmla="*/ 715619 h 2216986"/>
              <a:gd name="connsiteX11" fmla="*/ 3558209 w 4309609"/>
              <a:gd name="connsiteY11" fmla="*/ 818986 h 2216986"/>
              <a:gd name="connsiteX12" fmla="*/ 3236181 w 4309609"/>
              <a:gd name="connsiteY12" fmla="*/ 1021745 h 2216986"/>
              <a:gd name="connsiteX13" fmla="*/ 3160644 w 4309609"/>
              <a:gd name="connsiteY13" fmla="*/ 1156917 h 2216986"/>
              <a:gd name="connsiteX14" fmla="*/ 3216302 w 4309609"/>
              <a:gd name="connsiteY14" fmla="*/ 1355699 h 2216986"/>
              <a:gd name="connsiteX15" fmla="*/ 3379305 w 4309609"/>
              <a:gd name="connsiteY15" fmla="*/ 1526653 h 2216986"/>
              <a:gd name="connsiteX16" fmla="*/ 3430988 w 4309609"/>
              <a:gd name="connsiteY16" fmla="*/ 1550506 h 2216986"/>
              <a:gd name="connsiteX17" fmla="*/ 3737113 w 4309609"/>
              <a:gd name="connsiteY17" fmla="*/ 1626043 h 2216986"/>
              <a:gd name="connsiteX18" fmla="*/ 3729162 w 4309609"/>
              <a:gd name="connsiteY18" fmla="*/ 2099146 h 2216986"/>
              <a:gd name="connsiteX19" fmla="*/ 555917 w 4309609"/>
              <a:gd name="connsiteY19" fmla="*/ 2106987 h 2216986"/>
              <a:gd name="connsiteX20" fmla="*/ 302149 w 4309609"/>
              <a:gd name="connsiteY20" fmla="*/ 2186610 h 2216986"/>
              <a:gd name="connsiteX21" fmla="*/ 329983 w 4309609"/>
              <a:gd name="connsiteY21" fmla="*/ 1896951 h 2216986"/>
              <a:gd name="connsiteX22" fmla="*/ 302150 w 4309609"/>
              <a:gd name="connsiteY22" fmla="*/ 1459063 h 2216986"/>
              <a:gd name="connsiteX23" fmla="*/ 254442 w 4309609"/>
              <a:gd name="connsiteY23" fmla="*/ 1180768 h 2216986"/>
              <a:gd name="connsiteX24" fmla="*/ 95416 w 4309609"/>
              <a:gd name="connsiteY24" fmla="*/ 1085353 h 2216986"/>
              <a:gd name="connsiteX25" fmla="*/ 0 w 4309609"/>
              <a:gd name="connsiteY25" fmla="*/ 1081376 h 2216986"/>
              <a:gd name="connsiteX26" fmla="*/ 27831 w 4309609"/>
              <a:gd name="connsiteY26" fmla="*/ 131197 h 2216986"/>
              <a:gd name="connsiteX0" fmla="*/ 27831 w 4309609"/>
              <a:gd name="connsiteY0" fmla="*/ 131197 h 2216986"/>
              <a:gd name="connsiteX1" fmla="*/ 3032658 w 4309609"/>
              <a:gd name="connsiteY1" fmla="*/ 0 h 2216986"/>
              <a:gd name="connsiteX2" fmla="*/ 3035959 w 4309609"/>
              <a:gd name="connsiteY2" fmla="*/ 400867 h 2216986"/>
              <a:gd name="connsiteX3" fmla="*/ 3574113 w 4309609"/>
              <a:gd name="connsiteY3" fmla="*/ 381664 h 2216986"/>
              <a:gd name="connsiteX4" fmla="*/ 4154558 w 4309609"/>
              <a:gd name="connsiteY4" fmla="*/ 59636 h 2216986"/>
              <a:gd name="connsiteX5" fmla="*/ 4309609 w 4309609"/>
              <a:gd name="connsiteY5" fmla="*/ 246493 h 2216986"/>
              <a:gd name="connsiteX6" fmla="*/ 4273827 w 4309609"/>
              <a:gd name="connsiteY6" fmla="*/ 508885 h 2216986"/>
              <a:gd name="connsiteX7" fmla="*/ 4198288 w 4309609"/>
              <a:gd name="connsiteY7" fmla="*/ 592374 h 2216986"/>
              <a:gd name="connsiteX8" fmla="*/ 4039263 w 4309609"/>
              <a:gd name="connsiteY8" fmla="*/ 584422 h 2216986"/>
              <a:gd name="connsiteX9" fmla="*/ 3892163 w 4309609"/>
              <a:gd name="connsiteY9" fmla="*/ 632130 h 2216986"/>
              <a:gd name="connsiteX10" fmla="*/ 3745064 w 4309609"/>
              <a:gd name="connsiteY10" fmla="*/ 715619 h 2216986"/>
              <a:gd name="connsiteX11" fmla="*/ 3558209 w 4309609"/>
              <a:gd name="connsiteY11" fmla="*/ 818986 h 2216986"/>
              <a:gd name="connsiteX12" fmla="*/ 3236181 w 4309609"/>
              <a:gd name="connsiteY12" fmla="*/ 1021745 h 2216986"/>
              <a:gd name="connsiteX13" fmla="*/ 3160644 w 4309609"/>
              <a:gd name="connsiteY13" fmla="*/ 1156917 h 2216986"/>
              <a:gd name="connsiteX14" fmla="*/ 3216302 w 4309609"/>
              <a:gd name="connsiteY14" fmla="*/ 1355699 h 2216986"/>
              <a:gd name="connsiteX15" fmla="*/ 3379305 w 4309609"/>
              <a:gd name="connsiteY15" fmla="*/ 1526653 h 2216986"/>
              <a:gd name="connsiteX16" fmla="*/ 3430988 w 4309609"/>
              <a:gd name="connsiteY16" fmla="*/ 1550506 h 2216986"/>
              <a:gd name="connsiteX17" fmla="*/ 3737113 w 4309609"/>
              <a:gd name="connsiteY17" fmla="*/ 1626043 h 2216986"/>
              <a:gd name="connsiteX18" fmla="*/ 3729162 w 4309609"/>
              <a:gd name="connsiteY18" fmla="*/ 2099146 h 2216986"/>
              <a:gd name="connsiteX19" fmla="*/ 555917 w 4309609"/>
              <a:gd name="connsiteY19" fmla="*/ 2106987 h 2216986"/>
              <a:gd name="connsiteX20" fmla="*/ 302149 w 4309609"/>
              <a:gd name="connsiteY20" fmla="*/ 2186610 h 2216986"/>
              <a:gd name="connsiteX21" fmla="*/ 329983 w 4309609"/>
              <a:gd name="connsiteY21" fmla="*/ 1896951 h 2216986"/>
              <a:gd name="connsiteX22" fmla="*/ 302150 w 4309609"/>
              <a:gd name="connsiteY22" fmla="*/ 1459063 h 2216986"/>
              <a:gd name="connsiteX23" fmla="*/ 254442 w 4309609"/>
              <a:gd name="connsiteY23" fmla="*/ 1180768 h 2216986"/>
              <a:gd name="connsiteX24" fmla="*/ 95416 w 4309609"/>
              <a:gd name="connsiteY24" fmla="*/ 1085353 h 2216986"/>
              <a:gd name="connsiteX25" fmla="*/ 0 w 4309609"/>
              <a:gd name="connsiteY25" fmla="*/ 1081376 h 2216986"/>
              <a:gd name="connsiteX26" fmla="*/ 3977 w 4309609"/>
              <a:gd name="connsiteY26" fmla="*/ 667909 h 2216986"/>
              <a:gd name="connsiteX27" fmla="*/ 27831 w 4309609"/>
              <a:gd name="connsiteY27" fmla="*/ 131197 h 2216986"/>
              <a:gd name="connsiteX0" fmla="*/ 35896 w 4317674"/>
              <a:gd name="connsiteY0" fmla="*/ 131197 h 2216986"/>
              <a:gd name="connsiteX1" fmla="*/ 3040723 w 4317674"/>
              <a:gd name="connsiteY1" fmla="*/ 0 h 2216986"/>
              <a:gd name="connsiteX2" fmla="*/ 3044024 w 4317674"/>
              <a:gd name="connsiteY2" fmla="*/ 400867 h 2216986"/>
              <a:gd name="connsiteX3" fmla="*/ 3582178 w 4317674"/>
              <a:gd name="connsiteY3" fmla="*/ 381664 h 2216986"/>
              <a:gd name="connsiteX4" fmla="*/ 4162623 w 4317674"/>
              <a:gd name="connsiteY4" fmla="*/ 59636 h 2216986"/>
              <a:gd name="connsiteX5" fmla="*/ 4317674 w 4317674"/>
              <a:gd name="connsiteY5" fmla="*/ 246493 h 2216986"/>
              <a:gd name="connsiteX6" fmla="*/ 4281892 w 4317674"/>
              <a:gd name="connsiteY6" fmla="*/ 508885 h 2216986"/>
              <a:gd name="connsiteX7" fmla="*/ 4206353 w 4317674"/>
              <a:gd name="connsiteY7" fmla="*/ 592374 h 2216986"/>
              <a:gd name="connsiteX8" fmla="*/ 4047328 w 4317674"/>
              <a:gd name="connsiteY8" fmla="*/ 584422 h 2216986"/>
              <a:gd name="connsiteX9" fmla="*/ 3900228 w 4317674"/>
              <a:gd name="connsiteY9" fmla="*/ 632130 h 2216986"/>
              <a:gd name="connsiteX10" fmla="*/ 3753129 w 4317674"/>
              <a:gd name="connsiteY10" fmla="*/ 715619 h 2216986"/>
              <a:gd name="connsiteX11" fmla="*/ 3566274 w 4317674"/>
              <a:gd name="connsiteY11" fmla="*/ 818986 h 2216986"/>
              <a:gd name="connsiteX12" fmla="*/ 3244246 w 4317674"/>
              <a:gd name="connsiteY12" fmla="*/ 1021745 h 2216986"/>
              <a:gd name="connsiteX13" fmla="*/ 3168709 w 4317674"/>
              <a:gd name="connsiteY13" fmla="*/ 1156917 h 2216986"/>
              <a:gd name="connsiteX14" fmla="*/ 3224367 w 4317674"/>
              <a:gd name="connsiteY14" fmla="*/ 1355699 h 2216986"/>
              <a:gd name="connsiteX15" fmla="*/ 3387370 w 4317674"/>
              <a:gd name="connsiteY15" fmla="*/ 1526653 h 2216986"/>
              <a:gd name="connsiteX16" fmla="*/ 3439053 w 4317674"/>
              <a:gd name="connsiteY16" fmla="*/ 1550506 h 2216986"/>
              <a:gd name="connsiteX17" fmla="*/ 3745178 w 4317674"/>
              <a:gd name="connsiteY17" fmla="*/ 1626043 h 2216986"/>
              <a:gd name="connsiteX18" fmla="*/ 3737227 w 4317674"/>
              <a:gd name="connsiteY18" fmla="*/ 2099146 h 2216986"/>
              <a:gd name="connsiteX19" fmla="*/ 563982 w 4317674"/>
              <a:gd name="connsiteY19" fmla="*/ 2106987 h 2216986"/>
              <a:gd name="connsiteX20" fmla="*/ 310214 w 4317674"/>
              <a:gd name="connsiteY20" fmla="*/ 2186610 h 2216986"/>
              <a:gd name="connsiteX21" fmla="*/ 338048 w 4317674"/>
              <a:gd name="connsiteY21" fmla="*/ 1896951 h 2216986"/>
              <a:gd name="connsiteX22" fmla="*/ 310215 w 4317674"/>
              <a:gd name="connsiteY22" fmla="*/ 1459063 h 2216986"/>
              <a:gd name="connsiteX23" fmla="*/ 262507 w 4317674"/>
              <a:gd name="connsiteY23" fmla="*/ 1180768 h 2216986"/>
              <a:gd name="connsiteX24" fmla="*/ 103481 w 4317674"/>
              <a:gd name="connsiteY24" fmla="*/ 1085353 h 2216986"/>
              <a:gd name="connsiteX25" fmla="*/ 8065 w 4317674"/>
              <a:gd name="connsiteY25" fmla="*/ 1081376 h 2216986"/>
              <a:gd name="connsiteX26" fmla="*/ 115 w 4317674"/>
              <a:gd name="connsiteY26" fmla="*/ 882594 h 2216986"/>
              <a:gd name="connsiteX27" fmla="*/ 35896 w 4317674"/>
              <a:gd name="connsiteY27" fmla="*/ 131197 h 2216986"/>
              <a:gd name="connsiteX0" fmla="*/ 95434 w 4377212"/>
              <a:gd name="connsiteY0" fmla="*/ 131197 h 2216986"/>
              <a:gd name="connsiteX1" fmla="*/ 3100261 w 4377212"/>
              <a:gd name="connsiteY1" fmla="*/ 0 h 2216986"/>
              <a:gd name="connsiteX2" fmla="*/ 3103562 w 4377212"/>
              <a:gd name="connsiteY2" fmla="*/ 400867 h 2216986"/>
              <a:gd name="connsiteX3" fmla="*/ 3641716 w 4377212"/>
              <a:gd name="connsiteY3" fmla="*/ 381664 h 2216986"/>
              <a:gd name="connsiteX4" fmla="*/ 4222161 w 4377212"/>
              <a:gd name="connsiteY4" fmla="*/ 59636 h 2216986"/>
              <a:gd name="connsiteX5" fmla="*/ 4377212 w 4377212"/>
              <a:gd name="connsiteY5" fmla="*/ 246493 h 2216986"/>
              <a:gd name="connsiteX6" fmla="*/ 4341430 w 4377212"/>
              <a:gd name="connsiteY6" fmla="*/ 508885 h 2216986"/>
              <a:gd name="connsiteX7" fmla="*/ 4265891 w 4377212"/>
              <a:gd name="connsiteY7" fmla="*/ 592374 h 2216986"/>
              <a:gd name="connsiteX8" fmla="*/ 4106866 w 4377212"/>
              <a:gd name="connsiteY8" fmla="*/ 584422 h 2216986"/>
              <a:gd name="connsiteX9" fmla="*/ 3959766 w 4377212"/>
              <a:gd name="connsiteY9" fmla="*/ 632130 h 2216986"/>
              <a:gd name="connsiteX10" fmla="*/ 3812667 w 4377212"/>
              <a:gd name="connsiteY10" fmla="*/ 715619 h 2216986"/>
              <a:gd name="connsiteX11" fmla="*/ 3625812 w 4377212"/>
              <a:gd name="connsiteY11" fmla="*/ 818986 h 2216986"/>
              <a:gd name="connsiteX12" fmla="*/ 3303784 w 4377212"/>
              <a:gd name="connsiteY12" fmla="*/ 1021745 h 2216986"/>
              <a:gd name="connsiteX13" fmla="*/ 3228247 w 4377212"/>
              <a:gd name="connsiteY13" fmla="*/ 1156917 h 2216986"/>
              <a:gd name="connsiteX14" fmla="*/ 3283905 w 4377212"/>
              <a:gd name="connsiteY14" fmla="*/ 1355699 h 2216986"/>
              <a:gd name="connsiteX15" fmla="*/ 3446908 w 4377212"/>
              <a:gd name="connsiteY15" fmla="*/ 1526653 h 2216986"/>
              <a:gd name="connsiteX16" fmla="*/ 3498591 w 4377212"/>
              <a:gd name="connsiteY16" fmla="*/ 1550506 h 2216986"/>
              <a:gd name="connsiteX17" fmla="*/ 3804716 w 4377212"/>
              <a:gd name="connsiteY17" fmla="*/ 1626043 h 2216986"/>
              <a:gd name="connsiteX18" fmla="*/ 3796765 w 4377212"/>
              <a:gd name="connsiteY18" fmla="*/ 2099146 h 2216986"/>
              <a:gd name="connsiteX19" fmla="*/ 623520 w 4377212"/>
              <a:gd name="connsiteY19" fmla="*/ 2106987 h 2216986"/>
              <a:gd name="connsiteX20" fmla="*/ 369752 w 4377212"/>
              <a:gd name="connsiteY20" fmla="*/ 2186610 h 2216986"/>
              <a:gd name="connsiteX21" fmla="*/ 397586 w 4377212"/>
              <a:gd name="connsiteY21" fmla="*/ 1896951 h 2216986"/>
              <a:gd name="connsiteX22" fmla="*/ 369753 w 4377212"/>
              <a:gd name="connsiteY22" fmla="*/ 1459063 h 2216986"/>
              <a:gd name="connsiteX23" fmla="*/ 322045 w 4377212"/>
              <a:gd name="connsiteY23" fmla="*/ 1180768 h 2216986"/>
              <a:gd name="connsiteX24" fmla="*/ 163019 w 4377212"/>
              <a:gd name="connsiteY24" fmla="*/ 1085353 h 2216986"/>
              <a:gd name="connsiteX25" fmla="*/ 67603 w 4377212"/>
              <a:gd name="connsiteY25" fmla="*/ 1081376 h 2216986"/>
              <a:gd name="connsiteX26" fmla="*/ 18 w 4377212"/>
              <a:gd name="connsiteY26" fmla="*/ 950180 h 2216986"/>
              <a:gd name="connsiteX27" fmla="*/ 95434 w 4377212"/>
              <a:gd name="connsiteY27" fmla="*/ 131197 h 2216986"/>
              <a:gd name="connsiteX0" fmla="*/ 95434 w 4377212"/>
              <a:gd name="connsiteY0" fmla="*/ 131197 h 2216986"/>
              <a:gd name="connsiteX1" fmla="*/ 3100261 w 4377212"/>
              <a:gd name="connsiteY1" fmla="*/ 0 h 2216986"/>
              <a:gd name="connsiteX2" fmla="*/ 3103562 w 4377212"/>
              <a:gd name="connsiteY2" fmla="*/ 400867 h 2216986"/>
              <a:gd name="connsiteX3" fmla="*/ 3641716 w 4377212"/>
              <a:gd name="connsiteY3" fmla="*/ 381664 h 2216986"/>
              <a:gd name="connsiteX4" fmla="*/ 4222161 w 4377212"/>
              <a:gd name="connsiteY4" fmla="*/ 59636 h 2216986"/>
              <a:gd name="connsiteX5" fmla="*/ 4377212 w 4377212"/>
              <a:gd name="connsiteY5" fmla="*/ 246493 h 2216986"/>
              <a:gd name="connsiteX6" fmla="*/ 4341430 w 4377212"/>
              <a:gd name="connsiteY6" fmla="*/ 508885 h 2216986"/>
              <a:gd name="connsiteX7" fmla="*/ 4265891 w 4377212"/>
              <a:gd name="connsiteY7" fmla="*/ 592374 h 2216986"/>
              <a:gd name="connsiteX8" fmla="*/ 4106866 w 4377212"/>
              <a:gd name="connsiteY8" fmla="*/ 584422 h 2216986"/>
              <a:gd name="connsiteX9" fmla="*/ 3959766 w 4377212"/>
              <a:gd name="connsiteY9" fmla="*/ 632130 h 2216986"/>
              <a:gd name="connsiteX10" fmla="*/ 3812667 w 4377212"/>
              <a:gd name="connsiteY10" fmla="*/ 715619 h 2216986"/>
              <a:gd name="connsiteX11" fmla="*/ 3625812 w 4377212"/>
              <a:gd name="connsiteY11" fmla="*/ 818986 h 2216986"/>
              <a:gd name="connsiteX12" fmla="*/ 3303784 w 4377212"/>
              <a:gd name="connsiteY12" fmla="*/ 1021745 h 2216986"/>
              <a:gd name="connsiteX13" fmla="*/ 3228247 w 4377212"/>
              <a:gd name="connsiteY13" fmla="*/ 1156917 h 2216986"/>
              <a:gd name="connsiteX14" fmla="*/ 3283905 w 4377212"/>
              <a:gd name="connsiteY14" fmla="*/ 1355699 h 2216986"/>
              <a:gd name="connsiteX15" fmla="*/ 3446908 w 4377212"/>
              <a:gd name="connsiteY15" fmla="*/ 1526653 h 2216986"/>
              <a:gd name="connsiteX16" fmla="*/ 3498591 w 4377212"/>
              <a:gd name="connsiteY16" fmla="*/ 1550506 h 2216986"/>
              <a:gd name="connsiteX17" fmla="*/ 3804716 w 4377212"/>
              <a:gd name="connsiteY17" fmla="*/ 1626043 h 2216986"/>
              <a:gd name="connsiteX18" fmla="*/ 3796765 w 4377212"/>
              <a:gd name="connsiteY18" fmla="*/ 2099146 h 2216986"/>
              <a:gd name="connsiteX19" fmla="*/ 623520 w 4377212"/>
              <a:gd name="connsiteY19" fmla="*/ 2106987 h 2216986"/>
              <a:gd name="connsiteX20" fmla="*/ 369752 w 4377212"/>
              <a:gd name="connsiteY20" fmla="*/ 2186610 h 2216986"/>
              <a:gd name="connsiteX21" fmla="*/ 397586 w 4377212"/>
              <a:gd name="connsiteY21" fmla="*/ 1896951 h 2216986"/>
              <a:gd name="connsiteX22" fmla="*/ 369753 w 4377212"/>
              <a:gd name="connsiteY22" fmla="*/ 1459063 h 2216986"/>
              <a:gd name="connsiteX23" fmla="*/ 322045 w 4377212"/>
              <a:gd name="connsiteY23" fmla="*/ 1180768 h 2216986"/>
              <a:gd name="connsiteX24" fmla="*/ 163019 w 4377212"/>
              <a:gd name="connsiteY24" fmla="*/ 1085353 h 2216986"/>
              <a:gd name="connsiteX25" fmla="*/ 67603 w 4377212"/>
              <a:gd name="connsiteY25" fmla="*/ 1081376 h 2216986"/>
              <a:gd name="connsiteX26" fmla="*/ 18 w 4377212"/>
              <a:gd name="connsiteY26" fmla="*/ 950180 h 2216986"/>
              <a:gd name="connsiteX27" fmla="*/ 39775 w 4377212"/>
              <a:gd name="connsiteY27" fmla="*/ 572494 h 2216986"/>
              <a:gd name="connsiteX28" fmla="*/ 95434 w 4377212"/>
              <a:gd name="connsiteY28" fmla="*/ 131197 h 2216986"/>
              <a:gd name="connsiteX0" fmla="*/ 111318 w 4393096"/>
              <a:gd name="connsiteY0" fmla="*/ 131197 h 2216986"/>
              <a:gd name="connsiteX1" fmla="*/ 3116145 w 4393096"/>
              <a:gd name="connsiteY1" fmla="*/ 0 h 2216986"/>
              <a:gd name="connsiteX2" fmla="*/ 3119446 w 4393096"/>
              <a:gd name="connsiteY2" fmla="*/ 400867 h 2216986"/>
              <a:gd name="connsiteX3" fmla="*/ 3657600 w 4393096"/>
              <a:gd name="connsiteY3" fmla="*/ 381664 h 2216986"/>
              <a:gd name="connsiteX4" fmla="*/ 4238045 w 4393096"/>
              <a:gd name="connsiteY4" fmla="*/ 59636 h 2216986"/>
              <a:gd name="connsiteX5" fmla="*/ 4393096 w 4393096"/>
              <a:gd name="connsiteY5" fmla="*/ 246493 h 2216986"/>
              <a:gd name="connsiteX6" fmla="*/ 4357314 w 4393096"/>
              <a:gd name="connsiteY6" fmla="*/ 508885 h 2216986"/>
              <a:gd name="connsiteX7" fmla="*/ 4281775 w 4393096"/>
              <a:gd name="connsiteY7" fmla="*/ 592374 h 2216986"/>
              <a:gd name="connsiteX8" fmla="*/ 4122750 w 4393096"/>
              <a:gd name="connsiteY8" fmla="*/ 584422 h 2216986"/>
              <a:gd name="connsiteX9" fmla="*/ 3975650 w 4393096"/>
              <a:gd name="connsiteY9" fmla="*/ 632130 h 2216986"/>
              <a:gd name="connsiteX10" fmla="*/ 3828551 w 4393096"/>
              <a:gd name="connsiteY10" fmla="*/ 715619 h 2216986"/>
              <a:gd name="connsiteX11" fmla="*/ 3641696 w 4393096"/>
              <a:gd name="connsiteY11" fmla="*/ 818986 h 2216986"/>
              <a:gd name="connsiteX12" fmla="*/ 3319668 w 4393096"/>
              <a:gd name="connsiteY12" fmla="*/ 1021745 h 2216986"/>
              <a:gd name="connsiteX13" fmla="*/ 3244131 w 4393096"/>
              <a:gd name="connsiteY13" fmla="*/ 1156917 h 2216986"/>
              <a:gd name="connsiteX14" fmla="*/ 3299789 w 4393096"/>
              <a:gd name="connsiteY14" fmla="*/ 1355699 h 2216986"/>
              <a:gd name="connsiteX15" fmla="*/ 3462792 w 4393096"/>
              <a:gd name="connsiteY15" fmla="*/ 1526653 h 2216986"/>
              <a:gd name="connsiteX16" fmla="*/ 3514475 w 4393096"/>
              <a:gd name="connsiteY16" fmla="*/ 1550506 h 2216986"/>
              <a:gd name="connsiteX17" fmla="*/ 3820600 w 4393096"/>
              <a:gd name="connsiteY17" fmla="*/ 1626043 h 2216986"/>
              <a:gd name="connsiteX18" fmla="*/ 3812649 w 4393096"/>
              <a:gd name="connsiteY18" fmla="*/ 2099146 h 2216986"/>
              <a:gd name="connsiteX19" fmla="*/ 639404 w 4393096"/>
              <a:gd name="connsiteY19" fmla="*/ 2106987 h 2216986"/>
              <a:gd name="connsiteX20" fmla="*/ 385636 w 4393096"/>
              <a:gd name="connsiteY20" fmla="*/ 2186610 h 2216986"/>
              <a:gd name="connsiteX21" fmla="*/ 413470 w 4393096"/>
              <a:gd name="connsiteY21" fmla="*/ 1896951 h 2216986"/>
              <a:gd name="connsiteX22" fmla="*/ 385637 w 4393096"/>
              <a:gd name="connsiteY22" fmla="*/ 1459063 h 2216986"/>
              <a:gd name="connsiteX23" fmla="*/ 337929 w 4393096"/>
              <a:gd name="connsiteY23" fmla="*/ 1180768 h 2216986"/>
              <a:gd name="connsiteX24" fmla="*/ 178903 w 4393096"/>
              <a:gd name="connsiteY24" fmla="*/ 1085353 h 2216986"/>
              <a:gd name="connsiteX25" fmla="*/ 83487 w 4393096"/>
              <a:gd name="connsiteY25" fmla="*/ 1081376 h 2216986"/>
              <a:gd name="connsiteX26" fmla="*/ 15902 w 4393096"/>
              <a:gd name="connsiteY26" fmla="*/ 950180 h 2216986"/>
              <a:gd name="connsiteX27" fmla="*/ 0 w 4393096"/>
              <a:gd name="connsiteY27" fmla="*/ 846814 h 2216986"/>
              <a:gd name="connsiteX28" fmla="*/ 111318 w 4393096"/>
              <a:gd name="connsiteY28" fmla="*/ 131197 h 2216986"/>
              <a:gd name="connsiteX0" fmla="*/ 111318 w 4393096"/>
              <a:gd name="connsiteY0" fmla="*/ 131197 h 2216986"/>
              <a:gd name="connsiteX1" fmla="*/ 3116145 w 4393096"/>
              <a:gd name="connsiteY1" fmla="*/ 0 h 2216986"/>
              <a:gd name="connsiteX2" fmla="*/ 3119446 w 4393096"/>
              <a:gd name="connsiteY2" fmla="*/ 400867 h 2216986"/>
              <a:gd name="connsiteX3" fmla="*/ 3657600 w 4393096"/>
              <a:gd name="connsiteY3" fmla="*/ 381664 h 2216986"/>
              <a:gd name="connsiteX4" fmla="*/ 4238045 w 4393096"/>
              <a:gd name="connsiteY4" fmla="*/ 59636 h 2216986"/>
              <a:gd name="connsiteX5" fmla="*/ 4393096 w 4393096"/>
              <a:gd name="connsiteY5" fmla="*/ 246493 h 2216986"/>
              <a:gd name="connsiteX6" fmla="*/ 4357314 w 4393096"/>
              <a:gd name="connsiteY6" fmla="*/ 508885 h 2216986"/>
              <a:gd name="connsiteX7" fmla="*/ 4281775 w 4393096"/>
              <a:gd name="connsiteY7" fmla="*/ 592374 h 2216986"/>
              <a:gd name="connsiteX8" fmla="*/ 4122750 w 4393096"/>
              <a:gd name="connsiteY8" fmla="*/ 584422 h 2216986"/>
              <a:gd name="connsiteX9" fmla="*/ 3975650 w 4393096"/>
              <a:gd name="connsiteY9" fmla="*/ 632130 h 2216986"/>
              <a:gd name="connsiteX10" fmla="*/ 3828551 w 4393096"/>
              <a:gd name="connsiteY10" fmla="*/ 715619 h 2216986"/>
              <a:gd name="connsiteX11" fmla="*/ 3641696 w 4393096"/>
              <a:gd name="connsiteY11" fmla="*/ 818986 h 2216986"/>
              <a:gd name="connsiteX12" fmla="*/ 3319668 w 4393096"/>
              <a:gd name="connsiteY12" fmla="*/ 1021745 h 2216986"/>
              <a:gd name="connsiteX13" fmla="*/ 3244131 w 4393096"/>
              <a:gd name="connsiteY13" fmla="*/ 1156917 h 2216986"/>
              <a:gd name="connsiteX14" fmla="*/ 3299789 w 4393096"/>
              <a:gd name="connsiteY14" fmla="*/ 1355699 h 2216986"/>
              <a:gd name="connsiteX15" fmla="*/ 3462792 w 4393096"/>
              <a:gd name="connsiteY15" fmla="*/ 1526653 h 2216986"/>
              <a:gd name="connsiteX16" fmla="*/ 3514475 w 4393096"/>
              <a:gd name="connsiteY16" fmla="*/ 1550506 h 2216986"/>
              <a:gd name="connsiteX17" fmla="*/ 3820600 w 4393096"/>
              <a:gd name="connsiteY17" fmla="*/ 1626043 h 2216986"/>
              <a:gd name="connsiteX18" fmla="*/ 3812649 w 4393096"/>
              <a:gd name="connsiteY18" fmla="*/ 2099146 h 2216986"/>
              <a:gd name="connsiteX19" fmla="*/ 639404 w 4393096"/>
              <a:gd name="connsiteY19" fmla="*/ 2106987 h 2216986"/>
              <a:gd name="connsiteX20" fmla="*/ 385636 w 4393096"/>
              <a:gd name="connsiteY20" fmla="*/ 2186610 h 2216986"/>
              <a:gd name="connsiteX21" fmla="*/ 413470 w 4393096"/>
              <a:gd name="connsiteY21" fmla="*/ 1896951 h 2216986"/>
              <a:gd name="connsiteX22" fmla="*/ 385637 w 4393096"/>
              <a:gd name="connsiteY22" fmla="*/ 1459063 h 2216986"/>
              <a:gd name="connsiteX23" fmla="*/ 337929 w 4393096"/>
              <a:gd name="connsiteY23" fmla="*/ 1180768 h 2216986"/>
              <a:gd name="connsiteX24" fmla="*/ 178903 w 4393096"/>
              <a:gd name="connsiteY24" fmla="*/ 1085353 h 2216986"/>
              <a:gd name="connsiteX25" fmla="*/ 83487 w 4393096"/>
              <a:gd name="connsiteY25" fmla="*/ 1081376 h 2216986"/>
              <a:gd name="connsiteX26" fmla="*/ 15902 w 4393096"/>
              <a:gd name="connsiteY26" fmla="*/ 950180 h 2216986"/>
              <a:gd name="connsiteX27" fmla="*/ 0 w 4393096"/>
              <a:gd name="connsiteY27" fmla="*/ 846814 h 2216986"/>
              <a:gd name="connsiteX28" fmla="*/ 59634 w 4393096"/>
              <a:gd name="connsiteY28" fmla="*/ 453224 h 2216986"/>
              <a:gd name="connsiteX29" fmla="*/ 111318 w 4393096"/>
              <a:gd name="connsiteY29" fmla="*/ 131197 h 2216986"/>
              <a:gd name="connsiteX0" fmla="*/ 155051 w 4436829"/>
              <a:gd name="connsiteY0" fmla="*/ 131197 h 2216986"/>
              <a:gd name="connsiteX1" fmla="*/ 3159878 w 4436829"/>
              <a:gd name="connsiteY1" fmla="*/ 0 h 2216986"/>
              <a:gd name="connsiteX2" fmla="*/ 3163179 w 4436829"/>
              <a:gd name="connsiteY2" fmla="*/ 400867 h 2216986"/>
              <a:gd name="connsiteX3" fmla="*/ 3701333 w 4436829"/>
              <a:gd name="connsiteY3" fmla="*/ 381664 h 2216986"/>
              <a:gd name="connsiteX4" fmla="*/ 4281778 w 4436829"/>
              <a:gd name="connsiteY4" fmla="*/ 59636 h 2216986"/>
              <a:gd name="connsiteX5" fmla="*/ 4436829 w 4436829"/>
              <a:gd name="connsiteY5" fmla="*/ 246493 h 2216986"/>
              <a:gd name="connsiteX6" fmla="*/ 4401047 w 4436829"/>
              <a:gd name="connsiteY6" fmla="*/ 508885 h 2216986"/>
              <a:gd name="connsiteX7" fmla="*/ 4325508 w 4436829"/>
              <a:gd name="connsiteY7" fmla="*/ 592374 h 2216986"/>
              <a:gd name="connsiteX8" fmla="*/ 4166483 w 4436829"/>
              <a:gd name="connsiteY8" fmla="*/ 584422 h 2216986"/>
              <a:gd name="connsiteX9" fmla="*/ 4019383 w 4436829"/>
              <a:gd name="connsiteY9" fmla="*/ 632130 h 2216986"/>
              <a:gd name="connsiteX10" fmla="*/ 3872284 w 4436829"/>
              <a:gd name="connsiteY10" fmla="*/ 715619 h 2216986"/>
              <a:gd name="connsiteX11" fmla="*/ 3685429 w 4436829"/>
              <a:gd name="connsiteY11" fmla="*/ 818986 h 2216986"/>
              <a:gd name="connsiteX12" fmla="*/ 3363401 w 4436829"/>
              <a:gd name="connsiteY12" fmla="*/ 1021745 h 2216986"/>
              <a:gd name="connsiteX13" fmla="*/ 3287864 w 4436829"/>
              <a:gd name="connsiteY13" fmla="*/ 1156917 h 2216986"/>
              <a:gd name="connsiteX14" fmla="*/ 3343522 w 4436829"/>
              <a:gd name="connsiteY14" fmla="*/ 1355699 h 2216986"/>
              <a:gd name="connsiteX15" fmla="*/ 3506525 w 4436829"/>
              <a:gd name="connsiteY15" fmla="*/ 1526653 h 2216986"/>
              <a:gd name="connsiteX16" fmla="*/ 3558208 w 4436829"/>
              <a:gd name="connsiteY16" fmla="*/ 1550506 h 2216986"/>
              <a:gd name="connsiteX17" fmla="*/ 3864333 w 4436829"/>
              <a:gd name="connsiteY17" fmla="*/ 1626043 h 2216986"/>
              <a:gd name="connsiteX18" fmla="*/ 3856382 w 4436829"/>
              <a:gd name="connsiteY18" fmla="*/ 2099146 h 2216986"/>
              <a:gd name="connsiteX19" fmla="*/ 683137 w 4436829"/>
              <a:gd name="connsiteY19" fmla="*/ 2106987 h 2216986"/>
              <a:gd name="connsiteX20" fmla="*/ 429369 w 4436829"/>
              <a:gd name="connsiteY20" fmla="*/ 2186610 h 2216986"/>
              <a:gd name="connsiteX21" fmla="*/ 457203 w 4436829"/>
              <a:gd name="connsiteY21" fmla="*/ 1896951 h 2216986"/>
              <a:gd name="connsiteX22" fmla="*/ 429370 w 4436829"/>
              <a:gd name="connsiteY22" fmla="*/ 1459063 h 2216986"/>
              <a:gd name="connsiteX23" fmla="*/ 381662 w 4436829"/>
              <a:gd name="connsiteY23" fmla="*/ 1180768 h 2216986"/>
              <a:gd name="connsiteX24" fmla="*/ 222636 w 4436829"/>
              <a:gd name="connsiteY24" fmla="*/ 1085353 h 2216986"/>
              <a:gd name="connsiteX25" fmla="*/ 127220 w 4436829"/>
              <a:gd name="connsiteY25" fmla="*/ 1081376 h 2216986"/>
              <a:gd name="connsiteX26" fmla="*/ 59635 w 4436829"/>
              <a:gd name="connsiteY26" fmla="*/ 950180 h 2216986"/>
              <a:gd name="connsiteX27" fmla="*/ 43733 w 4436829"/>
              <a:gd name="connsiteY27" fmla="*/ 846814 h 2216986"/>
              <a:gd name="connsiteX28" fmla="*/ 0 w 4436829"/>
              <a:gd name="connsiteY28" fmla="*/ 783204 h 2216986"/>
              <a:gd name="connsiteX29" fmla="*/ 155051 w 4436829"/>
              <a:gd name="connsiteY29" fmla="*/ 131197 h 2216986"/>
              <a:gd name="connsiteX0" fmla="*/ 155051 w 4436829"/>
              <a:gd name="connsiteY0" fmla="*/ 131197 h 2216986"/>
              <a:gd name="connsiteX1" fmla="*/ 3159878 w 4436829"/>
              <a:gd name="connsiteY1" fmla="*/ 0 h 2216986"/>
              <a:gd name="connsiteX2" fmla="*/ 3163179 w 4436829"/>
              <a:gd name="connsiteY2" fmla="*/ 400867 h 2216986"/>
              <a:gd name="connsiteX3" fmla="*/ 3701333 w 4436829"/>
              <a:gd name="connsiteY3" fmla="*/ 381664 h 2216986"/>
              <a:gd name="connsiteX4" fmla="*/ 4281778 w 4436829"/>
              <a:gd name="connsiteY4" fmla="*/ 59636 h 2216986"/>
              <a:gd name="connsiteX5" fmla="*/ 4436829 w 4436829"/>
              <a:gd name="connsiteY5" fmla="*/ 246493 h 2216986"/>
              <a:gd name="connsiteX6" fmla="*/ 4401047 w 4436829"/>
              <a:gd name="connsiteY6" fmla="*/ 508885 h 2216986"/>
              <a:gd name="connsiteX7" fmla="*/ 4325508 w 4436829"/>
              <a:gd name="connsiteY7" fmla="*/ 592374 h 2216986"/>
              <a:gd name="connsiteX8" fmla="*/ 4166483 w 4436829"/>
              <a:gd name="connsiteY8" fmla="*/ 584422 h 2216986"/>
              <a:gd name="connsiteX9" fmla="*/ 4019383 w 4436829"/>
              <a:gd name="connsiteY9" fmla="*/ 632130 h 2216986"/>
              <a:gd name="connsiteX10" fmla="*/ 3872284 w 4436829"/>
              <a:gd name="connsiteY10" fmla="*/ 715619 h 2216986"/>
              <a:gd name="connsiteX11" fmla="*/ 3685429 w 4436829"/>
              <a:gd name="connsiteY11" fmla="*/ 818986 h 2216986"/>
              <a:gd name="connsiteX12" fmla="*/ 3363401 w 4436829"/>
              <a:gd name="connsiteY12" fmla="*/ 1021745 h 2216986"/>
              <a:gd name="connsiteX13" fmla="*/ 3287864 w 4436829"/>
              <a:gd name="connsiteY13" fmla="*/ 1156917 h 2216986"/>
              <a:gd name="connsiteX14" fmla="*/ 3343522 w 4436829"/>
              <a:gd name="connsiteY14" fmla="*/ 1355699 h 2216986"/>
              <a:gd name="connsiteX15" fmla="*/ 3506525 w 4436829"/>
              <a:gd name="connsiteY15" fmla="*/ 1526653 h 2216986"/>
              <a:gd name="connsiteX16" fmla="*/ 3558208 w 4436829"/>
              <a:gd name="connsiteY16" fmla="*/ 1550506 h 2216986"/>
              <a:gd name="connsiteX17" fmla="*/ 3864333 w 4436829"/>
              <a:gd name="connsiteY17" fmla="*/ 1626043 h 2216986"/>
              <a:gd name="connsiteX18" fmla="*/ 3856382 w 4436829"/>
              <a:gd name="connsiteY18" fmla="*/ 2099146 h 2216986"/>
              <a:gd name="connsiteX19" fmla="*/ 683137 w 4436829"/>
              <a:gd name="connsiteY19" fmla="*/ 2106987 h 2216986"/>
              <a:gd name="connsiteX20" fmla="*/ 429369 w 4436829"/>
              <a:gd name="connsiteY20" fmla="*/ 2186610 h 2216986"/>
              <a:gd name="connsiteX21" fmla="*/ 457203 w 4436829"/>
              <a:gd name="connsiteY21" fmla="*/ 1896951 h 2216986"/>
              <a:gd name="connsiteX22" fmla="*/ 429370 w 4436829"/>
              <a:gd name="connsiteY22" fmla="*/ 1459063 h 2216986"/>
              <a:gd name="connsiteX23" fmla="*/ 381662 w 4436829"/>
              <a:gd name="connsiteY23" fmla="*/ 1180768 h 2216986"/>
              <a:gd name="connsiteX24" fmla="*/ 222636 w 4436829"/>
              <a:gd name="connsiteY24" fmla="*/ 1085353 h 2216986"/>
              <a:gd name="connsiteX25" fmla="*/ 127220 w 4436829"/>
              <a:gd name="connsiteY25" fmla="*/ 1081376 h 2216986"/>
              <a:gd name="connsiteX26" fmla="*/ 59635 w 4436829"/>
              <a:gd name="connsiteY26" fmla="*/ 950180 h 2216986"/>
              <a:gd name="connsiteX27" fmla="*/ 43733 w 4436829"/>
              <a:gd name="connsiteY27" fmla="*/ 846814 h 2216986"/>
              <a:gd name="connsiteX28" fmla="*/ 0 w 4436829"/>
              <a:gd name="connsiteY28" fmla="*/ 783204 h 2216986"/>
              <a:gd name="connsiteX29" fmla="*/ 67587 w 4436829"/>
              <a:gd name="connsiteY29" fmla="*/ 457200 h 2216986"/>
              <a:gd name="connsiteX30" fmla="*/ 155051 w 4436829"/>
              <a:gd name="connsiteY30" fmla="*/ 131197 h 2216986"/>
              <a:gd name="connsiteX0" fmla="*/ 210709 w 4492487"/>
              <a:gd name="connsiteY0" fmla="*/ 131197 h 2216986"/>
              <a:gd name="connsiteX1" fmla="*/ 3215536 w 4492487"/>
              <a:gd name="connsiteY1" fmla="*/ 0 h 2216986"/>
              <a:gd name="connsiteX2" fmla="*/ 3218837 w 4492487"/>
              <a:gd name="connsiteY2" fmla="*/ 400867 h 2216986"/>
              <a:gd name="connsiteX3" fmla="*/ 3756991 w 4492487"/>
              <a:gd name="connsiteY3" fmla="*/ 381664 h 2216986"/>
              <a:gd name="connsiteX4" fmla="*/ 4337436 w 4492487"/>
              <a:gd name="connsiteY4" fmla="*/ 59636 h 2216986"/>
              <a:gd name="connsiteX5" fmla="*/ 4492487 w 4492487"/>
              <a:gd name="connsiteY5" fmla="*/ 246493 h 2216986"/>
              <a:gd name="connsiteX6" fmla="*/ 4456705 w 4492487"/>
              <a:gd name="connsiteY6" fmla="*/ 508885 h 2216986"/>
              <a:gd name="connsiteX7" fmla="*/ 4381166 w 4492487"/>
              <a:gd name="connsiteY7" fmla="*/ 592374 h 2216986"/>
              <a:gd name="connsiteX8" fmla="*/ 4222141 w 4492487"/>
              <a:gd name="connsiteY8" fmla="*/ 584422 h 2216986"/>
              <a:gd name="connsiteX9" fmla="*/ 4075041 w 4492487"/>
              <a:gd name="connsiteY9" fmla="*/ 632130 h 2216986"/>
              <a:gd name="connsiteX10" fmla="*/ 3927942 w 4492487"/>
              <a:gd name="connsiteY10" fmla="*/ 715619 h 2216986"/>
              <a:gd name="connsiteX11" fmla="*/ 3741087 w 4492487"/>
              <a:gd name="connsiteY11" fmla="*/ 818986 h 2216986"/>
              <a:gd name="connsiteX12" fmla="*/ 3419059 w 4492487"/>
              <a:gd name="connsiteY12" fmla="*/ 1021745 h 2216986"/>
              <a:gd name="connsiteX13" fmla="*/ 3343522 w 4492487"/>
              <a:gd name="connsiteY13" fmla="*/ 1156917 h 2216986"/>
              <a:gd name="connsiteX14" fmla="*/ 3399180 w 4492487"/>
              <a:gd name="connsiteY14" fmla="*/ 1355699 h 2216986"/>
              <a:gd name="connsiteX15" fmla="*/ 3562183 w 4492487"/>
              <a:gd name="connsiteY15" fmla="*/ 1526653 h 2216986"/>
              <a:gd name="connsiteX16" fmla="*/ 3613866 w 4492487"/>
              <a:gd name="connsiteY16" fmla="*/ 1550506 h 2216986"/>
              <a:gd name="connsiteX17" fmla="*/ 3919991 w 4492487"/>
              <a:gd name="connsiteY17" fmla="*/ 1626043 h 2216986"/>
              <a:gd name="connsiteX18" fmla="*/ 3912040 w 4492487"/>
              <a:gd name="connsiteY18" fmla="*/ 2099146 h 2216986"/>
              <a:gd name="connsiteX19" fmla="*/ 738795 w 4492487"/>
              <a:gd name="connsiteY19" fmla="*/ 2106987 h 2216986"/>
              <a:gd name="connsiteX20" fmla="*/ 485027 w 4492487"/>
              <a:gd name="connsiteY20" fmla="*/ 2186610 h 2216986"/>
              <a:gd name="connsiteX21" fmla="*/ 512861 w 4492487"/>
              <a:gd name="connsiteY21" fmla="*/ 1896951 h 2216986"/>
              <a:gd name="connsiteX22" fmla="*/ 485028 w 4492487"/>
              <a:gd name="connsiteY22" fmla="*/ 1459063 h 2216986"/>
              <a:gd name="connsiteX23" fmla="*/ 437320 w 4492487"/>
              <a:gd name="connsiteY23" fmla="*/ 1180768 h 2216986"/>
              <a:gd name="connsiteX24" fmla="*/ 278294 w 4492487"/>
              <a:gd name="connsiteY24" fmla="*/ 1085353 h 2216986"/>
              <a:gd name="connsiteX25" fmla="*/ 182878 w 4492487"/>
              <a:gd name="connsiteY25" fmla="*/ 1081376 h 2216986"/>
              <a:gd name="connsiteX26" fmla="*/ 115293 w 4492487"/>
              <a:gd name="connsiteY26" fmla="*/ 950180 h 2216986"/>
              <a:gd name="connsiteX27" fmla="*/ 99391 w 4492487"/>
              <a:gd name="connsiteY27" fmla="*/ 846814 h 2216986"/>
              <a:gd name="connsiteX28" fmla="*/ 55658 w 4492487"/>
              <a:gd name="connsiteY28" fmla="*/ 783204 h 2216986"/>
              <a:gd name="connsiteX29" fmla="*/ 0 w 4492487"/>
              <a:gd name="connsiteY29" fmla="*/ 743447 h 2216986"/>
              <a:gd name="connsiteX30" fmla="*/ 210709 w 4492487"/>
              <a:gd name="connsiteY30" fmla="*/ 131197 h 2216986"/>
              <a:gd name="connsiteX0" fmla="*/ 210709 w 4492487"/>
              <a:gd name="connsiteY0" fmla="*/ 131197 h 2216986"/>
              <a:gd name="connsiteX1" fmla="*/ 3215536 w 4492487"/>
              <a:gd name="connsiteY1" fmla="*/ 0 h 2216986"/>
              <a:gd name="connsiteX2" fmla="*/ 3218837 w 4492487"/>
              <a:gd name="connsiteY2" fmla="*/ 400867 h 2216986"/>
              <a:gd name="connsiteX3" fmla="*/ 3756991 w 4492487"/>
              <a:gd name="connsiteY3" fmla="*/ 381664 h 2216986"/>
              <a:gd name="connsiteX4" fmla="*/ 4337436 w 4492487"/>
              <a:gd name="connsiteY4" fmla="*/ 59636 h 2216986"/>
              <a:gd name="connsiteX5" fmla="*/ 4492487 w 4492487"/>
              <a:gd name="connsiteY5" fmla="*/ 246493 h 2216986"/>
              <a:gd name="connsiteX6" fmla="*/ 4456705 w 4492487"/>
              <a:gd name="connsiteY6" fmla="*/ 508885 h 2216986"/>
              <a:gd name="connsiteX7" fmla="*/ 4381166 w 4492487"/>
              <a:gd name="connsiteY7" fmla="*/ 592374 h 2216986"/>
              <a:gd name="connsiteX8" fmla="*/ 4222141 w 4492487"/>
              <a:gd name="connsiteY8" fmla="*/ 584422 h 2216986"/>
              <a:gd name="connsiteX9" fmla="*/ 4075041 w 4492487"/>
              <a:gd name="connsiteY9" fmla="*/ 632130 h 2216986"/>
              <a:gd name="connsiteX10" fmla="*/ 3927942 w 4492487"/>
              <a:gd name="connsiteY10" fmla="*/ 715619 h 2216986"/>
              <a:gd name="connsiteX11" fmla="*/ 3741087 w 4492487"/>
              <a:gd name="connsiteY11" fmla="*/ 818986 h 2216986"/>
              <a:gd name="connsiteX12" fmla="*/ 3419059 w 4492487"/>
              <a:gd name="connsiteY12" fmla="*/ 1021745 h 2216986"/>
              <a:gd name="connsiteX13" fmla="*/ 3343522 w 4492487"/>
              <a:gd name="connsiteY13" fmla="*/ 1156917 h 2216986"/>
              <a:gd name="connsiteX14" fmla="*/ 3399180 w 4492487"/>
              <a:gd name="connsiteY14" fmla="*/ 1355699 h 2216986"/>
              <a:gd name="connsiteX15" fmla="*/ 3562183 w 4492487"/>
              <a:gd name="connsiteY15" fmla="*/ 1526653 h 2216986"/>
              <a:gd name="connsiteX16" fmla="*/ 3613866 w 4492487"/>
              <a:gd name="connsiteY16" fmla="*/ 1550506 h 2216986"/>
              <a:gd name="connsiteX17" fmla="*/ 3919991 w 4492487"/>
              <a:gd name="connsiteY17" fmla="*/ 1626043 h 2216986"/>
              <a:gd name="connsiteX18" fmla="*/ 3912040 w 4492487"/>
              <a:gd name="connsiteY18" fmla="*/ 2099146 h 2216986"/>
              <a:gd name="connsiteX19" fmla="*/ 738795 w 4492487"/>
              <a:gd name="connsiteY19" fmla="*/ 2106987 h 2216986"/>
              <a:gd name="connsiteX20" fmla="*/ 485027 w 4492487"/>
              <a:gd name="connsiteY20" fmla="*/ 2186610 h 2216986"/>
              <a:gd name="connsiteX21" fmla="*/ 512861 w 4492487"/>
              <a:gd name="connsiteY21" fmla="*/ 1896951 h 2216986"/>
              <a:gd name="connsiteX22" fmla="*/ 485028 w 4492487"/>
              <a:gd name="connsiteY22" fmla="*/ 1459063 h 2216986"/>
              <a:gd name="connsiteX23" fmla="*/ 437320 w 4492487"/>
              <a:gd name="connsiteY23" fmla="*/ 1180768 h 2216986"/>
              <a:gd name="connsiteX24" fmla="*/ 278294 w 4492487"/>
              <a:gd name="connsiteY24" fmla="*/ 1085353 h 2216986"/>
              <a:gd name="connsiteX25" fmla="*/ 182878 w 4492487"/>
              <a:gd name="connsiteY25" fmla="*/ 1081376 h 2216986"/>
              <a:gd name="connsiteX26" fmla="*/ 115293 w 4492487"/>
              <a:gd name="connsiteY26" fmla="*/ 950180 h 2216986"/>
              <a:gd name="connsiteX27" fmla="*/ 99391 w 4492487"/>
              <a:gd name="connsiteY27" fmla="*/ 846814 h 2216986"/>
              <a:gd name="connsiteX28" fmla="*/ 55658 w 4492487"/>
              <a:gd name="connsiteY28" fmla="*/ 783204 h 2216986"/>
              <a:gd name="connsiteX29" fmla="*/ 0 w 4492487"/>
              <a:gd name="connsiteY29" fmla="*/ 743447 h 2216986"/>
              <a:gd name="connsiteX30" fmla="*/ 115294 w 4492487"/>
              <a:gd name="connsiteY30" fmla="*/ 397565 h 2216986"/>
              <a:gd name="connsiteX31" fmla="*/ 210709 w 4492487"/>
              <a:gd name="connsiteY31" fmla="*/ 131197 h 2216986"/>
              <a:gd name="connsiteX0" fmla="*/ 210709 w 4492487"/>
              <a:gd name="connsiteY0" fmla="*/ 131197 h 2216986"/>
              <a:gd name="connsiteX1" fmla="*/ 3215536 w 4492487"/>
              <a:gd name="connsiteY1" fmla="*/ 0 h 2216986"/>
              <a:gd name="connsiteX2" fmla="*/ 3218837 w 4492487"/>
              <a:gd name="connsiteY2" fmla="*/ 400867 h 2216986"/>
              <a:gd name="connsiteX3" fmla="*/ 3756991 w 4492487"/>
              <a:gd name="connsiteY3" fmla="*/ 381664 h 2216986"/>
              <a:gd name="connsiteX4" fmla="*/ 4337436 w 4492487"/>
              <a:gd name="connsiteY4" fmla="*/ 59636 h 2216986"/>
              <a:gd name="connsiteX5" fmla="*/ 4492487 w 4492487"/>
              <a:gd name="connsiteY5" fmla="*/ 246493 h 2216986"/>
              <a:gd name="connsiteX6" fmla="*/ 4456705 w 4492487"/>
              <a:gd name="connsiteY6" fmla="*/ 508885 h 2216986"/>
              <a:gd name="connsiteX7" fmla="*/ 4381166 w 4492487"/>
              <a:gd name="connsiteY7" fmla="*/ 592374 h 2216986"/>
              <a:gd name="connsiteX8" fmla="*/ 4222141 w 4492487"/>
              <a:gd name="connsiteY8" fmla="*/ 584422 h 2216986"/>
              <a:gd name="connsiteX9" fmla="*/ 4075041 w 4492487"/>
              <a:gd name="connsiteY9" fmla="*/ 632130 h 2216986"/>
              <a:gd name="connsiteX10" fmla="*/ 3927942 w 4492487"/>
              <a:gd name="connsiteY10" fmla="*/ 715619 h 2216986"/>
              <a:gd name="connsiteX11" fmla="*/ 3741087 w 4492487"/>
              <a:gd name="connsiteY11" fmla="*/ 818986 h 2216986"/>
              <a:gd name="connsiteX12" fmla="*/ 3419059 w 4492487"/>
              <a:gd name="connsiteY12" fmla="*/ 1021745 h 2216986"/>
              <a:gd name="connsiteX13" fmla="*/ 3343522 w 4492487"/>
              <a:gd name="connsiteY13" fmla="*/ 1156917 h 2216986"/>
              <a:gd name="connsiteX14" fmla="*/ 3399180 w 4492487"/>
              <a:gd name="connsiteY14" fmla="*/ 1355699 h 2216986"/>
              <a:gd name="connsiteX15" fmla="*/ 3562183 w 4492487"/>
              <a:gd name="connsiteY15" fmla="*/ 1526653 h 2216986"/>
              <a:gd name="connsiteX16" fmla="*/ 3613866 w 4492487"/>
              <a:gd name="connsiteY16" fmla="*/ 1550506 h 2216986"/>
              <a:gd name="connsiteX17" fmla="*/ 3919991 w 4492487"/>
              <a:gd name="connsiteY17" fmla="*/ 1626043 h 2216986"/>
              <a:gd name="connsiteX18" fmla="*/ 3912040 w 4492487"/>
              <a:gd name="connsiteY18" fmla="*/ 2099146 h 2216986"/>
              <a:gd name="connsiteX19" fmla="*/ 738795 w 4492487"/>
              <a:gd name="connsiteY19" fmla="*/ 2106987 h 2216986"/>
              <a:gd name="connsiteX20" fmla="*/ 485027 w 4492487"/>
              <a:gd name="connsiteY20" fmla="*/ 2186610 h 2216986"/>
              <a:gd name="connsiteX21" fmla="*/ 512861 w 4492487"/>
              <a:gd name="connsiteY21" fmla="*/ 1896951 h 2216986"/>
              <a:gd name="connsiteX22" fmla="*/ 485028 w 4492487"/>
              <a:gd name="connsiteY22" fmla="*/ 1459063 h 2216986"/>
              <a:gd name="connsiteX23" fmla="*/ 437320 w 4492487"/>
              <a:gd name="connsiteY23" fmla="*/ 1180768 h 2216986"/>
              <a:gd name="connsiteX24" fmla="*/ 278294 w 4492487"/>
              <a:gd name="connsiteY24" fmla="*/ 1085353 h 2216986"/>
              <a:gd name="connsiteX25" fmla="*/ 182878 w 4492487"/>
              <a:gd name="connsiteY25" fmla="*/ 1081376 h 2216986"/>
              <a:gd name="connsiteX26" fmla="*/ 115293 w 4492487"/>
              <a:gd name="connsiteY26" fmla="*/ 950180 h 2216986"/>
              <a:gd name="connsiteX27" fmla="*/ 99391 w 4492487"/>
              <a:gd name="connsiteY27" fmla="*/ 846814 h 2216986"/>
              <a:gd name="connsiteX28" fmla="*/ 55658 w 4492487"/>
              <a:gd name="connsiteY28" fmla="*/ 783204 h 2216986"/>
              <a:gd name="connsiteX29" fmla="*/ 0 w 4492487"/>
              <a:gd name="connsiteY29" fmla="*/ 743447 h 2216986"/>
              <a:gd name="connsiteX30" fmla="*/ 3976 w 4492487"/>
              <a:gd name="connsiteY30" fmla="*/ 612251 h 2216986"/>
              <a:gd name="connsiteX31" fmla="*/ 210709 w 4492487"/>
              <a:gd name="connsiteY31" fmla="*/ 131197 h 2216986"/>
              <a:gd name="connsiteX0" fmla="*/ 210709 w 4492487"/>
              <a:gd name="connsiteY0" fmla="*/ 131197 h 2216986"/>
              <a:gd name="connsiteX1" fmla="*/ 3215536 w 4492487"/>
              <a:gd name="connsiteY1" fmla="*/ 0 h 2216986"/>
              <a:gd name="connsiteX2" fmla="*/ 3218837 w 4492487"/>
              <a:gd name="connsiteY2" fmla="*/ 400867 h 2216986"/>
              <a:gd name="connsiteX3" fmla="*/ 3756991 w 4492487"/>
              <a:gd name="connsiteY3" fmla="*/ 381664 h 2216986"/>
              <a:gd name="connsiteX4" fmla="*/ 4337436 w 4492487"/>
              <a:gd name="connsiteY4" fmla="*/ 59636 h 2216986"/>
              <a:gd name="connsiteX5" fmla="*/ 4492487 w 4492487"/>
              <a:gd name="connsiteY5" fmla="*/ 246493 h 2216986"/>
              <a:gd name="connsiteX6" fmla="*/ 4456705 w 4492487"/>
              <a:gd name="connsiteY6" fmla="*/ 508885 h 2216986"/>
              <a:gd name="connsiteX7" fmla="*/ 4381166 w 4492487"/>
              <a:gd name="connsiteY7" fmla="*/ 592374 h 2216986"/>
              <a:gd name="connsiteX8" fmla="*/ 4222141 w 4492487"/>
              <a:gd name="connsiteY8" fmla="*/ 584422 h 2216986"/>
              <a:gd name="connsiteX9" fmla="*/ 4075041 w 4492487"/>
              <a:gd name="connsiteY9" fmla="*/ 632130 h 2216986"/>
              <a:gd name="connsiteX10" fmla="*/ 3927942 w 4492487"/>
              <a:gd name="connsiteY10" fmla="*/ 715619 h 2216986"/>
              <a:gd name="connsiteX11" fmla="*/ 3741087 w 4492487"/>
              <a:gd name="connsiteY11" fmla="*/ 818986 h 2216986"/>
              <a:gd name="connsiteX12" fmla="*/ 3419059 w 4492487"/>
              <a:gd name="connsiteY12" fmla="*/ 1021745 h 2216986"/>
              <a:gd name="connsiteX13" fmla="*/ 3343522 w 4492487"/>
              <a:gd name="connsiteY13" fmla="*/ 1156917 h 2216986"/>
              <a:gd name="connsiteX14" fmla="*/ 3399180 w 4492487"/>
              <a:gd name="connsiteY14" fmla="*/ 1355699 h 2216986"/>
              <a:gd name="connsiteX15" fmla="*/ 3562183 w 4492487"/>
              <a:gd name="connsiteY15" fmla="*/ 1526653 h 2216986"/>
              <a:gd name="connsiteX16" fmla="*/ 3613866 w 4492487"/>
              <a:gd name="connsiteY16" fmla="*/ 1550506 h 2216986"/>
              <a:gd name="connsiteX17" fmla="*/ 3919991 w 4492487"/>
              <a:gd name="connsiteY17" fmla="*/ 1626043 h 2216986"/>
              <a:gd name="connsiteX18" fmla="*/ 3912040 w 4492487"/>
              <a:gd name="connsiteY18" fmla="*/ 2099146 h 2216986"/>
              <a:gd name="connsiteX19" fmla="*/ 738795 w 4492487"/>
              <a:gd name="connsiteY19" fmla="*/ 2106987 h 2216986"/>
              <a:gd name="connsiteX20" fmla="*/ 485027 w 4492487"/>
              <a:gd name="connsiteY20" fmla="*/ 2186610 h 2216986"/>
              <a:gd name="connsiteX21" fmla="*/ 512861 w 4492487"/>
              <a:gd name="connsiteY21" fmla="*/ 1896951 h 2216986"/>
              <a:gd name="connsiteX22" fmla="*/ 485028 w 4492487"/>
              <a:gd name="connsiteY22" fmla="*/ 1459063 h 2216986"/>
              <a:gd name="connsiteX23" fmla="*/ 437320 w 4492487"/>
              <a:gd name="connsiteY23" fmla="*/ 1180768 h 2216986"/>
              <a:gd name="connsiteX24" fmla="*/ 278294 w 4492487"/>
              <a:gd name="connsiteY24" fmla="*/ 1085353 h 2216986"/>
              <a:gd name="connsiteX25" fmla="*/ 182878 w 4492487"/>
              <a:gd name="connsiteY25" fmla="*/ 1081376 h 2216986"/>
              <a:gd name="connsiteX26" fmla="*/ 115293 w 4492487"/>
              <a:gd name="connsiteY26" fmla="*/ 950180 h 2216986"/>
              <a:gd name="connsiteX27" fmla="*/ 99391 w 4492487"/>
              <a:gd name="connsiteY27" fmla="*/ 846814 h 2216986"/>
              <a:gd name="connsiteX28" fmla="*/ 55658 w 4492487"/>
              <a:gd name="connsiteY28" fmla="*/ 783204 h 2216986"/>
              <a:gd name="connsiteX29" fmla="*/ 0 w 4492487"/>
              <a:gd name="connsiteY29" fmla="*/ 743447 h 2216986"/>
              <a:gd name="connsiteX30" fmla="*/ 3976 w 4492487"/>
              <a:gd name="connsiteY30" fmla="*/ 612251 h 2216986"/>
              <a:gd name="connsiteX31" fmla="*/ 95416 w 4492487"/>
              <a:gd name="connsiteY31" fmla="*/ 369735 h 2216986"/>
              <a:gd name="connsiteX32" fmla="*/ 210709 w 4492487"/>
              <a:gd name="connsiteY32" fmla="*/ 131197 h 2216986"/>
              <a:gd name="connsiteX0" fmla="*/ 210709 w 4492487"/>
              <a:gd name="connsiteY0" fmla="*/ 131197 h 2216986"/>
              <a:gd name="connsiteX1" fmla="*/ 3215536 w 4492487"/>
              <a:gd name="connsiteY1" fmla="*/ 0 h 2216986"/>
              <a:gd name="connsiteX2" fmla="*/ 3218837 w 4492487"/>
              <a:gd name="connsiteY2" fmla="*/ 400867 h 2216986"/>
              <a:gd name="connsiteX3" fmla="*/ 3756991 w 4492487"/>
              <a:gd name="connsiteY3" fmla="*/ 381664 h 2216986"/>
              <a:gd name="connsiteX4" fmla="*/ 4337436 w 4492487"/>
              <a:gd name="connsiteY4" fmla="*/ 59636 h 2216986"/>
              <a:gd name="connsiteX5" fmla="*/ 4492487 w 4492487"/>
              <a:gd name="connsiteY5" fmla="*/ 246493 h 2216986"/>
              <a:gd name="connsiteX6" fmla="*/ 4456705 w 4492487"/>
              <a:gd name="connsiteY6" fmla="*/ 508885 h 2216986"/>
              <a:gd name="connsiteX7" fmla="*/ 4381166 w 4492487"/>
              <a:gd name="connsiteY7" fmla="*/ 592374 h 2216986"/>
              <a:gd name="connsiteX8" fmla="*/ 4222141 w 4492487"/>
              <a:gd name="connsiteY8" fmla="*/ 584422 h 2216986"/>
              <a:gd name="connsiteX9" fmla="*/ 4075041 w 4492487"/>
              <a:gd name="connsiteY9" fmla="*/ 632130 h 2216986"/>
              <a:gd name="connsiteX10" fmla="*/ 3927942 w 4492487"/>
              <a:gd name="connsiteY10" fmla="*/ 715619 h 2216986"/>
              <a:gd name="connsiteX11" fmla="*/ 3741087 w 4492487"/>
              <a:gd name="connsiteY11" fmla="*/ 818986 h 2216986"/>
              <a:gd name="connsiteX12" fmla="*/ 3419059 w 4492487"/>
              <a:gd name="connsiteY12" fmla="*/ 1021745 h 2216986"/>
              <a:gd name="connsiteX13" fmla="*/ 3343522 w 4492487"/>
              <a:gd name="connsiteY13" fmla="*/ 1156917 h 2216986"/>
              <a:gd name="connsiteX14" fmla="*/ 3399180 w 4492487"/>
              <a:gd name="connsiteY14" fmla="*/ 1355699 h 2216986"/>
              <a:gd name="connsiteX15" fmla="*/ 3562183 w 4492487"/>
              <a:gd name="connsiteY15" fmla="*/ 1526653 h 2216986"/>
              <a:gd name="connsiteX16" fmla="*/ 3613866 w 4492487"/>
              <a:gd name="connsiteY16" fmla="*/ 1550506 h 2216986"/>
              <a:gd name="connsiteX17" fmla="*/ 3919991 w 4492487"/>
              <a:gd name="connsiteY17" fmla="*/ 1626043 h 2216986"/>
              <a:gd name="connsiteX18" fmla="*/ 3912040 w 4492487"/>
              <a:gd name="connsiteY18" fmla="*/ 2099146 h 2216986"/>
              <a:gd name="connsiteX19" fmla="*/ 738795 w 4492487"/>
              <a:gd name="connsiteY19" fmla="*/ 2106987 h 2216986"/>
              <a:gd name="connsiteX20" fmla="*/ 485027 w 4492487"/>
              <a:gd name="connsiteY20" fmla="*/ 2186610 h 2216986"/>
              <a:gd name="connsiteX21" fmla="*/ 512861 w 4492487"/>
              <a:gd name="connsiteY21" fmla="*/ 1896951 h 2216986"/>
              <a:gd name="connsiteX22" fmla="*/ 485028 w 4492487"/>
              <a:gd name="connsiteY22" fmla="*/ 1459063 h 2216986"/>
              <a:gd name="connsiteX23" fmla="*/ 437320 w 4492487"/>
              <a:gd name="connsiteY23" fmla="*/ 1180768 h 2216986"/>
              <a:gd name="connsiteX24" fmla="*/ 278294 w 4492487"/>
              <a:gd name="connsiteY24" fmla="*/ 1085353 h 2216986"/>
              <a:gd name="connsiteX25" fmla="*/ 182878 w 4492487"/>
              <a:gd name="connsiteY25" fmla="*/ 1081376 h 2216986"/>
              <a:gd name="connsiteX26" fmla="*/ 115293 w 4492487"/>
              <a:gd name="connsiteY26" fmla="*/ 950180 h 2216986"/>
              <a:gd name="connsiteX27" fmla="*/ 99391 w 4492487"/>
              <a:gd name="connsiteY27" fmla="*/ 846814 h 2216986"/>
              <a:gd name="connsiteX28" fmla="*/ 55658 w 4492487"/>
              <a:gd name="connsiteY28" fmla="*/ 783204 h 2216986"/>
              <a:gd name="connsiteX29" fmla="*/ 0 w 4492487"/>
              <a:gd name="connsiteY29" fmla="*/ 743447 h 2216986"/>
              <a:gd name="connsiteX30" fmla="*/ 3976 w 4492487"/>
              <a:gd name="connsiteY30" fmla="*/ 612251 h 2216986"/>
              <a:gd name="connsiteX31" fmla="*/ 59636 w 4492487"/>
              <a:gd name="connsiteY31" fmla="*/ 540688 h 2216986"/>
              <a:gd name="connsiteX32" fmla="*/ 210709 w 4492487"/>
              <a:gd name="connsiteY32" fmla="*/ 131197 h 2216986"/>
              <a:gd name="connsiteX0" fmla="*/ 210709 w 4492487"/>
              <a:gd name="connsiteY0" fmla="*/ 131197 h 2216986"/>
              <a:gd name="connsiteX1" fmla="*/ 3215536 w 4492487"/>
              <a:gd name="connsiteY1" fmla="*/ 0 h 2216986"/>
              <a:gd name="connsiteX2" fmla="*/ 3218837 w 4492487"/>
              <a:gd name="connsiteY2" fmla="*/ 400867 h 2216986"/>
              <a:gd name="connsiteX3" fmla="*/ 3756991 w 4492487"/>
              <a:gd name="connsiteY3" fmla="*/ 381664 h 2216986"/>
              <a:gd name="connsiteX4" fmla="*/ 4337436 w 4492487"/>
              <a:gd name="connsiteY4" fmla="*/ 59636 h 2216986"/>
              <a:gd name="connsiteX5" fmla="*/ 4492487 w 4492487"/>
              <a:gd name="connsiteY5" fmla="*/ 246493 h 2216986"/>
              <a:gd name="connsiteX6" fmla="*/ 4456705 w 4492487"/>
              <a:gd name="connsiteY6" fmla="*/ 508885 h 2216986"/>
              <a:gd name="connsiteX7" fmla="*/ 4381166 w 4492487"/>
              <a:gd name="connsiteY7" fmla="*/ 592374 h 2216986"/>
              <a:gd name="connsiteX8" fmla="*/ 4222141 w 4492487"/>
              <a:gd name="connsiteY8" fmla="*/ 584422 h 2216986"/>
              <a:gd name="connsiteX9" fmla="*/ 4075041 w 4492487"/>
              <a:gd name="connsiteY9" fmla="*/ 632130 h 2216986"/>
              <a:gd name="connsiteX10" fmla="*/ 3927942 w 4492487"/>
              <a:gd name="connsiteY10" fmla="*/ 715619 h 2216986"/>
              <a:gd name="connsiteX11" fmla="*/ 3741087 w 4492487"/>
              <a:gd name="connsiteY11" fmla="*/ 818986 h 2216986"/>
              <a:gd name="connsiteX12" fmla="*/ 3419059 w 4492487"/>
              <a:gd name="connsiteY12" fmla="*/ 1021745 h 2216986"/>
              <a:gd name="connsiteX13" fmla="*/ 3343522 w 4492487"/>
              <a:gd name="connsiteY13" fmla="*/ 1156917 h 2216986"/>
              <a:gd name="connsiteX14" fmla="*/ 3399180 w 4492487"/>
              <a:gd name="connsiteY14" fmla="*/ 1355699 h 2216986"/>
              <a:gd name="connsiteX15" fmla="*/ 3562183 w 4492487"/>
              <a:gd name="connsiteY15" fmla="*/ 1526653 h 2216986"/>
              <a:gd name="connsiteX16" fmla="*/ 3613866 w 4492487"/>
              <a:gd name="connsiteY16" fmla="*/ 1550506 h 2216986"/>
              <a:gd name="connsiteX17" fmla="*/ 3919991 w 4492487"/>
              <a:gd name="connsiteY17" fmla="*/ 1626043 h 2216986"/>
              <a:gd name="connsiteX18" fmla="*/ 3912040 w 4492487"/>
              <a:gd name="connsiteY18" fmla="*/ 2099146 h 2216986"/>
              <a:gd name="connsiteX19" fmla="*/ 738795 w 4492487"/>
              <a:gd name="connsiteY19" fmla="*/ 2106987 h 2216986"/>
              <a:gd name="connsiteX20" fmla="*/ 485027 w 4492487"/>
              <a:gd name="connsiteY20" fmla="*/ 2186610 h 2216986"/>
              <a:gd name="connsiteX21" fmla="*/ 512861 w 4492487"/>
              <a:gd name="connsiteY21" fmla="*/ 1896951 h 2216986"/>
              <a:gd name="connsiteX22" fmla="*/ 485028 w 4492487"/>
              <a:gd name="connsiteY22" fmla="*/ 1459063 h 2216986"/>
              <a:gd name="connsiteX23" fmla="*/ 437320 w 4492487"/>
              <a:gd name="connsiteY23" fmla="*/ 1180768 h 2216986"/>
              <a:gd name="connsiteX24" fmla="*/ 278294 w 4492487"/>
              <a:gd name="connsiteY24" fmla="*/ 1085353 h 2216986"/>
              <a:gd name="connsiteX25" fmla="*/ 182878 w 4492487"/>
              <a:gd name="connsiteY25" fmla="*/ 1081376 h 2216986"/>
              <a:gd name="connsiteX26" fmla="*/ 115293 w 4492487"/>
              <a:gd name="connsiteY26" fmla="*/ 950180 h 2216986"/>
              <a:gd name="connsiteX27" fmla="*/ 99391 w 4492487"/>
              <a:gd name="connsiteY27" fmla="*/ 846814 h 2216986"/>
              <a:gd name="connsiteX28" fmla="*/ 55658 w 4492487"/>
              <a:gd name="connsiteY28" fmla="*/ 783204 h 2216986"/>
              <a:gd name="connsiteX29" fmla="*/ 0 w 4492487"/>
              <a:gd name="connsiteY29" fmla="*/ 743447 h 2216986"/>
              <a:gd name="connsiteX30" fmla="*/ 3976 w 4492487"/>
              <a:gd name="connsiteY30" fmla="*/ 612251 h 2216986"/>
              <a:gd name="connsiteX31" fmla="*/ 59636 w 4492487"/>
              <a:gd name="connsiteY31" fmla="*/ 540688 h 2216986"/>
              <a:gd name="connsiteX32" fmla="*/ 147099 w 4492487"/>
              <a:gd name="connsiteY32" fmla="*/ 326003 h 2216986"/>
              <a:gd name="connsiteX33" fmla="*/ 210709 w 4492487"/>
              <a:gd name="connsiteY33" fmla="*/ 131197 h 2216986"/>
              <a:gd name="connsiteX0" fmla="*/ 210709 w 4492487"/>
              <a:gd name="connsiteY0" fmla="*/ 131197 h 2216986"/>
              <a:gd name="connsiteX1" fmla="*/ 3215536 w 4492487"/>
              <a:gd name="connsiteY1" fmla="*/ 0 h 2216986"/>
              <a:gd name="connsiteX2" fmla="*/ 3218837 w 4492487"/>
              <a:gd name="connsiteY2" fmla="*/ 400867 h 2216986"/>
              <a:gd name="connsiteX3" fmla="*/ 3756991 w 4492487"/>
              <a:gd name="connsiteY3" fmla="*/ 381664 h 2216986"/>
              <a:gd name="connsiteX4" fmla="*/ 4337436 w 4492487"/>
              <a:gd name="connsiteY4" fmla="*/ 59636 h 2216986"/>
              <a:gd name="connsiteX5" fmla="*/ 4492487 w 4492487"/>
              <a:gd name="connsiteY5" fmla="*/ 246493 h 2216986"/>
              <a:gd name="connsiteX6" fmla="*/ 4456705 w 4492487"/>
              <a:gd name="connsiteY6" fmla="*/ 508885 h 2216986"/>
              <a:gd name="connsiteX7" fmla="*/ 4381166 w 4492487"/>
              <a:gd name="connsiteY7" fmla="*/ 592374 h 2216986"/>
              <a:gd name="connsiteX8" fmla="*/ 4222141 w 4492487"/>
              <a:gd name="connsiteY8" fmla="*/ 584422 h 2216986"/>
              <a:gd name="connsiteX9" fmla="*/ 4075041 w 4492487"/>
              <a:gd name="connsiteY9" fmla="*/ 632130 h 2216986"/>
              <a:gd name="connsiteX10" fmla="*/ 3927942 w 4492487"/>
              <a:gd name="connsiteY10" fmla="*/ 715619 h 2216986"/>
              <a:gd name="connsiteX11" fmla="*/ 3741087 w 4492487"/>
              <a:gd name="connsiteY11" fmla="*/ 818986 h 2216986"/>
              <a:gd name="connsiteX12" fmla="*/ 3419059 w 4492487"/>
              <a:gd name="connsiteY12" fmla="*/ 1021745 h 2216986"/>
              <a:gd name="connsiteX13" fmla="*/ 3343522 w 4492487"/>
              <a:gd name="connsiteY13" fmla="*/ 1156917 h 2216986"/>
              <a:gd name="connsiteX14" fmla="*/ 3399180 w 4492487"/>
              <a:gd name="connsiteY14" fmla="*/ 1355699 h 2216986"/>
              <a:gd name="connsiteX15" fmla="*/ 3562183 w 4492487"/>
              <a:gd name="connsiteY15" fmla="*/ 1526653 h 2216986"/>
              <a:gd name="connsiteX16" fmla="*/ 3613866 w 4492487"/>
              <a:gd name="connsiteY16" fmla="*/ 1550506 h 2216986"/>
              <a:gd name="connsiteX17" fmla="*/ 3919991 w 4492487"/>
              <a:gd name="connsiteY17" fmla="*/ 1626043 h 2216986"/>
              <a:gd name="connsiteX18" fmla="*/ 3912040 w 4492487"/>
              <a:gd name="connsiteY18" fmla="*/ 2099146 h 2216986"/>
              <a:gd name="connsiteX19" fmla="*/ 738795 w 4492487"/>
              <a:gd name="connsiteY19" fmla="*/ 2106987 h 2216986"/>
              <a:gd name="connsiteX20" fmla="*/ 485027 w 4492487"/>
              <a:gd name="connsiteY20" fmla="*/ 2186610 h 2216986"/>
              <a:gd name="connsiteX21" fmla="*/ 512861 w 4492487"/>
              <a:gd name="connsiteY21" fmla="*/ 1896951 h 2216986"/>
              <a:gd name="connsiteX22" fmla="*/ 485028 w 4492487"/>
              <a:gd name="connsiteY22" fmla="*/ 1459063 h 2216986"/>
              <a:gd name="connsiteX23" fmla="*/ 437320 w 4492487"/>
              <a:gd name="connsiteY23" fmla="*/ 1180768 h 2216986"/>
              <a:gd name="connsiteX24" fmla="*/ 278294 w 4492487"/>
              <a:gd name="connsiteY24" fmla="*/ 1085353 h 2216986"/>
              <a:gd name="connsiteX25" fmla="*/ 182878 w 4492487"/>
              <a:gd name="connsiteY25" fmla="*/ 1081376 h 2216986"/>
              <a:gd name="connsiteX26" fmla="*/ 115293 w 4492487"/>
              <a:gd name="connsiteY26" fmla="*/ 950180 h 2216986"/>
              <a:gd name="connsiteX27" fmla="*/ 99391 w 4492487"/>
              <a:gd name="connsiteY27" fmla="*/ 846814 h 2216986"/>
              <a:gd name="connsiteX28" fmla="*/ 55658 w 4492487"/>
              <a:gd name="connsiteY28" fmla="*/ 783204 h 2216986"/>
              <a:gd name="connsiteX29" fmla="*/ 0 w 4492487"/>
              <a:gd name="connsiteY29" fmla="*/ 743447 h 2216986"/>
              <a:gd name="connsiteX30" fmla="*/ 3976 w 4492487"/>
              <a:gd name="connsiteY30" fmla="*/ 612251 h 2216986"/>
              <a:gd name="connsiteX31" fmla="*/ 59636 w 4492487"/>
              <a:gd name="connsiteY31" fmla="*/ 540688 h 2216986"/>
              <a:gd name="connsiteX32" fmla="*/ 115294 w 4492487"/>
              <a:gd name="connsiteY32" fmla="*/ 469126 h 2216986"/>
              <a:gd name="connsiteX33" fmla="*/ 210709 w 4492487"/>
              <a:gd name="connsiteY33" fmla="*/ 131197 h 2216986"/>
              <a:gd name="connsiteX0" fmla="*/ 123244 w 4492487"/>
              <a:gd name="connsiteY0" fmla="*/ 353833 h 2216986"/>
              <a:gd name="connsiteX1" fmla="*/ 3215536 w 4492487"/>
              <a:gd name="connsiteY1" fmla="*/ 0 h 2216986"/>
              <a:gd name="connsiteX2" fmla="*/ 3218837 w 4492487"/>
              <a:gd name="connsiteY2" fmla="*/ 400867 h 2216986"/>
              <a:gd name="connsiteX3" fmla="*/ 3756991 w 4492487"/>
              <a:gd name="connsiteY3" fmla="*/ 381664 h 2216986"/>
              <a:gd name="connsiteX4" fmla="*/ 4337436 w 4492487"/>
              <a:gd name="connsiteY4" fmla="*/ 59636 h 2216986"/>
              <a:gd name="connsiteX5" fmla="*/ 4492487 w 4492487"/>
              <a:gd name="connsiteY5" fmla="*/ 246493 h 2216986"/>
              <a:gd name="connsiteX6" fmla="*/ 4456705 w 4492487"/>
              <a:gd name="connsiteY6" fmla="*/ 508885 h 2216986"/>
              <a:gd name="connsiteX7" fmla="*/ 4381166 w 4492487"/>
              <a:gd name="connsiteY7" fmla="*/ 592374 h 2216986"/>
              <a:gd name="connsiteX8" fmla="*/ 4222141 w 4492487"/>
              <a:gd name="connsiteY8" fmla="*/ 584422 h 2216986"/>
              <a:gd name="connsiteX9" fmla="*/ 4075041 w 4492487"/>
              <a:gd name="connsiteY9" fmla="*/ 632130 h 2216986"/>
              <a:gd name="connsiteX10" fmla="*/ 3927942 w 4492487"/>
              <a:gd name="connsiteY10" fmla="*/ 715619 h 2216986"/>
              <a:gd name="connsiteX11" fmla="*/ 3741087 w 4492487"/>
              <a:gd name="connsiteY11" fmla="*/ 818986 h 2216986"/>
              <a:gd name="connsiteX12" fmla="*/ 3419059 w 4492487"/>
              <a:gd name="connsiteY12" fmla="*/ 1021745 h 2216986"/>
              <a:gd name="connsiteX13" fmla="*/ 3343522 w 4492487"/>
              <a:gd name="connsiteY13" fmla="*/ 1156917 h 2216986"/>
              <a:gd name="connsiteX14" fmla="*/ 3399180 w 4492487"/>
              <a:gd name="connsiteY14" fmla="*/ 1355699 h 2216986"/>
              <a:gd name="connsiteX15" fmla="*/ 3562183 w 4492487"/>
              <a:gd name="connsiteY15" fmla="*/ 1526653 h 2216986"/>
              <a:gd name="connsiteX16" fmla="*/ 3613866 w 4492487"/>
              <a:gd name="connsiteY16" fmla="*/ 1550506 h 2216986"/>
              <a:gd name="connsiteX17" fmla="*/ 3919991 w 4492487"/>
              <a:gd name="connsiteY17" fmla="*/ 1626043 h 2216986"/>
              <a:gd name="connsiteX18" fmla="*/ 3912040 w 4492487"/>
              <a:gd name="connsiteY18" fmla="*/ 2099146 h 2216986"/>
              <a:gd name="connsiteX19" fmla="*/ 738795 w 4492487"/>
              <a:gd name="connsiteY19" fmla="*/ 2106987 h 2216986"/>
              <a:gd name="connsiteX20" fmla="*/ 485027 w 4492487"/>
              <a:gd name="connsiteY20" fmla="*/ 2186610 h 2216986"/>
              <a:gd name="connsiteX21" fmla="*/ 512861 w 4492487"/>
              <a:gd name="connsiteY21" fmla="*/ 1896951 h 2216986"/>
              <a:gd name="connsiteX22" fmla="*/ 485028 w 4492487"/>
              <a:gd name="connsiteY22" fmla="*/ 1459063 h 2216986"/>
              <a:gd name="connsiteX23" fmla="*/ 437320 w 4492487"/>
              <a:gd name="connsiteY23" fmla="*/ 1180768 h 2216986"/>
              <a:gd name="connsiteX24" fmla="*/ 278294 w 4492487"/>
              <a:gd name="connsiteY24" fmla="*/ 1085353 h 2216986"/>
              <a:gd name="connsiteX25" fmla="*/ 182878 w 4492487"/>
              <a:gd name="connsiteY25" fmla="*/ 1081376 h 2216986"/>
              <a:gd name="connsiteX26" fmla="*/ 115293 w 4492487"/>
              <a:gd name="connsiteY26" fmla="*/ 950180 h 2216986"/>
              <a:gd name="connsiteX27" fmla="*/ 99391 w 4492487"/>
              <a:gd name="connsiteY27" fmla="*/ 846814 h 2216986"/>
              <a:gd name="connsiteX28" fmla="*/ 55658 w 4492487"/>
              <a:gd name="connsiteY28" fmla="*/ 783204 h 2216986"/>
              <a:gd name="connsiteX29" fmla="*/ 0 w 4492487"/>
              <a:gd name="connsiteY29" fmla="*/ 743447 h 2216986"/>
              <a:gd name="connsiteX30" fmla="*/ 3976 w 4492487"/>
              <a:gd name="connsiteY30" fmla="*/ 612251 h 2216986"/>
              <a:gd name="connsiteX31" fmla="*/ 59636 w 4492487"/>
              <a:gd name="connsiteY31" fmla="*/ 540688 h 2216986"/>
              <a:gd name="connsiteX32" fmla="*/ 115294 w 4492487"/>
              <a:gd name="connsiteY32" fmla="*/ 469126 h 2216986"/>
              <a:gd name="connsiteX33" fmla="*/ 123244 w 4492487"/>
              <a:gd name="connsiteY33" fmla="*/ 353833 h 2216986"/>
              <a:gd name="connsiteX0" fmla="*/ 123244 w 4492487"/>
              <a:gd name="connsiteY0" fmla="*/ 353833 h 2216986"/>
              <a:gd name="connsiteX1" fmla="*/ 3215536 w 4492487"/>
              <a:gd name="connsiteY1" fmla="*/ 0 h 2216986"/>
              <a:gd name="connsiteX2" fmla="*/ 3218837 w 4492487"/>
              <a:gd name="connsiteY2" fmla="*/ 400867 h 2216986"/>
              <a:gd name="connsiteX3" fmla="*/ 3756991 w 4492487"/>
              <a:gd name="connsiteY3" fmla="*/ 381664 h 2216986"/>
              <a:gd name="connsiteX4" fmla="*/ 4337436 w 4492487"/>
              <a:gd name="connsiteY4" fmla="*/ 59636 h 2216986"/>
              <a:gd name="connsiteX5" fmla="*/ 4492487 w 4492487"/>
              <a:gd name="connsiteY5" fmla="*/ 246493 h 2216986"/>
              <a:gd name="connsiteX6" fmla="*/ 4456705 w 4492487"/>
              <a:gd name="connsiteY6" fmla="*/ 508885 h 2216986"/>
              <a:gd name="connsiteX7" fmla="*/ 4381166 w 4492487"/>
              <a:gd name="connsiteY7" fmla="*/ 592374 h 2216986"/>
              <a:gd name="connsiteX8" fmla="*/ 4222141 w 4492487"/>
              <a:gd name="connsiteY8" fmla="*/ 584422 h 2216986"/>
              <a:gd name="connsiteX9" fmla="*/ 4075041 w 4492487"/>
              <a:gd name="connsiteY9" fmla="*/ 632130 h 2216986"/>
              <a:gd name="connsiteX10" fmla="*/ 3927942 w 4492487"/>
              <a:gd name="connsiteY10" fmla="*/ 715619 h 2216986"/>
              <a:gd name="connsiteX11" fmla="*/ 3741087 w 4492487"/>
              <a:gd name="connsiteY11" fmla="*/ 818986 h 2216986"/>
              <a:gd name="connsiteX12" fmla="*/ 3419059 w 4492487"/>
              <a:gd name="connsiteY12" fmla="*/ 1021745 h 2216986"/>
              <a:gd name="connsiteX13" fmla="*/ 3343522 w 4492487"/>
              <a:gd name="connsiteY13" fmla="*/ 1156917 h 2216986"/>
              <a:gd name="connsiteX14" fmla="*/ 3399180 w 4492487"/>
              <a:gd name="connsiteY14" fmla="*/ 1355699 h 2216986"/>
              <a:gd name="connsiteX15" fmla="*/ 3562183 w 4492487"/>
              <a:gd name="connsiteY15" fmla="*/ 1526653 h 2216986"/>
              <a:gd name="connsiteX16" fmla="*/ 3613866 w 4492487"/>
              <a:gd name="connsiteY16" fmla="*/ 1550506 h 2216986"/>
              <a:gd name="connsiteX17" fmla="*/ 3919991 w 4492487"/>
              <a:gd name="connsiteY17" fmla="*/ 1626043 h 2216986"/>
              <a:gd name="connsiteX18" fmla="*/ 3912040 w 4492487"/>
              <a:gd name="connsiteY18" fmla="*/ 2099146 h 2216986"/>
              <a:gd name="connsiteX19" fmla="*/ 738795 w 4492487"/>
              <a:gd name="connsiteY19" fmla="*/ 2106987 h 2216986"/>
              <a:gd name="connsiteX20" fmla="*/ 485027 w 4492487"/>
              <a:gd name="connsiteY20" fmla="*/ 2186610 h 2216986"/>
              <a:gd name="connsiteX21" fmla="*/ 512861 w 4492487"/>
              <a:gd name="connsiteY21" fmla="*/ 1896951 h 2216986"/>
              <a:gd name="connsiteX22" fmla="*/ 485028 w 4492487"/>
              <a:gd name="connsiteY22" fmla="*/ 1459063 h 2216986"/>
              <a:gd name="connsiteX23" fmla="*/ 437320 w 4492487"/>
              <a:gd name="connsiteY23" fmla="*/ 1180768 h 2216986"/>
              <a:gd name="connsiteX24" fmla="*/ 278294 w 4492487"/>
              <a:gd name="connsiteY24" fmla="*/ 1085353 h 2216986"/>
              <a:gd name="connsiteX25" fmla="*/ 182878 w 4492487"/>
              <a:gd name="connsiteY25" fmla="*/ 1081376 h 2216986"/>
              <a:gd name="connsiteX26" fmla="*/ 115293 w 4492487"/>
              <a:gd name="connsiteY26" fmla="*/ 950180 h 2216986"/>
              <a:gd name="connsiteX27" fmla="*/ 99391 w 4492487"/>
              <a:gd name="connsiteY27" fmla="*/ 846814 h 2216986"/>
              <a:gd name="connsiteX28" fmla="*/ 55658 w 4492487"/>
              <a:gd name="connsiteY28" fmla="*/ 783204 h 2216986"/>
              <a:gd name="connsiteX29" fmla="*/ 0 w 4492487"/>
              <a:gd name="connsiteY29" fmla="*/ 743447 h 2216986"/>
              <a:gd name="connsiteX30" fmla="*/ 3976 w 4492487"/>
              <a:gd name="connsiteY30" fmla="*/ 612251 h 2216986"/>
              <a:gd name="connsiteX31" fmla="*/ 59636 w 4492487"/>
              <a:gd name="connsiteY31" fmla="*/ 540688 h 2216986"/>
              <a:gd name="connsiteX32" fmla="*/ 143124 w 4492487"/>
              <a:gd name="connsiteY32" fmla="*/ 477077 h 2216986"/>
              <a:gd name="connsiteX33" fmla="*/ 123244 w 4492487"/>
              <a:gd name="connsiteY33" fmla="*/ 353833 h 2216986"/>
              <a:gd name="connsiteX0" fmla="*/ 123244 w 4492487"/>
              <a:gd name="connsiteY0" fmla="*/ 353833 h 2216986"/>
              <a:gd name="connsiteX1" fmla="*/ 186856 w 4492487"/>
              <a:gd name="connsiteY1" fmla="*/ 345881 h 2216986"/>
              <a:gd name="connsiteX2" fmla="*/ 3215536 w 4492487"/>
              <a:gd name="connsiteY2" fmla="*/ 0 h 2216986"/>
              <a:gd name="connsiteX3" fmla="*/ 3218837 w 4492487"/>
              <a:gd name="connsiteY3" fmla="*/ 400867 h 2216986"/>
              <a:gd name="connsiteX4" fmla="*/ 3756991 w 4492487"/>
              <a:gd name="connsiteY4" fmla="*/ 381664 h 2216986"/>
              <a:gd name="connsiteX5" fmla="*/ 4337436 w 4492487"/>
              <a:gd name="connsiteY5" fmla="*/ 59636 h 2216986"/>
              <a:gd name="connsiteX6" fmla="*/ 4492487 w 4492487"/>
              <a:gd name="connsiteY6" fmla="*/ 246493 h 2216986"/>
              <a:gd name="connsiteX7" fmla="*/ 4456705 w 4492487"/>
              <a:gd name="connsiteY7" fmla="*/ 508885 h 2216986"/>
              <a:gd name="connsiteX8" fmla="*/ 4381166 w 4492487"/>
              <a:gd name="connsiteY8" fmla="*/ 592374 h 2216986"/>
              <a:gd name="connsiteX9" fmla="*/ 4222141 w 4492487"/>
              <a:gd name="connsiteY9" fmla="*/ 584422 h 2216986"/>
              <a:gd name="connsiteX10" fmla="*/ 4075041 w 4492487"/>
              <a:gd name="connsiteY10" fmla="*/ 632130 h 2216986"/>
              <a:gd name="connsiteX11" fmla="*/ 3927942 w 4492487"/>
              <a:gd name="connsiteY11" fmla="*/ 715619 h 2216986"/>
              <a:gd name="connsiteX12" fmla="*/ 3741087 w 4492487"/>
              <a:gd name="connsiteY12" fmla="*/ 818986 h 2216986"/>
              <a:gd name="connsiteX13" fmla="*/ 3419059 w 4492487"/>
              <a:gd name="connsiteY13" fmla="*/ 1021745 h 2216986"/>
              <a:gd name="connsiteX14" fmla="*/ 3343522 w 4492487"/>
              <a:gd name="connsiteY14" fmla="*/ 1156917 h 2216986"/>
              <a:gd name="connsiteX15" fmla="*/ 3399180 w 4492487"/>
              <a:gd name="connsiteY15" fmla="*/ 1355699 h 2216986"/>
              <a:gd name="connsiteX16" fmla="*/ 3562183 w 4492487"/>
              <a:gd name="connsiteY16" fmla="*/ 1526653 h 2216986"/>
              <a:gd name="connsiteX17" fmla="*/ 3613866 w 4492487"/>
              <a:gd name="connsiteY17" fmla="*/ 1550506 h 2216986"/>
              <a:gd name="connsiteX18" fmla="*/ 3919991 w 4492487"/>
              <a:gd name="connsiteY18" fmla="*/ 1626043 h 2216986"/>
              <a:gd name="connsiteX19" fmla="*/ 3912040 w 4492487"/>
              <a:gd name="connsiteY19" fmla="*/ 2099146 h 2216986"/>
              <a:gd name="connsiteX20" fmla="*/ 738795 w 4492487"/>
              <a:gd name="connsiteY20" fmla="*/ 2106987 h 2216986"/>
              <a:gd name="connsiteX21" fmla="*/ 485027 w 4492487"/>
              <a:gd name="connsiteY21" fmla="*/ 2186610 h 2216986"/>
              <a:gd name="connsiteX22" fmla="*/ 512861 w 4492487"/>
              <a:gd name="connsiteY22" fmla="*/ 1896951 h 2216986"/>
              <a:gd name="connsiteX23" fmla="*/ 485028 w 4492487"/>
              <a:gd name="connsiteY23" fmla="*/ 1459063 h 2216986"/>
              <a:gd name="connsiteX24" fmla="*/ 437320 w 4492487"/>
              <a:gd name="connsiteY24" fmla="*/ 1180768 h 2216986"/>
              <a:gd name="connsiteX25" fmla="*/ 278294 w 4492487"/>
              <a:gd name="connsiteY25" fmla="*/ 1085353 h 2216986"/>
              <a:gd name="connsiteX26" fmla="*/ 182878 w 4492487"/>
              <a:gd name="connsiteY26" fmla="*/ 1081376 h 2216986"/>
              <a:gd name="connsiteX27" fmla="*/ 115293 w 4492487"/>
              <a:gd name="connsiteY27" fmla="*/ 950180 h 2216986"/>
              <a:gd name="connsiteX28" fmla="*/ 99391 w 4492487"/>
              <a:gd name="connsiteY28" fmla="*/ 846814 h 2216986"/>
              <a:gd name="connsiteX29" fmla="*/ 55658 w 4492487"/>
              <a:gd name="connsiteY29" fmla="*/ 783204 h 2216986"/>
              <a:gd name="connsiteX30" fmla="*/ 0 w 4492487"/>
              <a:gd name="connsiteY30" fmla="*/ 743447 h 2216986"/>
              <a:gd name="connsiteX31" fmla="*/ 3976 w 4492487"/>
              <a:gd name="connsiteY31" fmla="*/ 612251 h 2216986"/>
              <a:gd name="connsiteX32" fmla="*/ 59636 w 4492487"/>
              <a:gd name="connsiteY32" fmla="*/ 540688 h 2216986"/>
              <a:gd name="connsiteX33" fmla="*/ 143124 w 4492487"/>
              <a:gd name="connsiteY33" fmla="*/ 477077 h 2216986"/>
              <a:gd name="connsiteX34" fmla="*/ 123244 w 4492487"/>
              <a:gd name="connsiteY34" fmla="*/ 353833 h 2216986"/>
              <a:gd name="connsiteX0" fmla="*/ 123244 w 4492487"/>
              <a:gd name="connsiteY0" fmla="*/ 353833 h 2216986"/>
              <a:gd name="connsiteX1" fmla="*/ 238539 w 4492487"/>
              <a:gd name="connsiteY1" fmla="*/ 290222 h 2216986"/>
              <a:gd name="connsiteX2" fmla="*/ 3215536 w 4492487"/>
              <a:gd name="connsiteY2" fmla="*/ 0 h 2216986"/>
              <a:gd name="connsiteX3" fmla="*/ 3218837 w 4492487"/>
              <a:gd name="connsiteY3" fmla="*/ 400867 h 2216986"/>
              <a:gd name="connsiteX4" fmla="*/ 3756991 w 4492487"/>
              <a:gd name="connsiteY4" fmla="*/ 381664 h 2216986"/>
              <a:gd name="connsiteX5" fmla="*/ 4337436 w 4492487"/>
              <a:gd name="connsiteY5" fmla="*/ 59636 h 2216986"/>
              <a:gd name="connsiteX6" fmla="*/ 4492487 w 4492487"/>
              <a:gd name="connsiteY6" fmla="*/ 246493 h 2216986"/>
              <a:gd name="connsiteX7" fmla="*/ 4456705 w 4492487"/>
              <a:gd name="connsiteY7" fmla="*/ 508885 h 2216986"/>
              <a:gd name="connsiteX8" fmla="*/ 4381166 w 4492487"/>
              <a:gd name="connsiteY8" fmla="*/ 592374 h 2216986"/>
              <a:gd name="connsiteX9" fmla="*/ 4222141 w 4492487"/>
              <a:gd name="connsiteY9" fmla="*/ 584422 h 2216986"/>
              <a:gd name="connsiteX10" fmla="*/ 4075041 w 4492487"/>
              <a:gd name="connsiteY10" fmla="*/ 632130 h 2216986"/>
              <a:gd name="connsiteX11" fmla="*/ 3927942 w 4492487"/>
              <a:gd name="connsiteY11" fmla="*/ 715619 h 2216986"/>
              <a:gd name="connsiteX12" fmla="*/ 3741087 w 4492487"/>
              <a:gd name="connsiteY12" fmla="*/ 818986 h 2216986"/>
              <a:gd name="connsiteX13" fmla="*/ 3419059 w 4492487"/>
              <a:gd name="connsiteY13" fmla="*/ 1021745 h 2216986"/>
              <a:gd name="connsiteX14" fmla="*/ 3343522 w 4492487"/>
              <a:gd name="connsiteY14" fmla="*/ 1156917 h 2216986"/>
              <a:gd name="connsiteX15" fmla="*/ 3399180 w 4492487"/>
              <a:gd name="connsiteY15" fmla="*/ 1355699 h 2216986"/>
              <a:gd name="connsiteX16" fmla="*/ 3562183 w 4492487"/>
              <a:gd name="connsiteY16" fmla="*/ 1526653 h 2216986"/>
              <a:gd name="connsiteX17" fmla="*/ 3613866 w 4492487"/>
              <a:gd name="connsiteY17" fmla="*/ 1550506 h 2216986"/>
              <a:gd name="connsiteX18" fmla="*/ 3919991 w 4492487"/>
              <a:gd name="connsiteY18" fmla="*/ 1626043 h 2216986"/>
              <a:gd name="connsiteX19" fmla="*/ 3912040 w 4492487"/>
              <a:gd name="connsiteY19" fmla="*/ 2099146 h 2216986"/>
              <a:gd name="connsiteX20" fmla="*/ 738795 w 4492487"/>
              <a:gd name="connsiteY20" fmla="*/ 2106987 h 2216986"/>
              <a:gd name="connsiteX21" fmla="*/ 485027 w 4492487"/>
              <a:gd name="connsiteY21" fmla="*/ 2186610 h 2216986"/>
              <a:gd name="connsiteX22" fmla="*/ 512861 w 4492487"/>
              <a:gd name="connsiteY22" fmla="*/ 1896951 h 2216986"/>
              <a:gd name="connsiteX23" fmla="*/ 485028 w 4492487"/>
              <a:gd name="connsiteY23" fmla="*/ 1459063 h 2216986"/>
              <a:gd name="connsiteX24" fmla="*/ 437320 w 4492487"/>
              <a:gd name="connsiteY24" fmla="*/ 1180768 h 2216986"/>
              <a:gd name="connsiteX25" fmla="*/ 278294 w 4492487"/>
              <a:gd name="connsiteY25" fmla="*/ 1085353 h 2216986"/>
              <a:gd name="connsiteX26" fmla="*/ 182878 w 4492487"/>
              <a:gd name="connsiteY26" fmla="*/ 1081376 h 2216986"/>
              <a:gd name="connsiteX27" fmla="*/ 115293 w 4492487"/>
              <a:gd name="connsiteY27" fmla="*/ 950180 h 2216986"/>
              <a:gd name="connsiteX28" fmla="*/ 99391 w 4492487"/>
              <a:gd name="connsiteY28" fmla="*/ 846814 h 2216986"/>
              <a:gd name="connsiteX29" fmla="*/ 55658 w 4492487"/>
              <a:gd name="connsiteY29" fmla="*/ 783204 h 2216986"/>
              <a:gd name="connsiteX30" fmla="*/ 0 w 4492487"/>
              <a:gd name="connsiteY30" fmla="*/ 743447 h 2216986"/>
              <a:gd name="connsiteX31" fmla="*/ 3976 w 4492487"/>
              <a:gd name="connsiteY31" fmla="*/ 612251 h 2216986"/>
              <a:gd name="connsiteX32" fmla="*/ 59636 w 4492487"/>
              <a:gd name="connsiteY32" fmla="*/ 540688 h 2216986"/>
              <a:gd name="connsiteX33" fmla="*/ 143124 w 4492487"/>
              <a:gd name="connsiteY33" fmla="*/ 477077 h 2216986"/>
              <a:gd name="connsiteX34" fmla="*/ 123244 w 4492487"/>
              <a:gd name="connsiteY34" fmla="*/ 353833 h 2216986"/>
              <a:gd name="connsiteX0" fmla="*/ 123244 w 4492487"/>
              <a:gd name="connsiteY0" fmla="*/ 353833 h 2216986"/>
              <a:gd name="connsiteX1" fmla="*/ 174928 w 4492487"/>
              <a:gd name="connsiteY1" fmla="*/ 357808 h 2216986"/>
              <a:gd name="connsiteX2" fmla="*/ 3215536 w 4492487"/>
              <a:gd name="connsiteY2" fmla="*/ 0 h 2216986"/>
              <a:gd name="connsiteX3" fmla="*/ 3218837 w 4492487"/>
              <a:gd name="connsiteY3" fmla="*/ 400867 h 2216986"/>
              <a:gd name="connsiteX4" fmla="*/ 3756991 w 4492487"/>
              <a:gd name="connsiteY4" fmla="*/ 381664 h 2216986"/>
              <a:gd name="connsiteX5" fmla="*/ 4337436 w 4492487"/>
              <a:gd name="connsiteY5" fmla="*/ 59636 h 2216986"/>
              <a:gd name="connsiteX6" fmla="*/ 4492487 w 4492487"/>
              <a:gd name="connsiteY6" fmla="*/ 246493 h 2216986"/>
              <a:gd name="connsiteX7" fmla="*/ 4456705 w 4492487"/>
              <a:gd name="connsiteY7" fmla="*/ 508885 h 2216986"/>
              <a:gd name="connsiteX8" fmla="*/ 4381166 w 4492487"/>
              <a:gd name="connsiteY8" fmla="*/ 592374 h 2216986"/>
              <a:gd name="connsiteX9" fmla="*/ 4222141 w 4492487"/>
              <a:gd name="connsiteY9" fmla="*/ 584422 h 2216986"/>
              <a:gd name="connsiteX10" fmla="*/ 4075041 w 4492487"/>
              <a:gd name="connsiteY10" fmla="*/ 632130 h 2216986"/>
              <a:gd name="connsiteX11" fmla="*/ 3927942 w 4492487"/>
              <a:gd name="connsiteY11" fmla="*/ 715619 h 2216986"/>
              <a:gd name="connsiteX12" fmla="*/ 3741087 w 4492487"/>
              <a:gd name="connsiteY12" fmla="*/ 818986 h 2216986"/>
              <a:gd name="connsiteX13" fmla="*/ 3419059 w 4492487"/>
              <a:gd name="connsiteY13" fmla="*/ 1021745 h 2216986"/>
              <a:gd name="connsiteX14" fmla="*/ 3343522 w 4492487"/>
              <a:gd name="connsiteY14" fmla="*/ 1156917 h 2216986"/>
              <a:gd name="connsiteX15" fmla="*/ 3399180 w 4492487"/>
              <a:gd name="connsiteY15" fmla="*/ 1355699 h 2216986"/>
              <a:gd name="connsiteX16" fmla="*/ 3562183 w 4492487"/>
              <a:gd name="connsiteY16" fmla="*/ 1526653 h 2216986"/>
              <a:gd name="connsiteX17" fmla="*/ 3613866 w 4492487"/>
              <a:gd name="connsiteY17" fmla="*/ 1550506 h 2216986"/>
              <a:gd name="connsiteX18" fmla="*/ 3919991 w 4492487"/>
              <a:gd name="connsiteY18" fmla="*/ 1626043 h 2216986"/>
              <a:gd name="connsiteX19" fmla="*/ 3912040 w 4492487"/>
              <a:gd name="connsiteY19" fmla="*/ 2099146 h 2216986"/>
              <a:gd name="connsiteX20" fmla="*/ 738795 w 4492487"/>
              <a:gd name="connsiteY20" fmla="*/ 2106987 h 2216986"/>
              <a:gd name="connsiteX21" fmla="*/ 485027 w 4492487"/>
              <a:gd name="connsiteY21" fmla="*/ 2186610 h 2216986"/>
              <a:gd name="connsiteX22" fmla="*/ 512861 w 4492487"/>
              <a:gd name="connsiteY22" fmla="*/ 1896951 h 2216986"/>
              <a:gd name="connsiteX23" fmla="*/ 485028 w 4492487"/>
              <a:gd name="connsiteY23" fmla="*/ 1459063 h 2216986"/>
              <a:gd name="connsiteX24" fmla="*/ 437320 w 4492487"/>
              <a:gd name="connsiteY24" fmla="*/ 1180768 h 2216986"/>
              <a:gd name="connsiteX25" fmla="*/ 278294 w 4492487"/>
              <a:gd name="connsiteY25" fmla="*/ 1085353 h 2216986"/>
              <a:gd name="connsiteX26" fmla="*/ 182878 w 4492487"/>
              <a:gd name="connsiteY26" fmla="*/ 1081376 h 2216986"/>
              <a:gd name="connsiteX27" fmla="*/ 115293 w 4492487"/>
              <a:gd name="connsiteY27" fmla="*/ 950180 h 2216986"/>
              <a:gd name="connsiteX28" fmla="*/ 99391 w 4492487"/>
              <a:gd name="connsiteY28" fmla="*/ 846814 h 2216986"/>
              <a:gd name="connsiteX29" fmla="*/ 55658 w 4492487"/>
              <a:gd name="connsiteY29" fmla="*/ 783204 h 2216986"/>
              <a:gd name="connsiteX30" fmla="*/ 0 w 4492487"/>
              <a:gd name="connsiteY30" fmla="*/ 743447 h 2216986"/>
              <a:gd name="connsiteX31" fmla="*/ 3976 w 4492487"/>
              <a:gd name="connsiteY31" fmla="*/ 612251 h 2216986"/>
              <a:gd name="connsiteX32" fmla="*/ 59636 w 4492487"/>
              <a:gd name="connsiteY32" fmla="*/ 540688 h 2216986"/>
              <a:gd name="connsiteX33" fmla="*/ 143124 w 4492487"/>
              <a:gd name="connsiteY33" fmla="*/ 477077 h 2216986"/>
              <a:gd name="connsiteX34" fmla="*/ 123244 w 4492487"/>
              <a:gd name="connsiteY34" fmla="*/ 353833 h 2216986"/>
              <a:gd name="connsiteX0" fmla="*/ 123244 w 4492487"/>
              <a:gd name="connsiteY0" fmla="*/ 353833 h 2216986"/>
              <a:gd name="connsiteX1" fmla="*/ 174928 w 4492487"/>
              <a:gd name="connsiteY1" fmla="*/ 357808 h 2216986"/>
              <a:gd name="connsiteX2" fmla="*/ 254442 w 4492487"/>
              <a:gd name="connsiteY2" fmla="*/ 349857 h 2216986"/>
              <a:gd name="connsiteX3" fmla="*/ 3215536 w 4492487"/>
              <a:gd name="connsiteY3" fmla="*/ 0 h 2216986"/>
              <a:gd name="connsiteX4" fmla="*/ 3218837 w 4492487"/>
              <a:gd name="connsiteY4" fmla="*/ 400867 h 2216986"/>
              <a:gd name="connsiteX5" fmla="*/ 3756991 w 4492487"/>
              <a:gd name="connsiteY5" fmla="*/ 381664 h 2216986"/>
              <a:gd name="connsiteX6" fmla="*/ 4337436 w 4492487"/>
              <a:gd name="connsiteY6" fmla="*/ 59636 h 2216986"/>
              <a:gd name="connsiteX7" fmla="*/ 4492487 w 4492487"/>
              <a:gd name="connsiteY7" fmla="*/ 246493 h 2216986"/>
              <a:gd name="connsiteX8" fmla="*/ 4456705 w 4492487"/>
              <a:gd name="connsiteY8" fmla="*/ 508885 h 2216986"/>
              <a:gd name="connsiteX9" fmla="*/ 4381166 w 4492487"/>
              <a:gd name="connsiteY9" fmla="*/ 592374 h 2216986"/>
              <a:gd name="connsiteX10" fmla="*/ 4222141 w 4492487"/>
              <a:gd name="connsiteY10" fmla="*/ 584422 h 2216986"/>
              <a:gd name="connsiteX11" fmla="*/ 4075041 w 4492487"/>
              <a:gd name="connsiteY11" fmla="*/ 632130 h 2216986"/>
              <a:gd name="connsiteX12" fmla="*/ 3927942 w 4492487"/>
              <a:gd name="connsiteY12" fmla="*/ 715619 h 2216986"/>
              <a:gd name="connsiteX13" fmla="*/ 3741087 w 4492487"/>
              <a:gd name="connsiteY13" fmla="*/ 818986 h 2216986"/>
              <a:gd name="connsiteX14" fmla="*/ 3419059 w 4492487"/>
              <a:gd name="connsiteY14" fmla="*/ 1021745 h 2216986"/>
              <a:gd name="connsiteX15" fmla="*/ 3343522 w 4492487"/>
              <a:gd name="connsiteY15" fmla="*/ 1156917 h 2216986"/>
              <a:gd name="connsiteX16" fmla="*/ 3399180 w 4492487"/>
              <a:gd name="connsiteY16" fmla="*/ 1355699 h 2216986"/>
              <a:gd name="connsiteX17" fmla="*/ 3562183 w 4492487"/>
              <a:gd name="connsiteY17" fmla="*/ 1526653 h 2216986"/>
              <a:gd name="connsiteX18" fmla="*/ 3613866 w 4492487"/>
              <a:gd name="connsiteY18" fmla="*/ 1550506 h 2216986"/>
              <a:gd name="connsiteX19" fmla="*/ 3919991 w 4492487"/>
              <a:gd name="connsiteY19" fmla="*/ 1626043 h 2216986"/>
              <a:gd name="connsiteX20" fmla="*/ 3912040 w 4492487"/>
              <a:gd name="connsiteY20" fmla="*/ 2099146 h 2216986"/>
              <a:gd name="connsiteX21" fmla="*/ 738795 w 4492487"/>
              <a:gd name="connsiteY21" fmla="*/ 2106987 h 2216986"/>
              <a:gd name="connsiteX22" fmla="*/ 485027 w 4492487"/>
              <a:gd name="connsiteY22" fmla="*/ 2186610 h 2216986"/>
              <a:gd name="connsiteX23" fmla="*/ 512861 w 4492487"/>
              <a:gd name="connsiteY23" fmla="*/ 1896951 h 2216986"/>
              <a:gd name="connsiteX24" fmla="*/ 485028 w 4492487"/>
              <a:gd name="connsiteY24" fmla="*/ 1459063 h 2216986"/>
              <a:gd name="connsiteX25" fmla="*/ 437320 w 4492487"/>
              <a:gd name="connsiteY25" fmla="*/ 1180768 h 2216986"/>
              <a:gd name="connsiteX26" fmla="*/ 278294 w 4492487"/>
              <a:gd name="connsiteY26" fmla="*/ 1085353 h 2216986"/>
              <a:gd name="connsiteX27" fmla="*/ 182878 w 4492487"/>
              <a:gd name="connsiteY27" fmla="*/ 1081376 h 2216986"/>
              <a:gd name="connsiteX28" fmla="*/ 115293 w 4492487"/>
              <a:gd name="connsiteY28" fmla="*/ 950180 h 2216986"/>
              <a:gd name="connsiteX29" fmla="*/ 99391 w 4492487"/>
              <a:gd name="connsiteY29" fmla="*/ 846814 h 2216986"/>
              <a:gd name="connsiteX30" fmla="*/ 55658 w 4492487"/>
              <a:gd name="connsiteY30" fmla="*/ 783204 h 2216986"/>
              <a:gd name="connsiteX31" fmla="*/ 0 w 4492487"/>
              <a:gd name="connsiteY31" fmla="*/ 743447 h 2216986"/>
              <a:gd name="connsiteX32" fmla="*/ 3976 w 4492487"/>
              <a:gd name="connsiteY32" fmla="*/ 612251 h 2216986"/>
              <a:gd name="connsiteX33" fmla="*/ 59636 w 4492487"/>
              <a:gd name="connsiteY33" fmla="*/ 540688 h 2216986"/>
              <a:gd name="connsiteX34" fmla="*/ 143124 w 4492487"/>
              <a:gd name="connsiteY34" fmla="*/ 477077 h 2216986"/>
              <a:gd name="connsiteX35" fmla="*/ 123244 w 4492487"/>
              <a:gd name="connsiteY35" fmla="*/ 353833 h 2216986"/>
              <a:gd name="connsiteX0" fmla="*/ 123244 w 4492487"/>
              <a:gd name="connsiteY0" fmla="*/ 353833 h 2216986"/>
              <a:gd name="connsiteX1" fmla="*/ 174928 w 4492487"/>
              <a:gd name="connsiteY1" fmla="*/ 357808 h 2216986"/>
              <a:gd name="connsiteX2" fmla="*/ 218661 w 4492487"/>
              <a:gd name="connsiteY2" fmla="*/ 302150 h 2216986"/>
              <a:gd name="connsiteX3" fmla="*/ 3215536 w 4492487"/>
              <a:gd name="connsiteY3" fmla="*/ 0 h 2216986"/>
              <a:gd name="connsiteX4" fmla="*/ 3218837 w 4492487"/>
              <a:gd name="connsiteY4" fmla="*/ 400867 h 2216986"/>
              <a:gd name="connsiteX5" fmla="*/ 3756991 w 4492487"/>
              <a:gd name="connsiteY5" fmla="*/ 381664 h 2216986"/>
              <a:gd name="connsiteX6" fmla="*/ 4337436 w 4492487"/>
              <a:gd name="connsiteY6" fmla="*/ 59636 h 2216986"/>
              <a:gd name="connsiteX7" fmla="*/ 4492487 w 4492487"/>
              <a:gd name="connsiteY7" fmla="*/ 246493 h 2216986"/>
              <a:gd name="connsiteX8" fmla="*/ 4456705 w 4492487"/>
              <a:gd name="connsiteY8" fmla="*/ 508885 h 2216986"/>
              <a:gd name="connsiteX9" fmla="*/ 4381166 w 4492487"/>
              <a:gd name="connsiteY9" fmla="*/ 592374 h 2216986"/>
              <a:gd name="connsiteX10" fmla="*/ 4222141 w 4492487"/>
              <a:gd name="connsiteY10" fmla="*/ 584422 h 2216986"/>
              <a:gd name="connsiteX11" fmla="*/ 4075041 w 4492487"/>
              <a:gd name="connsiteY11" fmla="*/ 632130 h 2216986"/>
              <a:gd name="connsiteX12" fmla="*/ 3927942 w 4492487"/>
              <a:gd name="connsiteY12" fmla="*/ 715619 h 2216986"/>
              <a:gd name="connsiteX13" fmla="*/ 3741087 w 4492487"/>
              <a:gd name="connsiteY13" fmla="*/ 818986 h 2216986"/>
              <a:gd name="connsiteX14" fmla="*/ 3419059 w 4492487"/>
              <a:gd name="connsiteY14" fmla="*/ 1021745 h 2216986"/>
              <a:gd name="connsiteX15" fmla="*/ 3343522 w 4492487"/>
              <a:gd name="connsiteY15" fmla="*/ 1156917 h 2216986"/>
              <a:gd name="connsiteX16" fmla="*/ 3399180 w 4492487"/>
              <a:gd name="connsiteY16" fmla="*/ 1355699 h 2216986"/>
              <a:gd name="connsiteX17" fmla="*/ 3562183 w 4492487"/>
              <a:gd name="connsiteY17" fmla="*/ 1526653 h 2216986"/>
              <a:gd name="connsiteX18" fmla="*/ 3613866 w 4492487"/>
              <a:gd name="connsiteY18" fmla="*/ 1550506 h 2216986"/>
              <a:gd name="connsiteX19" fmla="*/ 3919991 w 4492487"/>
              <a:gd name="connsiteY19" fmla="*/ 1626043 h 2216986"/>
              <a:gd name="connsiteX20" fmla="*/ 3912040 w 4492487"/>
              <a:gd name="connsiteY20" fmla="*/ 2099146 h 2216986"/>
              <a:gd name="connsiteX21" fmla="*/ 738795 w 4492487"/>
              <a:gd name="connsiteY21" fmla="*/ 2106987 h 2216986"/>
              <a:gd name="connsiteX22" fmla="*/ 485027 w 4492487"/>
              <a:gd name="connsiteY22" fmla="*/ 2186610 h 2216986"/>
              <a:gd name="connsiteX23" fmla="*/ 512861 w 4492487"/>
              <a:gd name="connsiteY23" fmla="*/ 1896951 h 2216986"/>
              <a:gd name="connsiteX24" fmla="*/ 485028 w 4492487"/>
              <a:gd name="connsiteY24" fmla="*/ 1459063 h 2216986"/>
              <a:gd name="connsiteX25" fmla="*/ 437320 w 4492487"/>
              <a:gd name="connsiteY25" fmla="*/ 1180768 h 2216986"/>
              <a:gd name="connsiteX26" fmla="*/ 278294 w 4492487"/>
              <a:gd name="connsiteY26" fmla="*/ 1085353 h 2216986"/>
              <a:gd name="connsiteX27" fmla="*/ 182878 w 4492487"/>
              <a:gd name="connsiteY27" fmla="*/ 1081376 h 2216986"/>
              <a:gd name="connsiteX28" fmla="*/ 115293 w 4492487"/>
              <a:gd name="connsiteY28" fmla="*/ 950180 h 2216986"/>
              <a:gd name="connsiteX29" fmla="*/ 99391 w 4492487"/>
              <a:gd name="connsiteY29" fmla="*/ 846814 h 2216986"/>
              <a:gd name="connsiteX30" fmla="*/ 55658 w 4492487"/>
              <a:gd name="connsiteY30" fmla="*/ 783204 h 2216986"/>
              <a:gd name="connsiteX31" fmla="*/ 0 w 4492487"/>
              <a:gd name="connsiteY31" fmla="*/ 743447 h 2216986"/>
              <a:gd name="connsiteX32" fmla="*/ 3976 w 4492487"/>
              <a:gd name="connsiteY32" fmla="*/ 612251 h 2216986"/>
              <a:gd name="connsiteX33" fmla="*/ 59636 w 4492487"/>
              <a:gd name="connsiteY33" fmla="*/ 540688 h 2216986"/>
              <a:gd name="connsiteX34" fmla="*/ 143124 w 4492487"/>
              <a:gd name="connsiteY34" fmla="*/ 477077 h 2216986"/>
              <a:gd name="connsiteX35" fmla="*/ 123244 w 4492487"/>
              <a:gd name="connsiteY35" fmla="*/ 353833 h 2216986"/>
              <a:gd name="connsiteX0" fmla="*/ 123244 w 4492487"/>
              <a:gd name="connsiteY0" fmla="*/ 353833 h 2216986"/>
              <a:gd name="connsiteX1" fmla="*/ 174928 w 4492487"/>
              <a:gd name="connsiteY1" fmla="*/ 357808 h 2216986"/>
              <a:gd name="connsiteX2" fmla="*/ 218661 w 4492487"/>
              <a:gd name="connsiteY2" fmla="*/ 286248 h 2216986"/>
              <a:gd name="connsiteX3" fmla="*/ 3215536 w 4492487"/>
              <a:gd name="connsiteY3" fmla="*/ 0 h 2216986"/>
              <a:gd name="connsiteX4" fmla="*/ 3218837 w 4492487"/>
              <a:gd name="connsiteY4" fmla="*/ 400867 h 2216986"/>
              <a:gd name="connsiteX5" fmla="*/ 3756991 w 4492487"/>
              <a:gd name="connsiteY5" fmla="*/ 381664 h 2216986"/>
              <a:gd name="connsiteX6" fmla="*/ 4337436 w 4492487"/>
              <a:gd name="connsiteY6" fmla="*/ 59636 h 2216986"/>
              <a:gd name="connsiteX7" fmla="*/ 4492487 w 4492487"/>
              <a:gd name="connsiteY7" fmla="*/ 246493 h 2216986"/>
              <a:gd name="connsiteX8" fmla="*/ 4456705 w 4492487"/>
              <a:gd name="connsiteY8" fmla="*/ 508885 h 2216986"/>
              <a:gd name="connsiteX9" fmla="*/ 4381166 w 4492487"/>
              <a:gd name="connsiteY9" fmla="*/ 592374 h 2216986"/>
              <a:gd name="connsiteX10" fmla="*/ 4222141 w 4492487"/>
              <a:gd name="connsiteY10" fmla="*/ 584422 h 2216986"/>
              <a:gd name="connsiteX11" fmla="*/ 4075041 w 4492487"/>
              <a:gd name="connsiteY11" fmla="*/ 632130 h 2216986"/>
              <a:gd name="connsiteX12" fmla="*/ 3927942 w 4492487"/>
              <a:gd name="connsiteY12" fmla="*/ 715619 h 2216986"/>
              <a:gd name="connsiteX13" fmla="*/ 3741087 w 4492487"/>
              <a:gd name="connsiteY13" fmla="*/ 818986 h 2216986"/>
              <a:gd name="connsiteX14" fmla="*/ 3419059 w 4492487"/>
              <a:gd name="connsiteY14" fmla="*/ 1021745 h 2216986"/>
              <a:gd name="connsiteX15" fmla="*/ 3343522 w 4492487"/>
              <a:gd name="connsiteY15" fmla="*/ 1156917 h 2216986"/>
              <a:gd name="connsiteX16" fmla="*/ 3399180 w 4492487"/>
              <a:gd name="connsiteY16" fmla="*/ 1355699 h 2216986"/>
              <a:gd name="connsiteX17" fmla="*/ 3562183 w 4492487"/>
              <a:gd name="connsiteY17" fmla="*/ 1526653 h 2216986"/>
              <a:gd name="connsiteX18" fmla="*/ 3613866 w 4492487"/>
              <a:gd name="connsiteY18" fmla="*/ 1550506 h 2216986"/>
              <a:gd name="connsiteX19" fmla="*/ 3919991 w 4492487"/>
              <a:gd name="connsiteY19" fmla="*/ 1626043 h 2216986"/>
              <a:gd name="connsiteX20" fmla="*/ 3912040 w 4492487"/>
              <a:gd name="connsiteY20" fmla="*/ 2099146 h 2216986"/>
              <a:gd name="connsiteX21" fmla="*/ 738795 w 4492487"/>
              <a:gd name="connsiteY21" fmla="*/ 2106987 h 2216986"/>
              <a:gd name="connsiteX22" fmla="*/ 485027 w 4492487"/>
              <a:gd name="connsiteY22" fmla="*/ 2186610 h 2216986"/>
              <a:gd name="connsiteX23" fmla="*/ 512861 w 4492487"/>
              <a:gd name="connsiteY23" fmla="*/ 1896951 h 2216986"/>
              <a:gd name="connsiteX24" fmla="*/ 485028 w 4492487"/>
              <a:gd name="connsiteY24" fmla="*/ 1459063 h 2216986"/>
              <a:gd name="connsiteX25" fmla="*/ 437320 w 4492487"/>
              <a:gd name="connsiteY25" fmla="*/ 1180768 h 2216986"/>
              <a:gd name="connsiteX26" fmla="*/ 278294 w 4492487"/>
              <a:gd name="connsiteY26" fmla="*/ 1085353 h 2216986"/>
              <a:gd name="connsiteX27" fmla="*/ 182878 w 4492487"/>
              <a:gd name="connsiteY27" fmla="*/ 1081376 h 2216986"/>
              <a:gd name="connsiteX28" fmla="*/ 115293 w 4492487"/>
              <a:gd name="connsiteY28" fmla="*/ 950180 h 2216986"/>
              <a:gd name="connsiteX29" fmla="*/ 99391 w 4492487"/>
              <a:gd name="connsiteY29" fmla="*/ 846814 h 2216986"/>
              <a:gd name="connsiteX30" fmla="*/ 55658 w 4492487"/>
              <a:gd name="connsiteY30" fmla="*/ 783204 h 2216986"/>
              <a:gd name="connsiteX31" fmla="*/ 0 w 4492487"/>
              <a:gd name="connsiteY31" fmla="*/ 743447 h 2216986"/>
              <a:gd name="connsiteX32" fmla="*/ 3976 w 4492487"/>
              <a:gd name="connsiteY32" fmla="*/ 612251 h 2216986"/>
              <a:gd name="connsiteX33" fmla="*/ 59636 w 4492487"/>
              <a:gd name="connsiteY33" fmla="*/ 540688 h 2216986"/>
              <a:gd name="connsiteX34" fmla="*/ 143124 w 4492487"/>
              <a:gd name="connsiteY34" fmla="*/ 477077 h 2216986"/>
              <a:gd name="connsiteX35" fmla="*/ 123244 w 4492487"/>
              <a:gd name="connsiteY35" fmla="*/ 353833 h 2216986"/>
              <a:gd name="connsiteX0" fmla="*/ 123244 w 4492487"/>
              <a:gd name="connsiteY0" fmla="*/ 353833 h 2216986"/>
              <a:gd name="connsiteX1" fmla="*/ 174928 w 4492487"/>
              <a:gd name="connsiteY1" fmla="*/ 357808 h 2216986"/>
              <a:gd name="connsiteX2" fmla="*/ 218661 w 4492487"/>
              <a:gd name="connsiteY2" fmla="*/ 286248 h 2216986"/>
              <a:gd name="connsiteX3" fmla="*/ 365760 w 4492487"/>
              <a:gd name="connsiteY3" fmla="*/ 270344 h 2216986"/>
              <a:gd name="connsiteX4" fmla="*/ 3215536 w 4492487"/>
              <a:gd name="connsiteY4" fmla="*/ 0 h 2216986"/>
              <a:gd name="connsiteX5" fmla="*/ 3218837 w 4492487"/>
              <a:gd name="connsiteY5" fmla="*/ 400867 h 2216986"/>
              <a:gd name="connsiteX6" fmla="*/ 3756991 w 4492487"/>
              <a:gd name="connsiteY6" fmla="*/ 381664 h 2216986"/>
              <a:gd name="connsiteX7" fmla="*/ 4337436 w 4492487"/>
              <a:gd name="connsiteY7" fmla="*/ 59636 h 2216986"/>
              <a:gd name="connsiteX8" fmla="*/ 4492487 w 4492487"/>
              <a:gd name="connsiteY8" fmla="*/ 246493 h 2216986"/>
              <a:gd name="connsiteX9" fmla="*/ 4456705 w 4492487"/>
              <a:gd name="connsiteY9" fmla="*/ 508885 h 2216986"/>
              <a:gd name="connsiteX10" fmla="*/ 4381166 w 4492487"/>
              <a:gd name="connsiteY10" fmla="*/ 592374 h 2216986"/>
              <a:gd name="connsiteX11" fmla="*/ 4222141 w 4492487"/>
              <a:gd name="connsiteY11" fmla="*/ 584422 h 2216986"/>
              <a:gd name="connsiteX12" fmla="*/ 4075041 w 4492487"/>
              <a:gd name="connsiteY12" fmla="*/ 632130 h 2216986"/>
              <a:gd name="connsiteX13" fmla="*/ 3927942 w 4492487"/>
              <a:gd name="connsiteY13" fmla="*/ 715619 h 2216986"/>
              <a:gd name="connsiteX14" fmla="*/ 3741087 w 4492487"/>
              <a:gd name="connsiteY14" fmla="*/ 818986 h 2216986"/>
              <a:gd name="connsiteX15" fmla="*/ 3419059 w 4492487"/>
              <a:gd name="connsiteY15" fmla="*/ 1021745 h 2216986"/>
              <a:gd name="connsiteX16" fmla="*/ 3343522 w 4492487"/>
              <a:gd name="connsiteY16" fmla="*/ 1156917 h 2216986"/>
              <a:gd name="connsiteX17" fmla="*/ 3399180 w 4492487"/>
              <a:gd name="connsiteY17" fmla="*/ 1355699 h 2216986"/>
              <a:gd name="connsiteX18" fmla="*/ 3562183 w 4492487"/>
              <a:gd name="connsiteY18" fmla="*/ 1526653 h 2216986"/>
              <a:gd name="connsiteX19" fmla="*/ 3613866 w 4492487"/>
              <a:gd name="connsiteY19" fmla="*/ 1550506 h 2216986"/>
              <a:gd name="connsiteX20" fmla="*/ 3919991 w 4492487"/>
              <a:gd name="connsiteY20" fmla="*/ 1626043 h 2216986"/>
              <a:gd name="connsiteX21" fmla="*/ 3912040 w 4492487"/>
              <a:gd name="connsiteY21" fmla="*/ 2099146 h 2216986"/>
              <a:gd name="connsiteX22" fmla="*/ 738795 w 4492487"/>
              <a:gd name="connsiteY22" fmla="*/ 2106987 h 2216986"/>
              <a:gd name="connsiteX23" fmla="*/ 485027 w 4492487"/>
              <a:gd name="connsiteY23" fmla="*/ 2186610 h 2216986"/>
              <a:gd name="connsiteX24" fmla="*/ 512861 w 4492487"/>
              <a:gd name="connsiteY24" fmla="*/ 1896951 h 2216986"/>
              <a:gd name="connsiteX25" fmla="*/ 485028 w 4492487"/>
              <a:gd name="connsiteY25" fmla="*/ 1459063 h 2216986"/>
              <a:gd name="connsiteX26" fmla="*/ 437320 w 4492487"/>
              <a:gd name="connsiteY26" fmla="*/ 1180768 h 2216986"/>
              <a:gd name="connsiteX27" fmla="*/ 278294 w 4492487"/>
              <a:gd name="connsiteY27" fmla="*/ 1085353 h 2216986"/>
              <a:gd name="connsiteX28" fmla="*/ 182878 w 4492487"/>
              <a:gd name="connsiteY28" fmla="*/ 1081376 h 2216986"/>
              <a:gd name="connsiteX29" fmla="*/ 115293 w 4492487"/>
              <a:gd name="connsiteY29" fmla="*/ 950180 h 2216986"/>
              <a:gd name="connsiteX30" fmla="*/ 99391 w 4492487"/>
              <a:gd name="connsiteY30" fmla="*/ 846814 h 2216986"/>
              <a:gd name="connsiteX31" fmla="*/ 55658 w 4492487"/>
              <a:gd name="connsiteY31" fmla="*/ 783204 h 2216986"/>
              <a:gd name="connsiteX32" fmla="*/ 0 w 4492487"/>
              <a:gd name="connsiteY32" fmla="*/ 743447 h 2216986"/>
              <a:gd name="connsiteX33" fmla="*/ 3976 w 4492487"/>
              <a:gd name="connsiteY33" fmla="*/ 612251 h 2216986"/>
              <a:gd name="connsiteX34" fmla="*/ 59636 w 4492487"/>
              <a:gd name="connsiteY34" fmla="*/ 540688 h 2216986"/>
              <a:gd name="connsiteX35" fmla="*/ 143124 w 4492487"/>
              <a:gd name="connsiteY35" fmla="*/ 477077 h 2216986"/>
              <a:gd name="connsiteX36" fmla="*/ 123244 w 4492487"/>
              <a:gd name="connsiteY36" fmla="*/ 353833 h 2216986"/>
              <a:gd name="connsiteX0" fmla="*/ 123244 w 4492487"/>
              <a:gd name="connsiteY0" fmla="*/ 353833 h 2216986"/>
              <a:gd name="connsiteX1" fmla="*/ 174928 w 4492487"/>
              <a:gd name="connsiteY1" fmla="*/ 357808 h 2216986"/>
              <a:gd name="connsiteX2" fmla="*/ 218661 w 4492487"/>
              <a:gd name="connsiteY2" fmla="*/ 286248 h 2216986"/>
              <a:gd name="connsiteX3" fmla="*/ 365760 w 4492487"/>
              <a:gd name="connsiteY3" fmla="*/ 286246 h 2216986"/>
              <a:gd name="connsiteX4" fmla="*/ 3215536 w 4492487"/>
              <a:gd name="connsiteY4" fmla="*/ 0 h 2216986"/>
              <a:gd name="connsiteX5" fmla="*/ 3218837 w 4492487"/>
              <a:gd name="connsiteY5" fmla="*/ 400867 h 2216986"/>
              <a:gd name="connsiteX6" fmla="*/ 3756991 w 4492487"/>
              <a:gd name="connsiteY6" fmla="*/ 381664 h 2216986"/>
              <a:gd name="connsiteX7" fmla="*/ 4337436 w 4492487"/>
              <a:gd name="connsiteY7" fmla="*/ 59636 h 2216986"/>
              <a:gd name="connsiteX8" fmla="*/ 4492487 w 4492487"/>
              <a:gd name="connsiteY8" fmla="*/ 246493 h 2216986"/>
              <a:gd name="connsiteX9" fmla="*/ 4456705 w 4492487"/>
              <a:gd name="connsiteY9" fmla="*/ 508885 h 2216986"/>
              <a:gd name="connsiteX10" fmla="*/ 4381166 w 4492487"/>
              <a:gd name="connsiteY10" fmla="*/ 592374 h 2216986"/>
              <a:gd name="connsiteX11" fmla="*/ 4222141 w 4492487"/>
              <a:gd name="connsiteY11" fmla="*/ 584422 h 2216986"/>
              <a:gd name="connsiteX12" fmla="*/ 4075041 w 4492487"/>
              <a:gd name="connsiteY12" fmla="*/ 632130 h 2216986"/>
              <a:gd name="connsiteX13" fmla="*/ 3927942 w 4492487"/>
              <a:gd name="connsiteY13" fmla="*/ 715619 h 2216986"/>
              <a:gd name="connsiteX14" fmla="*/ 3741087 w 4492487"/>
              <a:gd name="connsiteY14" fmla="*/ 818986 h 2216986"/>
              <a:gd name="connsiteX15" fmla="*/ 3419059 w 4492487"/>
              <a:gd name="connsiteY15" fmla="*/ 1021745 h 2216986"/>
              <a:gd name="connsiteX16" fmla="*/ 3343522 w 4492487"/>
              <a:gd name="connsiteY16" fmla="*/ 1156917 h 2216986"/>
              <a:gd name="connsiteX17" fmla="*/ 3399180 w 4492487"/>
              <a:gd name="connsiteY17" fmla="*/ 1355699 h 2216986"/>
              <a:gd name="connsiteX18" fmla="*/ 3562183 w 4492487"/>
              <a:gd name="connsiteY18" fmla="*/ 1526653 h 2216986"/>
              <a:gd name="connsiteX19" fmla="*/ 3613866 w 4492487"/>
              <a:gd name="connsiteY19" fmla="*/ 1550506 h 2216986"/>
              <a:gd name="connsiteX20" fmla="*/ 3919991 w 4492487"/>
              <a:gd name="connsiteY20" fmla="*/ 1626043 h 2216986"/>
              <a:gd name="connsiteX21" fmla="*/ 3912040 w 4492487"/>
              <a:gd name="connsiteY21" fmla="*/ 2099146 h 2216986"/>
              <a:gd name="connsiteX22" fmla="*/ 738795 w 4492487"/>
              <a:gd name="connsiteY22" fmla="*/ 2106987 h 2216986"/>
              <a:gd name="connsiteX23" fmla="*/ 485027 w 4492487"/>
              <a:gd name="connsiteY23" fmla="*/ 2186610 h 2216986"/>
              <a:gd name="connsiteX24" fmla="*/ 512861 w 4492487"/>
              <a:gd name="connsiteY24" fmla="*/ 1896951 h 2216986"/>
              <a:gd name="connsiteX25" fmla="*/ 485028 w 4492487"/>
              <a:gd name="connsiteY25" fmla="*/ 1459063 h 2216986"/>
              <a:gd name="connsiteX26" fmla="*/ 437320 w 4492487"/>
              <a:gd name="connsiteY26" fmla="*/ 1180768 h 2216986"/>
              <a:gd name="connsiteX27" fmla="*/ 278294 w 4492487"/>
              <a:gd name="connsiteY27" fmla="*/ 1085353 h 2216986"/>
              <a:gd name="connsiteX28" fmla="*/ 182878 w 4492487"/>
              <a:gd name="connsiteY28" fmla="*/ 1081376 h 2216986"/>
              <a:gd name="connsiteX29" fmla="*/ 115293 w 4492487"/>
              <a:gd name="connsiteY29" fmla="*/ 950180 h 2216986"/>
              <a:gd name="connsiteX30" fmla="*/ 99391 w 4492487"/>
              <a:gd name="connsiteY30" fmla="*/ 846814 h 2216986"/>
              <a:gd name="connsiteX31" fmla="*/ 55658 w 4492487"/>
              <a:gd name="connsiteY31" fmla="*/ 783204 h 2216986"/>
              <a:gd name="connsiteX32" fmla="*/ 0 w 4492487"/>
              <a:gd name="connsiteY32" fmla="*/ 743447 h 2216986"/>
              <a:gd name="connsiteX33" fmla="*/ 3976 w 4492487"/>
              <a:gd name="connsiteY33" fmla="*/ 612251 h 2216986"/>
              <a:gd name="connsiteX34" fmla="*/ 59636 w 4492487"/>
              <a:gd name="connsiteY34" fmla="*/ 540688 h 2216986"/>
              <a:gd name="connsiteX35" fmla="*/ 143124 w 4492487"/>
              <a:gd name="connsiteY35" fmla="*/ 477077 h 2216986"/>
              <a:gd name="connsiteX36" fmla="*/ 123244 w 4492487"/>
              <a:gd name="connsiteY36" fmla="*/ 353833 h 2216986"/>
              <a:gd name="connsiteX0" fmla="*/ 123244 w 4492487"/>
              <a:gd name="connsiteY0" fmla="*/ 353833 h 2216986"/>
              <a:gd name="connsiteX1" fmla="*/ 174928 w 4492487"/>
              <a:gd name="connsiteY1" fmla="*/ 357808 h 2216986"/>
              <a:gd name="connsiteX2" fmla="*/ 218661 w 4492487"/>
              <a:gd name="connsiteY2" fmla="*/ 286248 h 2216986"/>
              <a:gd name="connsiteX3" fmla="*/ 365760 w 4492487"/>
              <a:gd name="connsiteY3" fmla="*/ 286246 h 2216986"/>
              <a:gd name="connsiteX4" fmla="*/ 461176 w 4492487"/>
              <a:gd name="connsiteY4" fmla="*/ 270344 h 2216986"/>
              <a:gd name="connsiteX5" fmla="*/ 3215536 w 4492487"/>
              <a:gd name="connsiteY5" fmla="*/ 0 h 2216986"/>
              <a:gd name="connsiteX6" fmla="*/ 3218837 w 4492487"/>
              <a:gd name="connsiteY6" fmla="*/ 400867 h 2216986"/>
              <a:gd name="connsiteX7" fmla="*/ 3756991 w 4492487"/>
              <a:gd name="connsiteY7" fmla="*/ 381664 h 2216986"/>
              <a:gd name="connsiteX8" fmla="*/ 4337436 w 4492487"/>
              <a:gd name="connsiteY8" fmla="*/ 59636 h 2216986"/>
              <a:gd name="connsiteX9" fmla="*/ 4492487 w 4492487"/>
              <a:gd name="connsiteY9" fmla="*/ 246493 h 2216986"/>
              <a:gd name="connsiteX10" fmla="*/ 4456705 w 4492487"/>
              <a:gd name="connsiteY10" fmla="*/ 508885 h 2216986"/>
              <a:gd name="connsiteX11" fmla="*/ 4381166 w 4492487"/>
              <a:gd name="connsiteY11" fmla="*/ 592374 h 2216986"/>
              <a:gd name="connsiteX12" fmla="*/ 4222141 w 4492487"/>
              <a:gd name="connsiteY12" fmla="*/ 584422 h 2216986"/>
              <a:gd name="connsiteX13" fmla="*/ 4075041 w 4492487"/>
              <a:gd name="connsiteY13" fmla="*/ 632130 h 2216986"/>
              <a:gd name="connsiteX14" fmla="*/ 3927942 w 4492487"/>
              <a:gd name="connsiteY14" fmla="*/ 715619 h 2216986"/>
              <a:gd name="connsiteX15" fmla="*/ 3741087 w 4492487"/>
              <a:gd name="connsiteY15" fmla="*/ 818986 h 2216986"/>
              <a:gd name="connsiteX16" fmla="*/ 3419059 w 4492487"/>
              <a:gd name="connsiteY16" fmla="*/ 1021745 h 2216986"/>
              <a:gd name="connsiteX17" fmla="*/ 3343522 w 4492487"/>
              <a:gd name="connsiteY17" fmla="*/ 1156917 h 2216986"/>
              <a:gd name="connsiteX18" fmla="*/ 3399180 w 4492487"/>
              <a:gd name="connsiteY18" fmla="*/ 1355699 h 2216986"/>
              <a:gd name="connsiteX19" fmla="*/ 3562183 w 4492487"/>
              <a:gd name="connsiteY19" fmla="*/ 1526653 h 2216986"/>
              <a:gd name="connsiteX20" fmla="*/ 3613866 w 4492487"/>
              <a:gd name="connsiteY20" fmla="*/ 1550506 h 2216986"/>
              <a:gd name="connsiteX21" fmla="*/ 3919991 w 4492487"/>
              <a:gd name="connsiteY21" fmla="*/ 1626043 h 2216986"/>
              <a:gd name="connsiteX22" fmla="*/ 3912040 w 4492487"/>
              <a:gd name="connsiteY22" fmla="*/ 2099146 h 2216986"/>
              <a:gd name="connsiteX23" fmla="*/ 738795 w 4492487"/>
              <a:gd name="connsiteY23" fmla="*/ 2106987 h 2216986"/>
              <a:gd name="connsiteX24" fmla="*/ 485027 w 4492487"/>
              <a:gd name="connsiteY24" fmla="*/ 2186610 h 2216986"/>
              <a:gd name="connsiteX25" fmla="*/ 512861 w 4492487"/>
              <a:gd name="connsiteY25" fmla="*/ 1896951 h 2216986"/>
              <a:gd name="connsiteX26" fmla="*/ 485028 w 4492487"/>
              <a:gd name="connsiteY26" fmla="*/ 1459063 h 2216986"/>
              <a:gd name="connsiteX27" fmla="*/ 437320 w 4492487"/>
              <a:gd name="connsiteY27" fmla="*/ 1180768 h 2216986"/>
              <a:gd name="connsiteX28" fmla="*/ 278294 w 4492487"/>
              <a:gd name="connsiteY28" fmla="*/ 1085353 h 2216986"/>
              <a:gd name="connsiteX29" fmla="*/ 182878 w 4492487"/>
              <a:gd name="connsiteY29" fmla="*/ 1081376 h 2216986"/>
              <a:gd name="connsiteX30" fmla="*/ 115293 w 4492487"/>
              <a:gd name="connsiteY30" fmla="*/ 950180 h 2216986"/>
              <a:gd name="connsiteX31" fmla="*/ 99391 w 4492487"/>
              <a:gd name="connsiteY31" fmla="*/ 846814 h 2216986"/>
              <a:gd name="connsiteX32" fmla="*/ 55658 w 4492487"/>
              <a:gd name="connsiteY32" fmla="*/ 783204 h 2216986"/>
              <a:gd name="connsiteX33" fmla="*/ 0 w 4492487"/>
              <a:gd name="connsiteY33" fmla="*/ 743447 h 2216986"/>
              <a:gd name="connsiteX34" fmla="*/ 3976 w 4492487"/>
              <a:gd name="connsiteY34" fmla="*/ 612251 h 2216986"/>
              <a:gd name="connsiteX35" fmla="*/ 59636 w 4492487"/>
              <a:gd name="connsiteY35" fmla="*/ 540688 h 2216986"/>
              <a:gd name="connsiteX36" fmla="*/ 143124 w 4492487"/>
              <a:gd name="connsiteY36" fmla="*/ 477077 h 2216986"/>
              <a:gd name="connsiteX37" fmla="*/ 123244 w 4492487"/>
              <a:gd name="connsiteY37" fmla="*/ 353833 h 2216986"/>
              <a:gd name="connsiteX0" fmla="*/ 123244 w 4492487"/>
              <a:gd name="connsiteY0" fmla="*/ 353833 h 2216986"/>
              <a:gd name="connsiteX1" fmla="*/ 174928 w 4492487"/>
              <a:gd name="connsiteY1" fmla="*/ 357808 h 2216986"/>
              <a:gd name="connsiteX2" fmla="*/ 218661 w 4492487"/>
              <a:gd name="connsiteY2" fmla="*/ 286248 h 2216986"/>
              <a:gd name="connsiteX3" fmla="*/ 365760 w 4492487"/>
              <a:gd name="connsiteY3" fmla="*/ 286246 h 2216986"/>
              <a:gd name="connsiteX4" fmla="*/ 393590 w 4492487"/>
              <a:gd name="connsiteY4" fmla="*/ 254441 h 2216986"/>
              <a:gd name="connsiteX5" fmla="*/ 3215536 w 4492487"/>
              <a:gd name="connsiteY5" fmla="*/ 0 h 2216986"/>
              <a:gd name="connsiteX6" fmla="*/ 3218837 w 4492487"/>
              <a:gd name="connsiteY6" fmla="*/ 400867 h 2216986"/>
              <a:gd name="connsiteX7" fmla="*/ 3756991 w 4492487"/>
              <a:gd name="connsiteY7" fmla="*/ 381664 h 2216986"/>
              <a:gd name="connsiteX8" fmla="*/ 4337436 w 4492487"/>
              <a:gd name="connsiteY8" fmla="*/ 59636 h 2216986"/>
              <a:gd name="connsiteX9" fmla="*/ 4492487 w 4492487"/>
              <a:gd name="connsiteY9" fmla="*/ 246493 h 2216986"/>
              <a:gd name="connsiteX10" fmla="*/ 4456705 w 4492487"/>
              <a:gd name="connsiteY10" fmla="*/ 508885 h 2216986"/>
              <a:gd name="connsiteX11" fmla="*/ 4381166 w 4492487"/>
              <a:gd name="connsiteY11" fmla="*/ 592374 h 2216986"/>
              <a:gd name="connsiteX12" fmla="*/ 4222141 w 4492487"/>
              <a:gd name="connsiteY12" fmla="*/ 584422 h 2216986"/>
              <a:gd name="connsiteX13" fmla="*/ 4075041 w 4492487"/>
              <a:gd name="connsiteY13" fmla="*/ 632130 h 2216986"/>
              <a:gd name="connsiteX14" fmla="*/ 3927942 w 4492487"/>
              <a:gd name="connsiteY14" fmla="*/ 715619 h 2216986"/>
              <a:gd name="connsiteX15" fmla="*/ 3741087 w 4492487"/>
              <a:gd name="connsiteY15" fmla="*/ 818986 h 2216986"/>
              <a:gd name="connsiteX16" fmla="*/ 3419059 w 4492487"/>
              <a:gd name="connsiteY16" fmla="*/ 1021745 h 2216986"/>
              <a:gd name="connsiteX17" fmla="*/ 3343522 w 4492487"/>
              <a:gd name="connsiteY17" fmla="*/ 1156917 h 2216986"/>
              <a:gd name="connsiteX18" fmla="*/ 3399180 w 4492487"/>
              <a:gd name="connsiteY18" fmla="*/ 1355699 h 2216986"/>
              <a:gd name="connsiteX19" fmla="*/ 3562183 w 4492487"/>
              <a:gd name="connsiteY19" fmla="*/ 1526653 h 2216986"/>
              <a:gd name="connsiteX20" fmla="*/ 3613866 w 4492487"/>
              <a:gd name="connsiteY20" fmla="*/ 1550506 h 2216986"/>
              <a:gd name="connsiteX21" fmla="*/ 3919991 w 4492487"/>
              <a:gd name="connsiteY21" fmla="*/ 1626043 h 2216986"/>
              <a:gd name="connsiteX22" fmla="*/ 3912040 w 4492487"/>
              <a:gd name="connsiteY22" fmla="*/ 2099146 h 2216986"/>
              <a:gd name="connsiteX23" fmla="*/ 738795 w 4492487"/>
              <a:gd name="connsiteY23" fmla="*/ 2106987 h 2216986"/>
              <a:gd name="connsiteX24" fmla="*/ 485027 w 4492487"/>
              <a:gd name="connsiteY24" fmla="*/ 2186610 h 2216986"/>
              <a:gd name="connsiteX25" fmla="*/ 512861 w 4492487"/>
              <a:gd name="connsiteY25" fmla="*/ 1896951 h 2216986"/>
              <a:gd name="connsiteX26" fmla="*/ 485028 w 4492487"/>
              <a:gd name="connsiteY26" fmla="*/ 1459063 h 2216986"/>
              <a:gd name="connsiteX27" fmla="*/ 437320 w 4492487"/>
              <a:gd name="connsiteY27" fmla="*/ 1180768 h 2216986"/>
              <a:gd name="connsiteX28" fmla="*/ 278294 w 4492487"/>
              <a:gd name="connsiteY28" fmla="*/ 1085353 h 2216986"/>
              <a:gd name="connsiteX29" fmla="*/ 182878 w 4492487"/>
              <a:gd name="connsiteY29" fmla="*/ 1081376 h 2216986"/>
              <a:gd name="connsiteX30" fmla="*/ 115293 w 4492487"/>
              <a:gd name="connsiteY30" fmla="*/ 950180 h 2216986"/>
              <a:gd name="connsiteX31" fmla="*/ 99391 w 4492487"/>
              <a:gd name="connsiteY31" fmla="*/ 846814 h 2216986"/>
              <a:gd name="connsiteX32" fmla="*/ 55658 w 4492487"/>
              <a:gd name="connsiteY32" fmla="*/ 783204 h 2216986"/>
              <a:gd name="connsiteX33" fmla="*/ 0 w 4492487"/>
              <a:gd name="connsiteY33" fmla="*/ 743447 h 2216986"/>
              <a:gd name="connsiteX34" fmla="*/ 3976 w 4492487"/>
              <a:gd name="connsiteY34" fmla="*/ 612251 h 2216986"/>
              <a:gd name="connsiteX35" fmla="*/ 59636 w 4492487"/>
              <a:gd name="connsiteY35" fmla="*/ 540688 h 2216986"/>
              <a:gd name="connsiteX36" fmla="*/ 143124 w 4492487"/>
              <a:gd name="connsiteY36" fmla="*/ 477077 h 2216986"/>
              <a:gd name="connsiteX37" fmla="*/ 123244 w 4492487"/>
              <a:gd name="connsiteY37" fmla="*/ 353833 h 2216986"/>
              <a:gd name="connsiteX0" fmla="*/ 123244 w 4492487"/>
              <a:gd name="connsiteY0" fmla="*/ 353833 h 2216986"/>
              <a:gd name="connsiteX1" fmla="*/ 174928 w 4492487"/>
              <a:gd name="connsiteY1" fmla="*/ 357808 h 2216986"/>
              <a:gd name="connsiteX2" fmla="*/ 218661 w 4492487"/>
              <a:gd name="connsiteY2" fmla="*/ 286248 h 2216986"/>
              <a:gd name="connsiteX3" fmla="*/ 365760 w 4492487"/>
              <a:gd name="connsiteY3" fmla="*/ 286246 h 2216986"/>
              <a:gd name="connsiteX4" fmla="*/ 393590 w 4492487"/>
              <a:gd name="connsiteY4" fmla="*/ 254441 h 2216986"/>
              <a:gd name="connsiteX5" fmla="*/ 461176 w 4492487"/>
              <a:gd name="connsiteY5" fmla="*/ 242515 h 2216986"/>
              <a:gd name="connsiteX6" fmla="*/ 3215536 w 4492487"/>
              <a:gd name="connsiteY6" fmla="*/ 0 h 2216986"/>
              <a:gd name="connsiteX7" fmla="*/ 3218837 w 4492487"/>
              <a:gd name="connsiteY7" fmla="*/ 400867 h 2216986"/>
              <a:gd name="connsiteX8" fmla="*/ 3756991 w 4492487"/>
              <a:gd name="connsiteY8" fmla="*/ 381664 h 2216986"/>
              <a:gd name="connsiteX9" fmla="*/ 4337436 w 4492487"/>
              <a:gd name="connsiteY9" fmla="*/ 59636 h 2216986"/>
              <a:gd name="connsiteX10" fmla="*/ 4492487 w 4492487"/>
              <a:gd name="connsiteY10" fmla="*/ 246493 h 2216986"/>
              <a:gd name="connsiteX11" fmla="*/ 4456705 w 4492487"/>
              <a:gd name="connsiteY11" fmla="*/ 508885 h 2216986"/>
              <a:gd name="connsiteX12" fmla="*/ 4381166 w 4492487"/>
              <a:gd name="connsiteY12" fmla="*/ 592374 h 2216986"/>
              <a:gd name="connsiteX13" fmla="*/ 4222141 w 4492487"/>
              <a:gd name="connsiteY13" fmla="*/ 584422 h 2216986"/>
              <a:gd name="connsiteX14" fmla="*/ 4075041 w 4492487"/>
              <a:gd name="connsiteY14" fmla="*/ 632130 h 2216986"/>
              <a:gd name="connsiteX15" fmla="*/ 3927942 w 4492487"/>
              <a:gd name="connsiteY15" fmla="*/ 715619 h 2216986"/>
              <a:gd name="connsiteX16" fmla="*/ 3741087 w 4492487"/>
              <a:gd name="connsiteY16" fmla="*/ 818986 h 2216986"/>
              <a:gd name="connsiteX17" fmla="*/ 3419059 w 4492487"/>
              <a:gd name="connsiteY17" fmla="*/ 1021745 h 2216986"/>
              <a:gd name="connsiteX18" fmla="*/ 3343522 w 4492487"/>
              <a:gd name="connsiteY18" fmla="*/ 1156917 h 2216986"/>
              <a:gd name="connsiteX19" fmla="*/ 3399180 w 4492487"/>
              <a:gd name="connsiteY19" fmla="*/ 1355699 h 2216986"/>
              <a:gd name="connsiteX20" fmla="*/ 3562183 w 4492487"/>
              <a:gd name="connsiteY20" fmla="*/ 1526653 h 2216986"/>
              <a:gd name="connsiteX21" fmla="*/ 3613866 w 4492487"/>
              <a:gd name="connsiteY21" fmla="*/ 1550506 h 2216986"/>
              <a:gd name="connsiteX22" fmla="*/ 3919991 w 4492487"/>
              <a:gd name="connsiteY22" fmla="*/ 1626043 h 2216986"/>
              <a:gd name="connsiteX23" fmla="*/ 3912040 w 4492487"/>
              <a:gd name="connsiteY23" fmla="*/ 2099146 h 2216986"/>
              <a:gd name="connsiteX24" fmla="*/ 738795 w 4492487"/>
              <a:gd name="connsiteY24" fmla="*/ 2106987 h 2216986"/>
              <a:gd name="connsiteX25" fmla="*/ 485027 w 4492487"/>
              <a:gd name="connsiteY25" fmla="*/ 2186610 h 2216986"/>
              <a:gd name="connsiteX26" fmla="*/ 512861 w 4492487"/>
              <a:gd name="connsiteY26" fmla="*/ 1896951 h 2216986"/>
              <a:gd name="connsiteX27" fmla="*/ 485028 w 4492487"/>
              <a:gd name="connsiteY27" fmla="*/ 1459063 h 2216986"/>
              <a:gd name="connsiteX28" fmla="*/ 437320 w 4492487"/>
              <a:gd name="connsiteY28" fmla="*/ 1180768 h 2216986"/>
              <a:gd name="connsiteX29" fmla="*/ 278294 w 4492487"/>
              <a:gd name="connsiteY29" fmla="*/ 1085353 h 2216986"/>
              <a:gd name="connsiteX30" fmla="*/ 182878 w 4492487"/>
              <a:gd name="connsiteY30" fmla="*/ 1081376 h 2216986"/>
              <a:gd name="connsiteX31" fmla="*/ 115293 w 4492487"/>
              <a:gd name="connsiteY31" fmla="*/ 950180 h 2216986"/>
              <a:gd name="connsiteX32" fmla="*/ 99391 w 4492487"/>
              <a:gd name="connsiteY32" fmla="*/ 846814 h 2216986"/>
              <a:gd name="connsiteX33" fmla="*/ 55658 w 4492487"/>
              <a:gd name="connsiteY33" fmla="*/ 783204 h 2216986"/>
              <a:gd name="connsiteX34" fmla="*/ 0 w 4492487"/>
              <a:gd name="connsiteY34" fmla="*/ 743447 h 2216986"/>
              <a:gd name="connsiteX35" fmla="*/ 3976 w 4492487"/>
              <a:gd name="connsiteY35" fmla="*/ 612251 h 2216986"/>
              <a:gd name="connsiteX36" fmla="*/ 59636 w 4492487"/>
              <a:gd name="connsiteY36" fmla="*/ 540688 h 2216986"/>
              <a:gd name="connsiteX37" fmla="*/ 143124 w 4492487"/>
              <a:gd name="connsiteY37" fmla="*/ 477077 h 2216986"/>
              <a:gd name="connsiteX38" fmla="*/ 123244 w 4492487"/>
              <a:gd name="connsiteY38" fmla="*/ 353833 h 2216986"/>
              <a:gd name="connsiteX0" fmla="*/ 123244 w 4492487"/>
              <a:gd name="connsiteY0" fmla="*/ 353833 h 2216986"/>
              <a:gd name="connsiteX1" fmla="*/ 174928 w 4492487"/>
              <a:gd name="connsiteY1" fmla="*/ 357808 h 2216986"/>
              <a:gd name="connsiteX2" fmla="*/ 218661 w 4492487"/>
              <a:gd name="connsiteY2" fmla="*/ 286248 h 2216986"/>
              <a:gd name="connsiteX3" fmla="*/ 365760 w 4492487"/>
              <a:gd name="connsiteY3" fmla="*/ 286246 h 2216986"/>
              <a:gd name="connsiteX4" fmla="*/ 393590 w 4492487"/>
              <a:gd name="connsiteY4" fmla="*/ 254441 h 2216986"/>
              <a:gd name="connsiteX5" fmla="*/ 461176 w 4492487"/>
              <a:gd name="connsiteY5" fmla="*/ 266369 h 2216986"/>
              <a:gd name="connsiteX6" fmla="*/ 3215536 w 4492487"/>
              <a:gd name="connsiteY6" fmla="*/ 0 h 2216986"/>
              <a:gd name="connsiteX7" fmla="*/ 3218837 w 4492487"/>
              <a:gd name="connsiteY7" fmla="*/ 400867 h 2216986"/>
              <a:gd name="connsiteX8" fmla="*/ 3756991 w 4492487"/>
              <a:gd name="connsiteY8" fmla="*/ 381664 h 2216986"/>
              <a:gd name="connsiteX9" fmla="*/ 4337436 w 4492487"/>
              <a:gd name="connsiteY9" fmla="*/ 59636 h 2216986"/>
              <a:gd name="connsiteX10" fmla="*/ 4492487 w 4492487"/>
              <a:gd name="connsiteY10" fmla="*/ 246493 h 2216986"/>
              <a:gd name="connsiteX11" fmla="*/ 4456705 w 4492487"/>
              <a:gd name="connsiteY11" fmla="*/ 508885 h 2216986"/>
              <a:gd name="connsiteX12" fmla="*/ 4381166 w 4492487"/>
              <a:gd name="connsiteY12" fmla="*/ 592374 h 2216986"/>
              <a:gd name="connsiteX13" fmla="*/ 4222141 w 4492487"/>
              <a:gd name="connsiteY13" fmla="*/ 584422 h 2216986"/>
              <a:gd name="connsiteX14" fmla="*/ 4075041 w 4492487"/>
              <a:gd name="connsiteY14" fmla="*/ 632130 h 2216986"/>
              <a:gd name="connsiteX15" fmla="*/ 3927942 w 4492487"/>
              <a:gd name="connsiteY15" fmla="*/ 715619 h 2216986"/>
              <a:gd name="connsiteX16" fmla="*/ 3741087 w 4492487"/>
              <a:gd name="connsiteY16" fmla="*/ 818986 h 2216986"/>
              <a:gd name="connsiteX17" fmla="*/ 3419059 w 4492487"/>
              <a:gd name="connsiteY17" fmla="*/ 1021745 h 2216986"/>
              <a:gd name="connsiteX18" fmla="*/ 3343522 w 4492487"/>
              <a:gd name="connsiteY18" fmla="*/ 1156917 h 2216986"/>
              <a:gd name="connsiteX19" fmla="*/ 3399180 w 4492487"/>
              <a:gd name="connsiteY19" fmla="*/ 1355699 h 2216986"/>
              <a:gd name="connsiteX20" fmla="*/ 3562183 w 4492487"/>
              <a:gd name="connsiteY20" fmla="*/ 1526653 h 2216986"/>
              <a:gd name="connsiteX21" fmla="*/ 3613866 w 4492487"/>
              <a:gd name="connsiteY21" fmla="*/ 1550506 h 2216986"/>
              <a:gd name="connsiteX22" fmla="*/ 3919991 w 4492487"/>
              <a:gd name="connsiteY22" fmla="*/ 1626043 h 2216986"/>
              <a:gd name="connsiteX23" fmla="*/ 3912040 w 4492487"/>
              <a:gd name="connsiteY23" fmla="*/ 2099146 h 2216986"/>
              <a:gd name="connsiteX24" fmla="*/ 738795 w 4492487"/>
              <a:gd name="connsiteY24" fmla="*/ 2106987 h 2216986"/>
              <a:gd name="connsiteX25" fmla="*/ 485027 w 4492487"/>
              <a:gd name="connsiteY25" fmla="*/ 2186610 h 2216986"/>
              <a:gd name="connsiteX26" fmla="*/ 512861 w 4492487"/>
              <a:gd name="connsiteY26" fmla="*/ 1896951 h 2216986"/>
              <a:gd name="connsiteX27" fmla="*/ 485028 w 4492487"/>
              <a:gd name="connsiteY27" fmla="*/ 1459063 h 2216986"/>
              <a:gd name="connsiteX28" fmla="*/ 437320 w 4492487"/>
              <a:gd name="connsiteY28" fmla="*/ 1180768 h 2216986"/>
              <a:gd name="connsiteX29" fmla="*/ 278294 w 4492487"/>
              <a:gd name="connsiteY29" fmla="*/ 1085353 h 2216986"/>
              <a:gd name="connsiteX30" fmla="*/ 182878 w 4492487"/>
              <a:gd name="connsiteY30" fmla="*/ 1081376 h 2216986"/>
              <a:gd name="connsiteX31" fmla="*/ 115293 w 4492487"/>
              <a:gd name="connsiteY31" fmla="*/ 950180 h 2216986"/>
              <a:gd name="connsiteX32" fmla="*/ 99391 w 4492487"/>
              <a:gd name="connsiteY32" fmla="*/ 846814 h 2216986"/>
              <a:gd name="connsiteX33" fmla="*/ 55658 w 4492487"/>
              <a:gd name="connsiteY33" fmla="*/ 783204 h 2216986"/>
              <a:gd name="connsiteX34" fmla="*/ 0 w 4492487"/>
              <a:gd name="connsiteY34" fmla="*/ 743447 h 2216986"/>
              <a:gd name="connsiteX35" fmla="*/ 3976 w 4492487"/>
              <a:gd name="connsiteY35" fmla="*/ 612251 h 2216986"/>
              <a:gd name="connsiteX36" fmla="*/ 59636 w 4492487"/>
              <a:gd name="connsiteY36" fmla="*/ 540688 h 2216986"/>
              <a:gd name="connsiteX37" fmla="*/ 143124 w 4492487"/>
              <a:gd name="connsiteY37" fmla="*/ 477077 h 2216986"/>
              <a:gd name="connsiteX38" fmla="*/ 123244 w 4492487"/>
              <a:gd name="connsiteY38" fmla="*/ 353833 h 2216986"/>
              <a:gd name="connsiteX0" fmla="*/ 123244 w 4492487"/>
              <a:gd name="connsiteY0" fmla="*/ 353833 h 2216986"/>
              <a:gd name="connsiteX1" fmla="*/ 174928 w 4492487"/>
              <a:gd name="connsiteY1" fmla="*/ 357808 h 2216986"/>
              <a:gd name="connsiteX2" fmla="*/ 218661 w 4492487"/>
              <a:gd name="connsiteY2" fmla="*/ 286248 h 2216986"/>
              <a:gd name="connsiteX3" fmla="*/ 365760 w 4492487"/>
              <a:gd name="connsiteY3" fmla="*/ 286246 h 2216986"/>
              <a:gd name="connsiteX4" fmla="*/ 393590 w 4492487"/>
              <a:gd name="connsiteY4" fmla="*/ 254441 h 2216986"/>
              <a:gd name="connsiteX5" fmla="*/ 461176 w 4492487"/>
              <a:gd name="connsiteY5" fmla="*/ 266369 h 2216986"/>
              <a:gd name="connsiteX6" fmla="*/ 536713 w 4492487"/>
              <a:gd name="connsiteY6" fmla="*/ 258417 h 2216986"/>
              <a:gd name="connsiteX7" fmla="*/ 3215536 w 4492487"/>
              <a:gd name="connsiteY7" fmla="*/ 0 h 2216986"/>
              <a:gd name="connsiteX8" fmla="*/ 3218837 w 4492487"/>
              <a:gd name="connsiteY8" fmla="*/ 400867 h 2216986"/>
              <a:gd name="connsiteX9" fmla="*/ 3756991 w 4492487"/>
              <a:gd name="connsiteY9" fmla="*/ 381664 h 2216986"/>
              <a:gd name="connsiteX10" fmla="*/ 4337436 w 4492487"/>
              <a:gd name="connsiteY10" fmla="*/ 59636 h 2216986"/>
              <a:gd name="connsiteX11" fmla="*/ 4492487 w 4492487"/>
              <a:gd name="connsiteY11" fmla="*/ 246493 h 2216986"/>
              <a:gd name="connsiteX12" fmla="*/ 4456705 w 4492487"/>
              <a:gd name="connsiteY12" fmla="*/ 508885 h 2216986"/>
              <a:gd name="connsiteX13" fmla="*/ 4381166 w 4492487"/>
              <a:gd name="connsiteY13" fmla="*/ 592374 h 2216986"/>
              <a:gd name="connsiteX14" fmla="*/ 4222141 w 4492487"/>
              <a:gd name="connsiteY14" fmla="*/ 584422 h 2216986"/>
              <a:gd name="connsiteX15" fmla="*/ 4075041 w 4492487"/>
              <a:gd name="connsiteY15" fmla="*/ 632130 h 2216986"/>
              <a:gd name="connsiteX16" fmla="*/ 3927942 w 4492487"/>
              <a:gd name="connsiteY16" fmla="*/ 715619 h 2216986"/>
              <a:gd name="connsiteX17" fmla="*/ 3741087 w 4492487"/>
              <a:gd name="connsiteY17" fmla="*/ 818986 h 2216986"/>
              <a:gd name="connsiteX18" fmla="*/ 3419059 w 4492487"/>
              <a:gd name="connsiteY18" fmla="*/ 1021745 h 2216986"/>
              <a:gd name="connsiteX19" fmla="*/ 3343522 w 4492487"/>
              <a:gd name="connsiteY19" fmla="*/ 1156917 h 2216986"/>
              <a:gd name="connsiteX20" fmla="*/ 3399180 w 4492487"/>
              <a:gd name="connsiteY20" fmla="*/ 1355699 h 2216986"/>
              <a:gd name="connsiteX21" fmla="*/ 3562183 w 4492487"/>
              <a:gd name="connsiteY21" fmla="*/ 1526653 h 2216986"/>
              <a:gd name="connsiteX22" fmla="*/ 3613866 w 4492487"/>
              <a:gd name="connsiteY22" fmla="*/ 1550506 h 2216986"/>
              <a:gd name="connsiteX23" fmla="*/ 3919991 w 4492487"/>
              <a:gd name="connsiteY23" fmla="*/ 1626043 h 2216986"/>
              <a:gd name="connsiteX24" fmla="*/ 3912040 w 4492487"/>
              <a:gd name="connsiteY24" fmla="*/ 2099146 h 2216986"/>
              <a:gd name="connsiteX25" fmla="*/ 738795 w 4492487"/>
              <a:gd name="connsiteY25" fmla="*/ 2106987 h 2216986"/>
              <a:gd name="connsiteX26" fmla="*/ 485027 w 4492487"/>
              <a:gd name="connsiteY26" fmla="*/ 2186610 h 2216986"/>
              <a:gd name="connsiteX27" fmla="*/ 512861 w 4492487"/>
              <a:gd name="connsiteY27" fmla="*/ 1896951 h 2216986"/>
              <a:gd name="connsiteX28" fmla="*/ 485028 w 4492487"/>
              <a:gd name="connsiteY28" fmla="*/ 1459063 h 2216986"/>
              <a:gd name="connsiteX29" fmla="*/ 437320 w 4492487"/>
              <a:gd name="connsiteY29" fmla="*/ 1180768 h 2216986"/>
              <a:gd name="connsiteX30" fmla="*/ 278294 w 4492487"/>
              <a:gd name="connsiteY30" fmla="*/ 1085353 h 2216986"/>
              <a:gd name="connsiteX31" fmla="*/ 182878 w 4492487"/>
              <a:gd name="connsiteY31" fmla="*/ 1081376 h 2216986"/>
              <a:gd name="connsiteX32" fmla="*/ 115293 w 4492487"/>
              <a:gd name="connsiteY32" fmla="*/ 950180 h 2216986"/>
              <a:gd name="connsiteX33" fmla="*/ 99391 w 4492487"/>
              <a:gd name="connsiteY33" fmla="*/ 846814 h 2216986"/>
              <a:gd name="connsiteX34" fmla="*/ 55658 w 4492487"/>
              <a:gd name="connsiteY34" fmla="*/ 783204 h 2216986"/>
              <a:gd name="connsiteX35" fmla="*/ 0 w 4492487"/>
              <a:gd name="connsiteY35" fmla="*/ 743447 h 2216986"/>
              <a:gd name="connsiteX36" fmla="*/ 3976 w 4492487"/>
              <a:gd name="connsiteY36" fmla="*/ 612251 h 2216986"/>
              <a:gd name="connsiteX37" fmla="*/ 59636 w 4492487"/>
              <a:gd name="connsiteY37" fmla="*/ 540688 h 2216986"/>
              <a:gd name="connsiteX38" fmla="*/ 143124 w 4492487"/>
              <a:gd name="connsiteY38" fmla="*/ 477077 h 2216986"/>
              <a:gd name="connsiteX39" fmla="*/ 123244 w 4492487"/>
              <a:gd name="connsiteY39" fmla="*/ 353833 h 2216986"/>
              <a:gd name="connsiteX0" fmla="*/ 123244 w 4492487"/>
              <a:gd name="connsiteY0" fmla="*/ 353833 h 2216986"/>
              <a:gd name="connsiteX1" fmla="*/ 174928 w 4492487"/>
              <a:gd name="connsiteY1" fmla="*/ 357808 h 2216986"/>
              <a:gd name="connsiteX2" fmla="*/ 218661 w 4492487"/>
              <a:gd name="connsiteY2" fmla="*/ 286248 h 2216986"/>
              <a:gd name="connsiteX3" fmla="*/ 365760 w 4492487"/>
              <a:gd name="connsiteY3" fmla="*/ 286246 h 2216986"/>
              <a:gd name="connsiteX4" fmla="*/ 393590 w 4492487"/>
              <a:gd name="connsiteY4" fmla="*/ 254441 h 2216986"/>
              <a:gd name="connsiteX5" fmla="*/ 461176 w 4492487"/>
              <a:gd name="connsiteY5" fmla="*/ 266369 h 2216986"/>
              <a:gd name="connsiteX6" fmla="*/ 3215536 w 4492487"/>
              <a:gd name="connsiteY6" fmla="*/ 0 h 2216986"/>
              <a:gd name="connsiteX7" fmla="*/ 3218837 w 4492487"/>
              <a:gd name="connsiteY7" fmla="*/ 400867 h 2216986"/>
              <a:gd name="connsiteX8" fmla="*/ 3756991 w 4492487"/>
              <a:gd name="connsiteY8" fmla="*/ 381664 h 2216986"/>
              <a:gd name="connsiteX9" fmla="*/ 4337436 w 4492487"/>
              <a:gd name="connsiteY9" fmla="*/ 59636 h 2216986"/>
              <a:gd name="connsiteX10" fmla="*/ 4492487 w 4492487"/>
              <a:gd name="connsiteY10" fmla="*/ 246493 h 2216986"/>
              <a:gd name="connsiteX11" fmla="*/ 4456705 w 4492487"/>
              <a:gd name="connsiteY11" fmla="*/ 508885 h 2216986"/>
              <a:gd name="connsiteX12" fmla="*/ 4381166 w 4492487"/>
              <a:gd name="connsiteY12" fmla="*/ 592374 h 2216986"/>
              <a:gd name="connsiteX13" fmla="*/ 4222141 w 4492487"/>
              <a:gd name="connsiteY13" fmla="*/ 584422 h 2216986"/>
              <a:gd name="connsiteX14" fmla="*/ 4075041 w 4492487"/>
              <a:gd name="connsiteY14" fmla="*/ 632130 h 2216986"/>
              <a:gd name="connsiteX15" fmla="*/ 3927942 w 4492487"/>
              <a:gd name="connsiteY15" fmla="*/ 715619 h 2216986"/>
              <a:gd name="connsiteX16" fmla="*/ 3741087 w 4492487"/>
              <a:gd name="connsiteY16" fmla="*/ 818986 h 2216986"/>
              <a:gd name="connsiteX17" fmla="*/ 3419059 w 4492487"/>
              <a:gd name="connsiteY17" fmla="*/ 1021745 h 2216986"/>
              <a:gd name="connsiteX18" fmla="*/ 3343522 w 4492487"/>
              <a:gd name="connsiteY18" fmla="*/ 1156917 h 2216986"/>
              <a:gd name="connsiteX19" fmla="*/ 3399180 w 4492487"/>
              <a:gd name="connsiteY19" fmla="*/ 1355699 h 2216986"/>
              <a:gd name="connsiteX20" fmla="*/ 3562183 w 4492487"/>
              <a:gd name="connsiteY20" fmla="*/ 1526653 h 2216986"/>
              <a:gd name="connsiteX21" fmla="*/ 3613866 w 4492487"/>
              <a:gd name="connsiteY21" fmla="*/ 1550506 h 2216986"/>
              <a:gd name="connsiteX22" fmla="*/ 3919991 w 4492487"/>
              <a:gd name="connsiteY22" fmla="*/ 1626043 h 2216986"/>
              <a:gd name="connsiteX23" fmla="*/ 3912040 w 4492487"/>
              <a:gd name="connsiteY23" fmla="*/ 2099146 h 2216986"/>
              <a:gd name="connsiteX24" fmla="*/ 738795 w 4492487"/>
              <a:gd name="connsiteY24" fmla="*/ 2106987 h 2216986"/>
              <a:gd name="connsiteX25" fmla="*/ 485027 w 4492487"/>
              <a:gd name="connsiteY25" fmla="*/ 2186610 h 2216986"/>
              <a:gd name="connsiteX26" fmla="*/ 512861 w 4492487"/>
              <a:gd name="connsiteY26" fmla="*/ 1896951 h 2216986"/>
              <a:gd name="connsiteX27" fmla="*/ 485028 w 4492487"/>
              <a:gd name="connsiteY27" fmla="*/ 1459063 h 2216986"/>
              <a:gd name="connsiteX28" fmla="*/ 437320 w 4492487"/>
              <a:gd name="connsiteY28" fmla="*/ 1180768 h 2216986"/>
              <a:gd name="connsiteX29" fmla="*/ 278294 w 4492487"/>
              <a:gd name="connsiteY29" fmla="*/ 1085353 h 2216986"/>
              <a:gd name="connsiteX30" fmla="*/ 182878 w 4492487"/>
              <a:gd name="connsiteY30" fmla="*/ 1081376 h 2216986"/>
              <a:gd name="connsiteX31" fmla="*/ 115293 w 4492487"/>
              <a:gd name="connsiteY31" fmla="*/ 950180 h 2216986"/>
              <a:gd name="connsiteX32" fmla="*/ 99391 w 4492487"/>
              <a:gd name="connsiteY32" fmla="*/ 846814 h 2216986"/>
              <a:gd name="connsiteX33" fmla="*/ 55658 w 4492487"/>
              <a:gd name="connsiteY33" fmla="*/ 783204 h 2216986"/>
              <a:gd name="connsiteX34" fmla="*/ 0 w 4492487"/>
              <a:gd name="connsiteY34" fmla="*/ 743447 h 2216986"/>
              <a:gd name="connsiteX35" fmla="*/ 3976 w 4492487"/>
              <a:gd name="connsiteY35" fmla="*/ 612251 h 2216986"/>
              <a:gd name="connsiteX36" fmla="*/ 59636 w 4492487"/>
              <a:gd name="connsiteY36" fmla="*/ 540688 h 2216986"/>
              <a:gd name="connsiteX37" fmla="*/ 143124 w 4492487"/>
              <a:gd name="connsiteY37" fmla="*/ 477077 h 2216986"/>
              <a:gd name="connsiteX38" fmla="*/ 123244 w 4492487"/>
              <a:gd name="connsiteY38" fmla="*/ 353833 h 2216986"/>
              <a:gd name="connsiteX0" fmla="*/ 123244 w 4492487"/>
              <a:gd name="connsiteY0" fmla="*/ 353833 h 2216986"/>
              <a:gd name="connsiteX1" fmla="*/ 174928 w 4492487"/>
              <a:gd name="connsiteY1" fmla="*/ 357808 h 2216986"/>
              <a:gd name="connsiteX2" fmla="*/ 218661 w 4492487"/>
              <a:gd name="connsiteY2" fmla="*/ 286248 h 2216986"/>
              <a:gd name="connsiteX3" fmla="*/ 365760 w 4492487"/>
              <a:gd name="connsiteY3" fmla="*/ 286246 h 2216986"/>
              <a:gd name="connsiteX4" fmla="*/ 393590 w 4492487"/>
              <a:gd name="connsiteY4" fmla="*/ 254441 h 2216986"/>
              <a:gd name="connsiteX5" fmla="*/ 461176 w 4492487"/>
              <a:gd name="connsiteY5" fmla="*/ 266369 h 2216986"/>
              <a:gd name="connsiteX6" fmla="*/ 564543 w 4492487"/>
              <a:gd name="connsiteY6" fmla="*/ 254441 h 2216986"/>
              <a:gd name="connsiteX7" fmla="*/ 3215536 w 4492487"/>
              <a:gd name="connsiteY7" fmla="*/ 0 h 2216986"/>
              <a:gd name="connsiteX8" fmla="*/ 3218837 w 4492487"/>
              <a:gd name="connsiteY8" fmla="*/ 400867 h 2216986"/>
              <a:gd name="connsiteX9" fmla="*/ 3756991 w 4492487"/>
              <a:gd name="connsiteY9" fmla="*/ 381664 h 2216986"/>
              <a:gd name="connsiteX10" fmla="*/ 4337436 w 4492487"/>
              <a:gd name="connsiteY10" fmla="*/ 59636 h 2216986"/>
              <a:gd name="connsiteX11" fmla="*/ 4492487 w 4492487"/>
              <a:gd name="connsiteY11" fmla="*/ 246493 h 2216986"/>
              <a:gd name="connsiteX12" fmla="*/ 4456705 w 4492487"/>
              <a:gd name="connsiteY12" fmla="*/ 508885 h 2216986"/>
              <a:gd name="connsiteX13" fmla="*/ 4381166 w 4492487"/>
              <a:gd name="connsiteY13" fmla="*/ 592374 h 2216986"/>
              <a:gd name="connsiteX14" fmla="*/ 4222141 w 4492487"/>
              <a:gd name="connsiteY14" fmla="*/ 584422 h 2216986"/>
              <a:gd name="connsiteX15" fmla="*/ 4075041 w 4492487"/>
              <a:gd name="connsiteY15" fmla="*/ 632130 h 2216986"/>
              <a:gd name="connsiteX16" fmla="*/ 3927942 w 4492487"/>
              <a:gd name="connsiteY16" fmla="*/ 715619 h 2216986"/>
              <a:gd name="connsiteX17" fmla="*/ 3741087 w 4492487"/>
              <a:gd name="connsiteY17" fmla="*/ 818986 h 2216986"/>
              <a:gd name="connsiteX18" fmla="*/ 3419059 w 4492487"/>
              <a:gd name="connsiteY18" fmla="*/ 1021745 h 2216986"/>
              <a:gd name="connsiteX19" fmla="*/ 3343522 w 4492487"/>
              <a:gd name="connsiteY19" fmla="*/ 1156917 h 2216986"/>
              <a:gd name="connsiteX20" fmla="*/ 3399180 w 4492487"/>
              <a:gd name="connsiteY20" fmla="*/ 1355699 h 2216986"/>
              <a:gd name="connsiteX21" fmla="*/ 3562183 w 4492487"/>
              <a:gd name="connsiteY21" fmla="*/ 1526653 h 2216986"/>
              <a:gd name="connsiteX22" fmla="*/ 3613866 w 4492487"/>
              <a:gd name="connsiteY22" fmla="*/ 1550506 h 2216986"/>
              <a:gd name="connsiteX23" fmla="*/ 3919991 w 4492487"/>
              <a:gd name="connsiteY23" fmla="*/ 1626043 h 2216986"/>
              <a:gd name="connsiteX24" fmla="*/ 3912040 w 4492487"/>
              <a:gd name="connsiteY24" fmla="*/ 2099146 h 2216986"/>
              <a:gd name="connsiteX25" fmla="*/ 738795 w 4492487"/>
              <a:gd name="connsiteY25" fmla="*/ 2106987 h 2216986"/>
              <a:gd name="connsiteX26" fmla="*/ 485027 w 4492487"/>
              <a:gd name="connsiteY26" fmla="*/ 2186610 h 2216986"/>
              <a:gd name="connsiteX27" fmla="*/ 512861 w 4492487"/>
              <a:gd name="connsiteY27" fmla="*/ 1896951 h 2216986"/>
              <a:gd name="connsiteX28" fmla="*/ 485028 w 4492487"/>
              <a:gd name="connsiteY28" fmla="*/ 1459063 h 2216986"/>
              <a:gd name="connsiteX29" fmla="*/ 437320 w 4492487"/>
              <a:gd name="connsiteY29" fmla="*/ 1180768 h 2216986"/>
              <a:gd name="connsiteX30" fmla="*/ 278294 w 4492487"/>
              <a:gd name="connsiteY30" fmla="*/ 1085353 h 2216986"/>
              <a:gd name="connsiteX31" fmla="*/ 182878 w 4492487"/>
              <a:gd name="connsiteY31" fmla="*/ 1081376 h 2216986"/>
              <a:gd name="connsiteX32" fmla="*/ 115293 w 4492487"/>
              <a:gd name="connsiteY32" fmla="*/ 950180 h 2216986"/>
              <a:gd name="connsiteX33" fmla="*/ 99391 w 4492487"/>
              <a:gd name="connsiteY33" fmla="*/ 846814 h 2216986"/>
              <a:gd name="connsiteX34" fmla="*/ 55658 w 4492487"/>
              <a:gd name="connsiteY34" fmla="*/ 783204 h 2216986"/>
              <a:gd name="connsiteX35" fmla="*/ 0 w 4492487"/>
              <a:gd name="connsiteY35" fmla="*/ 743447 h 2216986"/>
              <a:gd name="connsiteX36" fmla="*/ 3976 w 4492487"/>
              <a:gd name="connsiteY36" fmla="*/ 612251 h 2216986"/>
              <a:gd name="connsiteX37" fmla="*/ 59636 w 4492487"/>
              <a:gd name="connsiteY37" fmla="*/ 540688 h 2216986"/>
              <a:gd name="connsiteX38" fmla="*/ 143124 w 4492487"/>
              <a:gd name="connsiteY38" fmla="*/ 477077 h 2216986"/>
              <a:gd name="connsiteX39" fmla="*/ 123244 w 4492487"/>
              <a:gd name="connsiteY39" fmla="*/ 353833 h 2216986"/>
              <a:gd name="connsiteX0" fmla="*/ 123244 w 4492487"/>
              <a:gd name="connsiteY0" fmla="*/ 353833 h 2216986"/>
              <a:gd name="connsiteX1" fmla="*/ 174928 w 4492487"/>
              <a:gd name="connsiteY1" fmla="*/ 357808 h 2216986"/>
              <a:gd name="connsiteX2" fmla="*/ 218661 w 4492487"/>
              <a:gd name="connsiteY2" fmla="*/ 286248 h 2216986"/>
              <a:gd name="connsiteX3" fmla="*/ 365760 w 4492487"/>
              <a:gd name="connsiteY3" fmla="*/ 286246 h 2216986"/>
              <a:gd name="connsiteX4" fmla="*/ 393590 w 4492487"/>
              <a:gd name="connsiteY4" fmla="*/ 254441 h 2216986"/>
              <a:gd name="connsiteX5" fmla="*/ 461176 w 4492487"/>
              <a:gd name="connsiteY5" fmla="*/ 266369 h 2216986"/>
              <a:gd name="connsiteX6" fmla="*/ 3215536 w 4492487"/>
              <a:gd name="connsiteY6" fmla="*/ 0 h 2216986"/>
              <a:gd name="connsiteX7" fmla="*/ 3218837 w 4492487"/>
              <a:gd name="connsiteY7" fmla="*/ 400867 h 2216986"/>
              <a:gd name="connsiteX8" fmla="*/ 3756991 w 4492487"/>
              <a:gd name="connsiteY8" fmla="*/ 381664 h 2216986"/>
              <a:gd name="connsiteX9" fmla="*/ 4337436 w 4492487"/>
              <a:gd name="connsiteY9" fmla="*/ 59636 h 2216986"/>
              <a:gd name="connsiteX10" fmla="*/ 4492487 w 4492487"/>
              <a:gd name="connsiteY10" fmla="*/ 246493 h 2216986"/>
              <a:gd name="connsiteX11" fmla="*/ 4456705 w 4492487"/>
              <a:gd name="connsiteY11" fmla="*/ 508885 h 2216986"/>
              <a:gd name="connsiteX12" fmla="*/ 4381166 w 4492487"/>
              <a:gd name="connsiteY12" fmla="*/ 592374 h 2216986"/>
              <a:gd name="connsiteX13" fmla="*/ 4222141 w 4492487"/>
              <a:gd name="connsiteY13" fmla="*/ 584422 h 2216986"/>
              <a:gd name="connsiteX14" fmla="*/ 4075041 w 4492487"/>
              <a:gd name="connsiteY14" fmla="*/ 632130 h 2216986"/>
              <a:gd name="connsiteX15" fmla="*/ 3927942 w 4492487"/>
              <a:gd name="connsiteY15" fmla="*/ 715619 h 2216986"/>
              <a:gd name="connsiteX16" fmla="*/ 3741087 w 4492487"/>
              <a:gd name="connsiteY16" fmla="*/ 818986 h 2216986"/>
              <a:gd name="connsiteX17" fmla="*/ 3419059 w 4492487"/>
              <a:gd name="connsiteY17" fmla="*/ 1021745 h 2216986"/>
              <a:gd name="connsiteX18" fmla="*/ 3343522 w 4492487"/>
              <a:gd name="connsiteY18" fmla="*/ 1156917 h 2216986"/>
              <a:gd name="connsiteX19" fmla="*/ 3399180 w 4492487"/>
              <a:gd name="connsiteY19" fmla="*/ 1355699 h 2216986"/>
              <a:gd name="connsiteX20" fmla="*/ 3562183 w 4492487"/>
              <a:gd name="connsiteY20" fmla="*/ 1526653 h 2216986"/>
              <a:gd name="connsiteX21" fmla="*/ 3613866 w 4492487"/>
              <a:gd name="connsiteY21" fmla="*/ 1550506 h 2216986"/>
              <a:gd name="connsiteX22" fmla="*/ 3919991 w 4492487"/>
              <a:gd name="connsiteY22" fmla="*/ 1626043 h 2216986"/>
              <a:gd name="connsiteX23" fmla="*/ 3912040 w 4492487"/>
              <a:gd name="connsiteY23" fmla="*/ 2099146 h 2216986"/>
              <a:gd name="connsiteX24" fmla="*/ 738795 w 4492487"/>
              <a:gd name="connsiteY24" fmla="*/ 2106987 h 2216986"/>
              <a:gd name="connsiteX25" fmla="*/ 485027 w 4492487"/>
              <a:gd name="connsiteY25" fmla="*/ 2186610 h 2216986"/>
              <a:gd name="connsiteX26" fmla="*/ 512861 w 4492487"/>
              <a:gd name="connsiteY26" fmla="*/ 1896951 h 2216986"/>
              <a:gd name="connsiteX27" fmla="*/ 485028 w 4492487"/>
              <a:gd name="connsiteY27" fmla="*/ 1459063 h 2216986"/>
              <a:gd name="connsiteX28" fmla="*/ 437320 w 4492487"/>
              <a:gd name="connsiteY28" fmla="*/ 1180768 h 2216986"/>
              <a:gd name="connsiteX29" fmla="*/ 278294 w 4492487"/>
              <a:gd name="connsiteY29" fmla="*/ 1085353 h 2216986"/>
              <a:gd name="connsiteX30" fmla="*/ 182878 w 4492487"/>
              <a:gd name="connsiteY30" fmla="*/ 1081376 h 2216986"/>
              <a:gd name="connsiteX31" fmla="*/ 115293 w 4492487"/>
              <a:gd name="connsiteY31" fmla="*/ 950180 h 2216986"/>
              <a:gd name="connsiteX32" fmla="*/ 99391 w 4492487"/>
              <a:gd name="connsiteY32" fmla="*/ 846814 h 2216986"/>
              <a:gd name="connsiteX33" fmla="*/ 55658 w 4492487"/>
              <a:gd name="connsiteY33" fmla="*/ 783204 h 2216986"/>
              <a:gd name="connsiteX34" fmla="*/ 0 w 4492487"/>
              <a:gd name="connsiteY34" fmla="*/ 743447 h 2216986"/>
              <a:gd name="connsiteX35" fmla="*/ 3976 w 4492487"/>
              <a:gd name="connsiteY35" fmla="*/ 612251 h 2216986"/>
              <a:gd name="connsiteX36" fmla="*/ 59636 w 4492487"/>
              <a:gd name="connsiteY36" fmla="*/ 540688 h 2216986"/>
              <a:gd name="connsiteX37" fmla="*/ 143124 w 4492487"/>
              <a:gd name="connsiteY37" fmla="*/ 477077 h 2216986"/>
              <a:gd name="connsiteX38" fmla="*/ 123244 w 4492487"/>
              <a:gd name="connsiteY38" fmla="*/ 353833 h 2216986"/>
              <a:gd name="connsiteX0" fmla="*/ 123244 w 4492487"/>
              <a:gd name="connsiteY0" fmla="*/ 381662 h 2244815"/>
              <a:gd name="connsiteX1" fmla="*/ 174928 w 4492487"/>
              <a:gd name="connsiteY1" fmla="*/ 385637 h 2244815"/>
              <a:gd name="connsiteX2" fmla="*/ 218661 w 4492487"/>
              <a:gd name="connsiteY2" fmla="*/ 314077 h 2244815"/>
              <a:gd name="connsiteX3" fmla="*/ 365760 w 4492487"/>
              <a:gd name="connsiteY3" fmla="*/ 314075 h 2244815"/>
              <a:gd name="connsiteX4" fmla="*/ 393590 w 4492487"/>
              <a:gd name="connsiteY4" fmla="*/ 282270 h 2244815"/>
              <a:gd name="connsiteX5" fmla="*/ 1828801 w 4492487"/>
              <a:gd name="connsiteY5" fmla="*/ 0 h 2244815"/>
              <a:gd name="connsiteX6" fmla="*/ 3215536 w 4492487"/>
              <a:gd name="connsiteY6" fmla="*/ 27829 h 2244815"/>
              <a:gd name="connsiteX7" fmla="*/ 3218837 w 4492487"/>
              <a:gd name="connsiteY7" fmla="*/ 428696 h 2244815"/>
              <a:gd name="connsiteX8" fmla="*/ 3756991 w 4492487"/>
              <a:gd name="connsiteY8" fmla="*/ 409493 h 2244815"/>
              <a:gd name="connsiteX9" fmla="*/ 4337436 w 4492487"/>
              <a:gd name="connsiteY9" fmla="*/ 87465 h 2244815"/>
              <a:gd name="connsiteX10" fmla="*/ 4492487 w 4492487"/>
              <a:gd name="connsiteY10" fmla="*/ 274322 h 2244815"/>
              <a:gd name="connsiteX11" fmla="*/ 4456705 w 4492487"/>
              <a:gd name="connsiteY11" fmla="*/ 536714 h 2244815"/>
              <a:gd name="connsiteX12" fmla="*/ 4381166 w 4492487"/>
              <a:gd name="connsiteY12" fmla="*/ 620203 h 2244815"/>
              <a:gd name="connsiteX13" fmla="*/ 4222141 w 4492487"/>
              <a:gd name="connsiteY13" fmla="*/ 612251 h 2244815"/>
              <a:gd name="connsiteX14" fmla="*/ 4075041 w 4492487"/>
              <a:gd name="connsiteY14" fmla="*/ 659959 h 2244815"/>
              <a:gd name="connsiteX15" fmla="*/ 3927942 w 4492487"/>
              <a:gd name="connsiteY15" fmla="*/ 743448 h 2244815"/>
              <a:gd name="connsiteX16" fmla="*/ 3741087 w 4492487"/>
              <a:gd name="connsiteY16" fmla="*/ 846815 h 2244815"/>
              <a:gd name="connsiteX17" fmla="*/ 3419059 w 4492487"/>
              <a:gd name="connsiteY17" fmla="*/ 1049574 h 2244815"/>
              <a:gd name="connsiteX18" fmla="*/ 3343522 w 4492487"/>
              <a:gd name="connsiteY18" fmla="*/ 1184746 h 2244815"/>
              <a:gd name="connsiteX19" fmla="*/ 3399180 w 4492487"/>
              <a:gd name="connsiteY19" fmla="*/ 1383528 h 2244815"/>
              <a:gd name="connsiteX20" fmla="*/ 3562183 w 4492487"/>
              <a:gd name="connsiteY20" fmla="*/ 1554482 h 2244815"/>
              <a:gd name="connsiteX21" fmla="*/ 3613866 w 4492487"/>
              <a:gd name="connsiteY21" fmla="*/ 1578335 h 2244815"/>
              <a:gd name="connsiteX22" fmla="*/ 3919991 w 4492487"/>
              <a:gd name="connsiteY22" fmla="*/ 1653872 h 2244815"/>
              <a:gd name="connsiteX23" fmla="*/ 3912040 w 4492487"/>
              <a:gd name="connsiteY23" fmla="*/ 2126975 h 2244815"/>
              <a:gd name="connsiteX24" fmla="*/ 738795 w 4492487"/>
              <a:gd name="connsiteY24" fmla="*/ 2134816 h 2244815"/>
              <a:gd name="connsiteX25" fmla="*/ 485027 w 4492487"/>
              <a:gd name="connsiteY25" fmla="*/ 2214439 h 2244815"/>
              <a:gd name="connsiteX26" fmla="*/ 512861 w 4492487"/>
              <a:gd name="connsiteY26" fmla="*/ 1924780 h 2244815"/>
              <a:gd name="connsiteX27" fmla="*/ 485028 w 4492487"/>
              <a:gd name="connsiteY27" fmla="*/ 1486892 h 2244815"/>
              <a:gd name="connsiteX28" fmla="*/ 437320 w 4492487"/>
              <a:gd name="connsiteY28" fmla="*/ 1208597 h 2244815"/>
              <a:gd name="connsiteX29" fmla="*/ 278294 w 4492487"/>
              <a:gd name="connsiteY29" fmla="*/ 1113182 h 2244815"/>
              <a:gd name="connsiteX30" fmla="*/ 182878 w 4492487"/>
              <a:gd name="connsiteY30" fmla="*/ 1109205 h 2244815"/>
              <a:gd name="connsiteX31" fmla="*/ 115293 w 4492487"/>
              <a:gd name="connsiteY31" fmla="*/ 978009 h 2244815"/>
              <a:gd name="connsiteX32" fmla="*/ 99391 w 4492487"/>
              <a:gd name="connsiteY32" fmla="*/ 874643 h 2244815"/>
              <a:gd name="connsiteX33" fmla="*/ 55658 w 4492487"/>
              <a:gd name="connsiteY33" fmla="*/ 811033 h 2244815"/>
              <a:gd name="connsiteX34" fmla="*/ 0 w 4492487"/>
              <a:gd name="connsiteY34" fmla="*/ 771276 h 2244815"/>
              <a:gd name="connsiteX35" fmla="*/ 3976 w 4492487"/>
              <a:gd name="connsiteY35" fmla="*/ 640080 h 2244815"/>
              <a:gd name="connsiteX36" fmla="*/ 59636 w 4492487"/>
              <a:gd name="connsiteY36" fmla="*/ 568517 h 2244815"/>
              <a:gd name="connsiteX37" fmla="*/ 143124 w 4492487"/>
              <a:gd name="connsiteY37" fmla="*/ 504906 h 2244815"/>
              <a:gd name="connsiteX38" fmla="*/ 123244 w 4492487"/>
              <a:gd name="connsiteY38" fmla="*/ 381662 h 2244815"/>
              <a:gd name="connsiteX0" fmla="*/ 123244 w 4492487"/>
              <a:gd name="connsiteY0" fmla="*/ 381662 h 2244815"/>
              <a:gd name="connsiteX1" fmla="*/ 174928 w 4492487"/>
              <a:gd name="connsiteY1" fmla="*/ 385637 h 2244815"/>
              <a:gd name="connsiteX2" fmla="*/ 218661 w 4492487"/>
              <a:gd name="connsiteY2" fmla="*/ 314077 h 2244815"/>
              <a:gd name="connsiteX3" fmla="*/ 365760 w 4492487"/>
              <a:gd name="connsiteY3" fmla="*/ 314075 h 2244815"/>
              <a:gd name="connsiteX4" fmla="*/ 393590 w 4492487"/>
              <a:gd name="connsiteY4" fmla="*/ 282270 h 2244815"/>
              <a:gd name="connsiteX5" fmla="*/ 1828801 w 4492487"/>
              <a:gd name="connsiteY5" fmla="*/ 0 h 2244815"/>
              <a:gd name="connsiteX6" fmla="*/ 3215536 w 4492487"/>
              <a:gd name="connsiteY6" fmla="*/ 27829 h 2244815"/>
              <a:gd name="connsiteX7" fmla="*/ 3218837 w 4492487"/>
              <a:gd name="connsiteY7" fmla="*/ 428696 h 2244815"/>
              <a:gd name="connsiteX8" fmla="*/ 3756991 w 4492487"/>
              <a:gd name="connsiteY8" fmla="*/ 409493 h 2244815"/>
              <a:gd name="connsiteX9" fmla="*/ 4337436 w 4492487"/>
              <a:gd name="connsiteY9" fmla="*/ 87465 h 2244815"/>
              <a:gd name="connsiteX10" fmla="*/ 4492487 w 4492487"/>
              <a:gd name="connsiteY10" fmla="*/ 274322 h 2244815"/>
              <a:gd name="connsiteX11" fmla="*/ 4456705 w 4492487"/>
              <a:gd name="connsiteY11" fmla="*/ 536714 h 2244815"/>
              <a:gd name="connsiteX12" fmla="*/ 4381166 w 4492487"/>
              <a:gd name="connsiteY12" fmla="*/ 620203 h 2244815"/>
              <a:gd name="connsiteX13" fmla="*/ 4222141 w 4492487"/>
              <a:gd name="connsiteY13" fmla="*/ 612251 h 2244815"/>
              <a:gd name="connsiteX14" fmla="*/ 4075041 w 4492487"/>
              <a:gd name="connsiteY14" fmla="*/ 659959 h 2244815"/>
              <a:gd name="connsiteX15" fmla="*/ 3927942 w 4492487"/>
              <a:gd name="connsiteY15" fmla="*/ 743448 h 2244815"/>
              <a:gd name="connsiteX16" fmla="*/ 3741087 w 4492487"/>
              <a:gd name="connsiteY16" fmla="*/ 846815 h 2244815"/>
              <a:gd name="connsiteX17" fmla="*/ 3419059 w 4492487"/>
              <a:gd name="connsiteY17" fmla="*/ 1049574 h 2244815"/>
              <a:gd name="connsiteX18" fmla="*/ 3343522 w 4492487"/>
              <a:gd name="connsiteY18" fmla="*/ 1184746 h 2244815"/>
              <a:gd name="connsiteX19" fmla="*/ 3399180 w 4492487"/>
              <a:gd name="connsiteY19" fmla="*/ 1383528 h 2244815"/>
              <a:gd name="connsiteX20" fmla="*/ 3562183 w 4492487"/>
              <a:gd name="connsiteY20" fmla="*/ 1554482 h 2244815"/>
              <a:gd name="connsiteX21" fmla="*/ 3613866 w 4492487"/>
              <a:gd name="connsiteY21" fmla="*/ 1578335 h 2244815"/>
              <a:gd name="connsiteX22" fmla="*/ 3919991 w 4492487"/>
              <a:gd name="connsiteY22" fmla="*/ 1653872 h 2244815"/>
              <a:gd name="connsiteX23" fmla="*/ 3912040 w 4492487"/>
              <a:gd name="connsiteY23" fmla="*/ 2126975 h 2244815"/>
              <a:gd name="connsiteX24" fmla="*/ 738795 w 4492487"/>
              <a:gd name="connsiteY24" fmla="*/ 2134816 h 2244815"/>
              <a:gd name="connsiteX25" fmla="*/ 485027 w 4492487"/>
              <a:gd name="connsiteY25" fmla="*/ 2214439 h 2244815"/>
              <a:gd name="connsiteX26" fmla="*/ 512861 w 4492487"/>
              <a:gd name="connsiteY26" fmla="*/ 1924780 h 2244815"/>
              <a:gd name="connsiteX27" fmla="*/ 485028 w 4492487"/>
              <a:gd name="connsiteY27" fmla="*/ 1486892 h 2244815"/>
              <a:gd name="connsiteX28" fmla="*/ 437320 w 4492487"/>
              <a:gd name="connsiteY28" fmla="*/ 1208597 h 2244815"/>
              <a:gd name="connsiteX29" fmla="*/ 278294 w 4492487"/>
              <a:gd name="connsiteY29" fmla="*/ 1113182 h 2244815"/>
              <a:gd name="connsiteX30" fmla="*/ 182878 w 4492487"/>
              <a:gd name="connsiteY30" fmla="*/ 1109205 h 2244815"/>
              <a:gd name="connsiteX31" fmla="*/ 115293 w 4492487"/>
              <a:gd name="connsiteY31" fmla="*/ 978009 h 2244815"/>
              <a:gd name="connsiteX32" fmla="*/ 99391 w 4492487"/>
              <a:gd name="connsiteY32" fmla="*/ 874643 h 2244815"/>
              <a:gd name="connsiteX33" fmla="*/ 55658 w 4492487"/>
              <a:gd name="connsiteY33" fmla="*/ 811033 h 2244815"/>
              <a:gd name="connsiteX34" fmla="*/ 0 w 4492487"/>
              <a:gd name="connsiteY34" fmla="*/ 771276 h 2244815"/>
              <a:gd name="connsiteX35" fmla="*/ 3976 w 4492487"/>
              <a:gd name="connsiteY35" fmla="*/ 640080 h 2244815"/>
              <a:gd name="connsiteX36" fmla="*/ 59636 w 4492487"/>
              <a:gd name="connsiteY36" fmla="*/ 568517 h 2244815"/>
              <a:gd name="connsiteX37" fmla="*/ 143124 w 4492487"/>
              <a:gd name="connsiteY37" fmla="*/ 504906 h 2244815"/>
              <a:gd name="connsiteX38" fmla="*/ 123244 w 4492487"/>
              <a:gd name="connsiteY38" fmla="*/ 381662 h 2244815"/>
              <a:gd name="connsiteX0" fmla="*/ 123244 w 4492487"/>
              <a:gd name="connsiteY0" fmla="*/ 394832 h 2257985"/>
              <a:gd name="connsiteX1" fmla="*/ 174928 w 4492487"/>
              <a:gd name="connsiteY1" fmla="*/ 398807 h 2257985"/>
              <a:gd name="connsiteX2" fmla="*/ 218661 w 4492487"/>
              <a:gd name="connsiteY2" fmla="*/ 327247 h 2257985"/>
              <a:gd name="connsiteX3" fmla="*/ 365760 w 4492487"/>
              <a:gd name="connsiteY3" fmla="*/ 327245 h 2257985"/>
              <a:gd name="connsiteX4" fmla="*/ 393590 w 4492487"/>
              <a:gd name="connsiteY4" fmla="*/ 295440 h 2257985"/>
              <a:gd name="connsiteX5" fmla="*/ 1828801 w 4492487"/>
              <a:gd name="connsiteY5" fmla="*/ 13170 h 2257985"/>
              <a:gd name="connsiteX6" fmla="*/ 3215536 w 4492487"/>
              <a:gd name="connsiteY6" fmla="*/ 40999 h 2257985"/>
              <a:gd name="connsiteX7" fmla="*/ 3218837 w 4492487"/>
              <a:gd name="connsiteY7" fmla="*/ 441866 h 2257985"/>
              <a:gd name="connsiteX8" fmla="*/ 3756991 w 4492487"/>
              <a:gd name="connsiteY8" fmla="*/ 422663 h 2257985"/>
              <a:gd name="connsiteX9" fmla="*/ 4337436 w 4492487"/>
              <a:gd name="connsiteY9" fmla="*/ 100635 h 2257985"/>
              <a:gd name="connsiteX10" fmla="*/ 4492487 w 4492487"/>
              <a:gd name="connsiteY10" fmla="*/ 287492 h 2257985"/>
              <a:gd name="connsiteX11" fmla="*/ 4456705 w 4492487"/>
              <a:gd name="connsiteY11" fmla="*/ 549884 h 2257985"/>
              <a:gd name="connsiteX12" fmla="*/ 4381166 w 4492487"/>
              <a:gd name="connsiteY12" fmla="*/ 633373 h 2257985"/>
              <a:gd name="connsiteX13" fmla="*/ 4222141 w 4492487"/>
              <a:gd name="connsiteY13" fmla="*/ 625421 h 2257985"/>
              <a:gd name="connsiteX14" fmla="*/ 4075041 w 4492487"/>
              <a:gd name="connsiteY14" fmla="*/ 673129 h 2257985"/>
              <a:gd name="connsiteX15" fmla="*/ 3927942 w 4492487"/>
              <a:gd name="connsiteY15" fmla="*/ 756618 h 2257985"/>
              <a:gd name="connsiteX16" fmla="*/ 3741087 w 4492487"/>
              <a:gd name="connsiteY16" fmla="*/ 859985 h 2257985"/>
              <a:gd name="connsiteX17" fmla="*/ 3419059 w 4492487"/>
              <a:gd name="connsiteY17" fmla="*/ 1062744 h 2257985"/>
              <a:gd name="connsiteX18" fmla="*/ 3343522 w 4492487"/>
              <a:gd name="connsiteY18" fmla="*/ 1197916 h 2257985"/>
              <a:gd name="connsiteX19" fmla="*/ 3399180 w 4492487"/>
              <a:gd name="connsiteY19" fmla="*/ 1396698 h 2257985"/>
              <a:gd name="connsiteX20" fmla="*/ 3562183 w 4492487"/>
              <a:gd name="connsiteY20" fmla="*/ 1567652 h 2257985"/>
              <a:gd name="connsiteX21" fmla="*/ 3613866 w 4492487"/>
              <a:gd name="connsiteY21" fmla="*/ 1591505 h 2257985"/>
              <a:gd name="connsiteX22" fmla="*/ 3919991 w 4492487"/>
              <a:gd name="connsiteY22" fmla="*/ 1667042 h 2257985"/>
              <a:gd name="connsiteX23" fmla="*/ 3912040 w 4492487"/>
              <a:gd name="connsiteY23" fmla="*/ 2140145 h 2257985"/>
              <a:gd name="connsiteX24" fmla="*/ 738795 w 4492487"/>
              <a:gd name="connsiteY24" fmla="*/ 2147986 h 2257985"/>
              <a:gd name="connsiteX25" fmla="*/ 485027 w 4492487"/>
              <a:gd name="connsiteY25" fmla="*/ 2227609 h 2257985"/>
              <a:gd name="connsiteX26" fmla="*/ 512861 w 4492487"/>
              <a:gd name="connsiteY26" fmla="*/ 1937950 h 2257985"/>
              <a:gd name="connsiteX27" fmla="*/ 485028 w 4492487"/>
              <a:gd name="connsiteY27" fmla="*/ 1500062 h 2257985"/>
              <a:gd name="connsiteX28" fmla="*/ 437320 w 4492487"/>
              <a:gd name="connsiteY28" fmla="*/ 1221767 h 2257985"/>
              <a:gd name="connsiteX29" fmla="*/ 278294 w 4492487"/>
              <a:gd name="connsiteY29" fmla="*/ 1126352 h 2257985"/>
              <a:gd name="connsiteX30" fmla="*/ 182878 w 4492487"/>
              <a:gd name="connsiteY30" fmla="*/ 1122375 h 2257985"/>
              <a:gd name="connsiteX31" fmla="*/ 115293 w 4492487"/>
              <a:gd name="connsiteY31" fmla="*/ 991179 h 2257985"/>
              <a:gd name="connsiteX32" fmla="*/ 99391 w 4492487"/>
              <a:gd name="connsiteY32" fmla="*/ 887813 h 2257985"/>
              <a:gd name="connsiteX33" fmla="*/ 55658 w 4492487"/>
              <a:gd name="connsiteY33" fmla="*/ 824203 h 2257985"/>
              <a:gd name="connsiteX34" fmla="*/ 0 w 4492487"/>
              <a:gd name="connsiteY34" fmla="*/ 784446 h 2257985"/>
              <a:gd name="connsiteX35" fmla="*/ 3976 w 4492487"/>
              <a:gd name="connsiteY35" fmla="*/ 653250 h 2257985"/>
              <a:gd name="connsiteX36" fmla="*/ 59636 w 4492487"/>
              <a:gd name="connsiteY36" fmla="*/ 581687 h 2257985"/>
              <a:gd name="connsiteX37" fmla="*/ 143124 w 4492487"/>
              <a:gd name="connsiteY37" fmla="*/ 518076 h 2257985"/>
              <a:gd name="connsiteX38" fmla="*/ 123244 w 4492487"/>
              <a:gd name="connsiteY38" fmla="*/ 394832 h 2257985"/>
              <a:gd name="connsiteX0" fmla="*/ 123244 w 4492487"/>
              <a:gd name="connsiteY0" fmla="*/ 394832 h 2257985"/>
              <a:gd name="connsiteX1" fmla="*/ 174928 w 4492487"/>
              <a:gd name="connsiteY1" fmla="*/ 398807 h 2257985"/>
              <a:gd name="connsiteX2" fmla="*/ 218661 w 4492487"/>
              <a:gd name="connsiteY2" fmla="*/ 327247 h 2257985"/>
              <a:gd name="connsiteX3" fmla="*/ 365760 w 4492487"/>
              <a:gd name="connsiteY3" fmla="*/ 327245 h 2257985"/>
              <a:gd name="connsiteX4" fmla="*/ 1793019 w 4492487"/>
              <a:gd name="connsiteY4" fmla="*/ 231829 h 2257985"/>
              <a:gd name="connsiteX5" fmla="*/ 1828801 w 4492487"/>
              <a:gd name="connsiteY5" fmla="*/ 13170 h 2257985"/>
              <a:gd name="connsiteX6" fmla="*/ 3215536 w 4492487"/>
              <a:gd name="connsiteY6" fmla="*/ 40999 h 2257985"/>
              <a:gd name="connsiteX7" fmla="*/ 3218837 w 4492487"/>
              <a:gd name="connsiteY7" fmla="*/ 441866 h 2257985"/>
              <a:gd name="connsiteX8" fmla="*/ 3756991 w 4492487"/>
              <a:gd name="connsiteY8" fmla="*/ 422663 h 2257985"/>
              <a:gd name="connsiteX9" fmla="*/ 4337436 w 4492487"/>
              <a:gd name="connsiteY9" fmla="*/ 100635 h 2257985"/>
              <a:gd name="connsiteX10" fmla="*/ 4492487 w 4492487"/>
              <a:gd name="connsiteY10" fmla="*/ 287492 h 2257985"/>
              <a:gd name="connsiteX11" fmla="*/ 4456705 w 4492487"/>
              <a:gd name="connsiteY11" fmla="*/ 549884 h 2257985"/>
              <a:gd name="connsiteX12" fmla="*/ 4381166 w 4492487"/>
              <a:gd name="connsiteY12" fmla="*/ 633373 h 2257985"/>
              <a:gd name="connsiteX13" fmla="*/ 4222141 w 4492487"/>
              <a:gd name="connsiteY13" fmla="*/ 625421 h 2257985"/>
              <a:gd name="connsiteX14" fmla="*/ 4075041 w 4492487"/>
              <a:gd name="connsiteY14" fmla="*/ 673129 h 2257985"/>
              <a:gd name="connsiteX15" fmla="*/ 3927942 w 4492487"/>
              <a:gd name="connsiteY15" fmla="*/ 756618 h 2257985"/>
              <a:gd name="connsiteX16" fmla="*/ 3741087 w 4492487"/>
              <a:gd name="connsiteY16" fmla="*/ 859985 h 2257985"/>
              <a:gd name="connsiteX17" fmla="*/ 3419059 w 4492487"/>
              <a:gd name="connsiteY17" fmla="*/ 1062744 h 2257985"/>
              <a:gd name="connsiteX18" fmla="*/ 3343522 w 4492487"/>
              <a:gd name="connsiteY18" fmla="*/ 1197916 h 2257985"/>
              <a:gd name="connsiteX19" fmla="*/ 3399180 w 4492487"/>
              <a:gd name="connsiteY19" fmla="*/ 1396698 h 2257985"/>
              <a:gd name="connsiteX20" fmla="*/ 3562183 w 4492487"/>
              <a:gd name="connsiteY20" fmla="*/ 1567652 h 2257985"/>
              <a:gd name="connsiteX21" fmla="*/ 3613866 w 4492487"/>
              <a:gd name="connsiteY21" fmla="*/ 1591505 h 2257985"/>
              <a:gd name="connsiteX22" fmla="*/ 3919991 w 4492487"/>
              <a:gd name="connsiteY22" fmla="*/ 1667042 h 2257985"/>
              <a:gd name="connsiteX23" fmla="*/ 3912040 w 4492487"/>
              <a:gd name="connsiteY23" fmla="*/ 2140145 h 2257985"/>
              <a:gd name="connsiteX24" fmla="*/ 738795 w 4492487"/>
              <a:gd name="connsiteY24" fmla="*/ 2147986 h 2257985"/>
              <a:gd name="connsiteX25" fmla="*/ 485027 w 4492487"/>
              <a:gd name="connsiteY25" fmla="*/ 2227609 h 2257985"/>
              <a:gd name="connsiteX26" fmla="*/ 512861 w 4492487"/>
              <a:gd name="connsiteY26" fmla="*/ 1937950 h 2257985"/>
              <a:gd name="connsiteX27" fmla="*/ 485028 w 4492487"/>
              <a:gd name="connsiteY27" fmla="*/ 1500062 h 2257985"/>
              <a:gd name="connsiteX28" fmla="*/ 437320 w 4492487"/>
              <a:gd name="connsiteY28" fmla="*/ 1221767 h 2257985"/>
              <a:gd name="connsiteX29" fmla="*/ 278294 w 4492487"/>
              <a:gd name="connsiteY29" fmla="*/ 1126352 h 2257985"/>
              <a:gd name="connsiteX30" fmla="*/ 182878 w 4492487"/>
              <a:gd name="connsiteY30" fmla="*/ 1122375 h 2257985"/>
              <a:gd name="connsiteX31" fmla="*/ 115293 w 4492487"/>
              <a:gd name="connsiteY31" fmla="*/ 991179 h 2257985"/>
              <a:gd name="connsiteX32" fmla="*/ 99391 w 4492487"/>
              <a:gd name="connsiteY32" fmla="*/ 887813 h 2257985"/>
              <a:gd name="connsiteX33" fmla="*/ 55658 w 4492487"/>
              <a:gd name="connsiteY33" fmla="*/ 824203 h 2257985"/>
              <a:gd name="connsiteX34" fmla="*/ 0 w 4492487"/>
              <a:gd name="connsiteY34" fmla="*/ 784446 h 2257985"/>
              <a:gd name="connsiteX35" fmla="*/ 3976 w 4492487"/>
              <a:gd name="connsiteY35" fmla="*/ 653250 h 2257985"/>
              <a:gd name="connsiteX36" fmla="*/ 59636 w 4492487"/>
              <a:gd name="connsiteY36" fmla="*/ 581687 h 2257985"/>
              <a:gd name="connsiteX37" fmla="*/ 143124 w 4492487"/>
              <a:gd name="connsiteY37" fmla="*/ 518076 h 2257985"/>
              <a:gd name="connsiteX38" fmla="*/ 123244 w 4492487"/>
              <a:gd name="connsiteY38" fmla="*/ 394832 h 2257985"/>
              <a:gd name="connsiteX0" fmla="*/ 123244 w 4492487"/>
              <a:gd name="connsiteY0" fmla="*/ 385016 h 2248169"/>
              <a:gd name="connsiteX1" fmla="*/ 174928 w 4492487"/>
              <a:gd name="connsiteY1" fmla="*/ 388991 h 2248169"/>
              <a:gd name="connsiteX2" fmla="*/ 218661 w 4492487"/>
              <a:gd name="connsiteY2" fmla="*/ 317431 h 2248169"/>
              <a:gd name="connsiteX3" fmla="*/ 365760 w 4492487"/>
              <a:gd name="connsiteY3" fmla="*/ 317429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123244 w 4492487"/>
              <a:gd name="connsiteY38" fmla="*/ 385016 h 2248169"/>
              <a:gd name="connsiteX0" fmla="*/ 123244 w 4492487"/>
              <a:gd name="connsiteY0" fmla="*/ 385016 h 2248169"/>
              <a:gd name="connsiteX1" fmla="*/ 174928 w 4492487"/>
              <a:gd name="connsiteY1" fmla="*/ 388991 h 2248169"/>
              <a:gd name="connsiteX2" fmla="*/ 218661 w 4492487"/>
              <a:gd name="connsiteY2" fmla="*/ 317431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123244 w 4492487"/>
              <a:gd name="connsiteY38" fmla="*/ 385016 h 2248169"/>
              <a:gd name="connsiteX0" fmla="*/ 123244 w 4492487"/>
              <a:gd name="connsiteY0" fmla="*/ 385016 h 2248169"/>
              <a:gd name="connsiteX1" fmla="*/ 174928 w 4492487"/>
              <a:gd name="connsiteY1" fmla="*/ 388991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123244 w 4492487"/>
              <a:gd name="connsiteY38" fmla="*/ 385016 h 2248169"/>
              <a:gd name="connsiteX0" fmla="*/ 123244 w 4492487"/>
              <a:gd name="connsiteY0" fmla="*/ 385016 h 2248169"/>
              <a:gd name="connsiteX1" fmla="*/ 174928 w 4492487"/>
              <a:gd name="connsiteY1" fmla="*/ 388991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123244 w 4492487"/>
              <a:gd name="connsiteY38" fmla="*/ 385016 h 2248169"/>
              <a:gd name="connsiteX0" fmla="*/ 123244 w 4492487"/>
              <a:gd name="connsiteY0" fmla="*/ 385016 h 2248169"/>
              <a:gd name="connsiteX1" fmla="*/ 174928 w 4492487"/>
              <a:gd name="connsiteY1" fmla="*/ 388991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123244 w 4492487"/>
              <a:gd name="connsiteY38" fmla="*/ 385016 h 2248169"/>
              <a:gd name="connsiteX0" fmla="*/ 123244 w 4492487"/>
              <a:gd name="connsiteY0" fmla="*/ 385016 h 2248169"/>
              <a:gd name="connsiteX1" fmla="*/ 1204622 w 4492487"/>
              <a:gd name="connsiteY1" fmla="*/ 134549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123244 w 4492487"/>
              <a:gd name="connsiteY38" fmla="*/ 385016 h 2248169"/>
              <a:gd name="connsiteX0" fmla="*/ 123244 w 4492487"/>
              <a:gd name="connsiteY0" fmla="*/ 385016 h 2248169"/>
              <a:gd name="connsiteX1" fmla="*/ 1204622 w 4492487"/>
              <a:gd name="connsiteY1" fmla="*/ 134549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123244 w 4492487"/>
              <a:gd name="connsiteY38" fmla="*/ 385016 h 2248169"/>
              <a:gd name="connsiteX0" fmla="*/ 123244 w 4492487"/>
              <a:gd name="connsiteY0" fmla="*/ 385016 h 2248169"/>
              <a:gd name="connsiteX1" fmla="*/ 1204622 w 4492487"/>
              <a:gd name="connsiteY1" fmla="*/ 134549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123244 w 4492487"/>
              <a:gd name="connsiteY38" fmla="*/ 385016 h 2248169"/>
              <a:gd name="connsiteX0" fmla="*/ 123244 w 4492487"/>
              <a:gd name="connsiteY0" fmla="*/ 385016 h 2248169"/>
              <a:gd name="connsiteX1" fmla="*/ 1204622 w 4492487"/>
              <a:gd name="connsiteY1" fmla="*/ 134549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123244 w 4492487"/>
              <a:gd name="connsiteY38" fmla="*/ 385016 h 2248169"/>
              <a:gd name="connsiteX0" fmla="*/ 882594 w 4492487"/>
              <a:gd name="connsiteY0" fmla="*/ 202136 h 2248169"/>
              <a:gd name="connsiteX1" fmla="*/ 1204622 w 4492487"/>
              <a:gd name="connsiteY1" fmla="*/ 134549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882594 w 4492487"/>
              <a:gd name="connsiteY38" fmla="*/ 202136 h 2248169"/>
              <a:gd name="connsiteX0" fmla="*/ 882594 w 4492487"/>
              <a:gd name="connsiteY0" fmla="*/ 202136 h 2248169"/>
              <a:gd name="connsiteX1" fmla="*/ 1204622 w 4492487"/>
              <a:gd name="connsiteY1" fmla="*/ 134549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882594 w 4492487"/>
              <a:gd name="connsiteY38" fmla="*/ 202136 h 2248169"/>
              <a:gd name="connsiteX0" fmla="*/ 882594 w 4492487"/>
              <a:gd name="connsiteY0" fmla="*/ 202136 h 2248169"/>
              <a:gd name="connsiteX1" fmla="*/ 1204622 w 4492487"/>
              <a:gd name="connsiteY1" fmla="*/ 134549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882594 w 4492487"/>
              <a:gd name="connsiteY38" fmla="*/ 202136 h 2248169"/>
              <a:gd name="connsiteX0" fmla="*/ 882594 w 4492487"/>
              <a:gd name="connsiteY0" fmla="*/ 202136 h 2248169"/>
              <a:gd name="connsiteX1" fmla="*/ 1176792 w 4492487"/>
              <a:gd name="connsiteY1" fmla="*/ 158403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882594 w 4492487"/>
              <a:gd name="connsiteY38" fmla="*/ 202136 h 2248169"/>
              <a:gd name="connsiteX0" fmla="*/ 882594 w 4492487"/>
              <a:gd name="connsiteY0" fmla="*/ 202136 h 2248169"/>
              <a:gd name="connsiteX1" fmla="*/ 1176792 w 4492487"/>
              <a:gd name="connsiteY1" fmla="*/ 158403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882594 w 4492487"/>
              <a:gd name="connsiteY38" fmla="*/ 202136 h 2248169"/>
              <a:gd name="connsiteX0" fmla="*/ 882594 w 4492487"/>
              <a:gd name="connsiteY0" fmla="*/ 202136 h 2248169"/>
              <a:gd name="connsiteX1" fmla="*/ 1176792 w 4492487"/>
              <a:gd name="connsiteY1" fmla="*/ 158403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882594 w 4492487"/>
              <a:gd name="connsiteY38" fmla="*/ 202136 h 2248169"/>
              <a:gd name="connsiteX0" fmla="*/ 882594 w 4492487"/>
              <a:gd name="connsiteY0" fmla="*/ 202136 h 2248169"/>
              <a:gd name="connsiteX1" fmla="*/ 1176792 w 4492487"/>
              <a:gd name="connsiteY1" fmla="*/ 158403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882594 w 4492487"/>
              <a:gd name="connsiteY38" fmla="*/ 202136 h 2248169"/>
              <a:gd name="connsiteX0" fmla="*/ 882594 w 4492487"/>
              <a:gd name="connsiteY0" fmla="*/ 202136 h 2248169"/>
              <a:gd name="connsiteX1" fmla="*/ 1176792 w 4492487"/>
              <a:gd name="connsiteY1" fmla="*/ 158403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882594 w 4492487"/>
              <a:gd name="connsiteY38" fmla="*/ 202136 h 2248169"/>
              <a:gd name="connsiteX0" fmla="*/ 882594 w 4492487"/>
              <a:gd name="connsiteY0" fmla="*/ 202136 h 2248169"/>
              <a:gd name="connsiteX1" fmla="*/ 1176792 w 4492487"/>
              <a:gd name="connsiteY1" fmla="*/ 158403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882594 w 4492487"/>
              <a:gd name="connsiteY38" fmla="*/ 202136 h 2248169"/>
              <a:gd name="connsiteX0" fmla="*/ 882594 w 4492487"/>
              <a:gd name="connsiteY0" fmla="*/ 202136 h 2248169"/>
              <a:gd name="connsiteX1" fmla="*/ 1176792 w 4492487"/>
              <a:gd name="connsiteY1" fmla="*/ 158403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548640 w 4492487"/>
              <a:gd name="connsiteY37" fmla="*/ 281648 h 2248169"/>
              <a:gd name="connsiteX38" fmla="*/ 882594 w 4492487"/>
              <a:gd name="connsiteY38" fmla="*/ 202136 h 2248169"/>
              <a:gd name="connsiteX0" fmla="*/ 882594 w 4492487"/>
              <a:gd name="connsiteY0" fmla="*/ 202136 h 2248169"/>
              <a:gd name="connsiteX1" fmla="*/ 1176792 w 4492487"/>
              <a:gd name="connsiteY1" fmla="*/ 158403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306126 w 4492487"/>
              <a:gd name="connsiteY36" fmla="*/ 333332 h 2248169"/>
              <a:gd name="connsiteX37" fmla="*/ 548640 w 4492487"/>
              <a:gd name="connsiteY37" fmla="*/ 281648 h 2248169"/>
              <a:gd name="connsiteX38" fmla="*/ 882594 w 4492487"/>
              <a:gd name="connsiteY38" fmla="*/ 202136 h 2248169"/>
              <a:gd name="connsiteX0" fmla="*/ 882594 w 4492487"/>
              <a:gd name="connsiteY0" fmla="*/ 202136 h 2248169"/>
              <a:gd name="connsiteX1" fmla="*/ 1176792 w 4492487"/>
              <a:gd name="connsiteY1" fmla="*/ 158403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123246 w 4492487"/>
              <a:gd name="connsiteY35" fmla="*/ 412846 h 2248169"/>
              <a:gd name="connsiteX36" fmla="*/ 306126 w 4492487"/>
              <a:gd name="connsiteY36" fmla="*/ 333332 h 2248169"/>
              <a:gd name="connsiteX37" fmla="*/ 548640 w 4492487"/>
              <a:gd name="connsiteY37" fmla="*/ 281648 h 2248169"/>
              <a:gd name="connsiteX38" fmla="*/ 882594 w 4492487"/>
              <a:gd name="connsiteY38" fmla="*/ 202136 h 2248169"/>
              <a:gd name="connsiteX0" fmla="*/ 882594 w 4492487"/>
              <a:gd name="connsiteY0" fmla="*/ 202136 h 2248169"/>
              <a:gd name="connsiteX1" fmla="*/ 1176792 w 4492487"/>
              <a:gd name="connsiteY1" fmla="*/ 158403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123246 w 4492487"/>
              <a:gd name="connsiteY35" fmla="*/ 412846 h 2248169"/>
              <a:gd name="connsiteX36" fmla="*/ 306126 w 4492487"/>
              <a:gd name="connsiteY36" fmla="*/ 333332 h 2248169"/>
              <a:gd name="connsiteX37" fmla="*/ 548640 w 4492487"/>
              <a:gd name="connsiteY37" fmla="*/ 281648 h 2248169"/>
              <a:gd name="connsiteX38" fmla="*/ 882594 w 4492487"/>
              <a:gd name="connsiteY38" fmla="*/ 202136 h 2248169"/>
              <a:gd name="connsiteX0" fmla="*/ 882594 w 4492487"/>
              <a:gd name="connsiteY0" fmla="*/ 202136 h 2248169"/>
              <a:gd name="connsiteX1" fmla="*/ 1176792 w 4492487"/>
              <a:gd name="connsiteY1" fmla="*/ 158403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123246 w 4492487"/>
              <a:gd name="connsiteY35" fmla="*/ 412846 h 2248169"/>
              <a:gd name="connsiteX36" fmla="*/ 306126 w 4492487"/>
              <a:gd name="connsiteY36" fmla="*/ 333332 h 2248169"/>
              <a:gd name="connsiteX37" fmla="*/ 548640 w 4492487"/>
              <a:gd name="connsiteY37" fmla="*/ 281648 h 2248169"/>
              <a:gd name="connsiteX38" fmla="*/ 882594 w 4492487"/>
              <a:gd name="connsiteY38" fmla="*/ 202136 h 2248169"/>
              <a:gd name="connsiteX0" fmla="*/ 826936 w 4436829"/>
              <a:gd name="connsiteY0" fmla="*/ 202136 h 2248169"/>
              <a:gd name="connsiteX1" fmla="*/ 1121134 w 4436829"/>
              <a:gd name="connsiteY1" fmla="*/ 158403 h 2248169"/>
              <a:gd name="connsiteX2" fmla="*/ 1431236 w 4436829"/>
              <a:gd name="connsiteY2" fmla="*/ 245869 h 2248169"/>
              <a:gd name="connsiteX3" fmla="*/ 1653872 w 4436829"/>
              <a:gd name="connsiteY3" fmla="*/ 297550 h 2248169"/>
              <a:gd name="connsiteX4" fmla="*/ 1737361 w 4436829"/>
              <a:gd name="connsiteY4" fmla="*/ 222013 h 2248169"/>
              <a:gd name="connsiteX5" fmla="*/ 1729411 w 4436829"/>
              <a:gd name="connsiteY5" fmla="*/ 15280 h 2248169"/>
              <a:gd name="connsiteX6" fmla="*/ 3159878 w 4436829"/>
              <a:gd name="connsiteY6" fmla="*/ 31183 h 2248169"/>
              <a:gd name="connsiteX7" fmla="*/ 3163179 w 4436829"/>
              <a:gd name="connsiteY7" fmla="*/ 432050 h 2248169"/>
              <a:gd name="connsiteX8" fmla="*/ 3701333 w 4436829"/>
              <a:gd name="connsiteY8" fmla="*/ 412847 h 2248169"/>
              <a:gd name="connsiteX9" fmla="*/ 4281778 w 4436829"/>
              <a:gd name="connsiteY9" fmla="*/ 90819 h 2248169"/>
              <a:gd name="connsiteX10" fmla="*/ 4436829 w 4436829"/>
              <a:gd name="connsiteY10" fmla="*/ 277676 h 2248169"/>
              <a:gd name="connsiteX11" fmla="*/ 4401047 w 4436829"/>
              <a:gd name="connsiteY11" fmla="*/ 540068 h 2248169"/>
              <a:gd name="connsiteX12" fmla="*/ 4325508 w 4436829"/>
              <a:gd name="connsiteY12" fmla="*/ 623557 h 2248169"/>
              <a:gd name="connsiteX13" fmla="*/ 4166483 w 4436829"/>
              <a:gd name="connsiteY13" fmla="*/ 615605 h 2248169"/>
              <a:gd name="connsiteX14" fmla="*/ 4019383 w 4436829"/>
              <a:gd name="connsiteY14" fmla="*/ 663313 h 2248169"/>
              <a:gd name="connsiteX15" fmla="*/ 3872284 w 4436829"/>
              <a:gd name="connsiteY15" fmla="*/ 746802 h 2248169"/>
              <a:gd name="connsiteX16" fmla="*/ 3685429 w 4436829"/>
              <a:gd name="connsiteY16" fmla="*/ 850169 h 2248169"/>
              <a:gd name="connsiteX17" fmla="*/ 3363401 w 4436829"/>
              <a:gd name="connsiteY17" fmla="*/ 1052928 h 2248169"/>
              <a:gd name="connsiteX18" fmla="*/ 3287864 w 4436829"/>
              <a:gd name="connsiteY18" fmla="*/ 1188100 h 2248169"/>
              <a:gd name="connsiteX19" fmla="*/ 3343522 w 4436829"/>
              <a:gd name="connsiteY19" fmla="*/ 1386882 h 2248169"/>
              <a:gd name="connsiteX20" fmla="*/ 3506525 w 4436829"/>
              <a:gd name="connsiteY20" fmla="*/ 1557836 h 2248169"/>
              <a:gd name="connsiteX21" fmla="*/ 3558208 w 4436829"/>
              <a:gd name="connsiteY21" fmla="*/ 1581689 h 2248169"/>
              <a:gd name="connsiteX22" fmla="*/ 3864333 w 4436829"/>
              <a:gd name="connsiteY22" fmla="*/ 1657226 h 2248169"/>
              <a:gd name="connsiteX23" fmla="*/ 3856382 w 4436829"/>
              <a:gd name="connsiteY23" fmla="*/ 2130329 h 2248169"/>
              <a:gd name="connsiteX24" fmla="*/ 683137 w 4436829"/>
              <a:gd name="connsiteY24" fmla="*/ 2138170 h 2248169"/>
              <a:gd name="connsiteX25" fmla="*/ 429369 w 4436829"/>
              <a:gd name="connsiteY25" fmla="*/ 2217793 h 2248169"/>
              <a:gd name="connsiteX26" fmla="*/ 457203 w 4436829"/>
              <a:gd name="connsiteY26" fmla="*/ 1928134 h 2248169"/>
              <a:gd name="connsiteX27" fmla="*/ 429370 w 4436829"/>
              <a:gd name="connsiteY27" fmla="*/ 1490246 h 2248169"/>
              <a:gd name="connsiteX28" fmla="*/ 381662 w 4436829"/>
              <a:gd name="connsiteY28" fmla="*/ 1211951 h 2248169"/>
              <a:gd name="connsiteX29" fmla="*/ 222636 w 4436829"/>
              <a:gd name="connsiteY29" fmla="*/ 1116536 h 2248169"/>
              <a:gd name="connsiteX30" fmla="*/ 127220 w 4436829"/>
              <a:gd name="connsiteY30" fmla="*/ 1112559 h 2248169"/>
              <a:gd name="connsiteX31" fmla="*/ 59635 w 4436829"/>
              <a:gd name="connsiteY31" fmla="*/ 981363 h 2248169"/>
              <a:gd name="connsiteX32" fmla="*/ 43733 w 4436829"/>
              <a:gd name="connsiteY32" fmla="*/ 877997 h 2248169"/>
              <a:gd name="connsiteX33" fmla="*/ 0 w 4436829"/>
              <a:gd name="connsiteY33" fmla="*/ 814387 h 2248169"/>
              <a:gd name="connsiteX34" fmla="*/ 71563 w 4436829"/>
              <a:gd name="connsiteY34" fmla="*/ 536091 h 2248169"/>
              <a:gd name="connsiteX35" fmla="*/ 67588 w 4436829"/>
              <a:gd name="connsiteY35" fmla="*/ 412846 h 2248169"/>
              <a:gd name="connsiteX36" fmla="*/ 250468 w 4436829"/>
              <a:gd name="connsiteY36" fmla="*/ 333332 h 2248169"/>
              <a:gd name="connsiteX37" fmla="*/ 492982 w 4436829"/>
              <a:gd name="connsiteY37" fmla="*/ 281648 h 2248169"/>
              <a:gd name="connsiteX38" fmla="*/ 826936 w 4436829"/>
              <a:gd name="connsiteY38" fmla="*/ 202136 h 2248169"/>
              <a:gd name="connsiteX0" fmla="*/ 852834 w 4462727"/>
              <a:gd name="connsiteY0" fmla="*/ 202136 h 2248169"/>
              <a:gd name="connsiteX1" fmla="*/ 1147032 w 4462727"/>
              <a:gd name="connsiteY1" fmla="*/ 158403 h 2248169"/>
              <a:gd name="connsiteX2" fmla="*/ 1457134 w 4462727"/>
              <a:gd name="connsiteY2" fmla="*/ 245869 h 2248169"/>
              <a:gd name="connsiteX3" fmla="*/ 1679770 w 4462727"/>
              <a:gd name="connsiteY3" fmla="*/ 297550 h 2248169"/>
              <a:gd name="connsiteX4" fmla="*/ 1763259 w 4462727"/>
              <a:gd name="connsiteY4" fmla="*/ 222013 h 2248169"/>
              <a:gd name="connsiteX5" fmla="*/ 1755309 w 4462727"/>
              <a:gd name="connsiteY5" fmla="*/ 15280 h 2248169"/>
              <a:gd name="connsiteX6" fmla="*/ 3185776 w 4462727"/>
              <a:gd name="connsiteY6" fmla="*/ 31183 h 2248169"/>
              <a:gd name="connsiteX7" fmla="*/ 3189077 w 4462727"/>
              <a:gd name="connsiteY7" fmla="*/ 432050 h 2248169"/>
              <a:gd name="connsiteX8" fmla="*/ 3727231 w 4462727"/>
              <a:gd name="connsiteY8" fmla="*/ 412847 h 2248169"/>
              <a:gd name="connsiteX9" fmla="*/ 4307676 w 4462727"/>
              <a:gd name="connsiteY9" fmla="*/ 90819 h 2248169"/>
              <a:gd name="connsiteX10" fmla="*/ 4462727 w 4462727"/>
              <a:gd name="connsiteY10" fmla="*/ 277676 h 2248169"/>
              <a:gd name="connsiteX11" fmla="*/ 4426945 w 4462727"/>
              <a:gd name="connsiteY11" fmla="*/ 540068 h 2248169"/>
              <a:gd name="connsiteX12" fmla="*/ 4351406 w 4462727"/>
              <a:gd name="connsiteY12" fmla="*/ 623557 h 2248169"/>
              <a:gd name="connsiteX13" fmla="*/ 4192381 w 4462727"/>
              <a:gd name="connsiteY13" fmla="*/ 615605 h 2248169"/>
              <a:gd name="connsiteX14" fmla="*/ 4045281 w 4462727"/>
              <a:gd name="connsiteY14" fmla="*/ 663313 h 2248169"/>
              <a:gd name="connsiteX15" fmla="*/ 3898182 w 4462727"/>
              <a:gd name="connsiteY15" fmla="*/ 746802 h 2248169"/>
              <a:gd name="connsiteX16" fmla="*/ 3711327 w 4462727"/>
              <a:gd name="connsiteY16" fmla="*/ 850169 h 2248169"/>
              <a:gd name="connsiteX17" fmla="*/ 3389299 w 4462727"/>
              <a:gd name="connsiteY17" fmla="*/ 1052928 h 2248169"/>
              <a:gd name="connsiteX18" fmla="*/ 3313762 w 4462727"/>
              <a:gd name="connsiteY18" fmla="*/ 1188100 h 2248169"/>
              <a:gd name="connsiteX19" fmla="*/ 3369420 w 4462727"/>
              <a:gd name="connsiteY19" fmla="*/ 1386882 h 2248169"/>
              <a:gd name="connsiteX20" fmla="*/ 3532423 w 4462727"/>
              <a:gd name="connsiteY20" fmla="*/ 1557836 h 2248169"/>
              <a:gd name="connsiteX21" fmla="*/ 3584106 w 4462727"/>
              <a:gd name="connsiteY21" fmla="*/ 1581689 h 2248169"/>
              <a:gd name="connsiteX22" fmla="*/ 3890231 w 4462727"/>
              <a:gd name="connsiteY22" fmla="*/ 1657226 h 2248169"/>
              <a:gd name="connsiteX23" fmla="*/ 3882280 w 4462727"/>
              <a:gd name="connsiteY23" fmla="*/ 2130329 h 2248169"/>
              <a:gd name="connsiteX24" fmla="*/ 709035 w 4462727"/>
              <a:gd name="connsiteY24" fmla="*/ 2138170 h 2248169"/>
              <a:gd name="connsiteX25" fmla="*/ 455267 w 4462727"/>
              <a:gd name="connsiteY25" fmla="*/ 2217793 h 2248169"/>
              <a:gd name="connsiteX26" fmla="*/ 483101 w 4462727"/>
              <a:gd name="connsiteY26" fmla="*/ 1928134 h 2248169"/>
              <a:gd name="connsiteX27" fmla="*/ 455268 w 4462727"/>
              <a:gd name="connsiteY27" fmla="*/ 1490246 h 2248169"/>
              <a:gd name="connsiteX28" fmla="*/ 407560 w 4462727"/>
              <a:gd name="connsiteY28" fmla="*/ 1211951 h 2248169"/>
              <a:gd name="connsiteX29" fmla="*/ 248534 w 4462727"/>
              <a:gd name="connsiteY29" fmla="*/ 1116536 h 2248169"/>
              <a:gd name="connsiteX30" fmla="*/ 153118 w 4462727"/>
              <a:gd name="connsiteY30" fmla="*/ 1112559 h 2248169"/>
              <a:gd name="connsiteX31" fmla="*/ 85533 w 4462727"/>
              <a:gd name="connsiteY31" fmla="*/ 981363 h 2248169"/>
              <a:gd name="connsiteX32" fmla="*/ 69631 w 4462727"/>
              <a:gd name="connsiteY32" fmla="*/ 877997 h 2248169"/>
              <a:gd name="connsiteX33" fmla="*/ 25898 w 4462727"/>
              <a:gd name="connsiteY33" fmla="*/ 814387 h 2248169"/>
              <a:gd name="connsiteX34" fmla="*/ 97461 w 4462727"/>
              <a:gd name="connsiteY34" fmla="*/ 536091 h 2248169"/>
              <a:gd name="connsiteX35" fmla="*/ 93486 w 4462727"/>
              <a:gd name="connsiteY35" fmla="*/ 412846 h 2248169"/>
              <a:gd name="connsiteX36" fmla="*/ 276366 w 4462727"/>
              <a:gd name="connsiteY36" fmla="*/ 333332 h 2248169"/>
              <a:gd name="connsiteX37" fmla="*/ 518880 w 4462727"/>
              <a:gd name="connsiteY37" fmla="*/ 281648 h 2248169"/>
              <a:gd name="connsiteX38" fmla="*/ 852834 w 4462727"/>
              <a:gd name="connsiteY38" fmla="*/ 202136 h 2248169"/>
              <a:gd name="connsiteX0" fmla="*/ 852834 w 4462727"/>
              <a:gd name="connsiteY0" fmla="*/ 202136 h 2248169"/>
              <a:gd name="connsiteX1" fmla="*/ 1147032 w 4462727"/>
              <a:gd name="connsiteY1" fmla="*/ 158403 h 2248169"/>
              <a:gd name="connsiteX2" fmla="*/ 1457134 w 4462727"/>
              <a:gd name="connsiteY2" fmla="*/ 245869 h 2248169"/>
              <a:gd name="connsiteX3" fmla="*/ 1679770 w 4462727"/>
              <a:gd name="connsiteY3" fmla="*/ 297550 h 2248169"/>
              <a:gd name="connsiteX4" fmla="*/ 1763259 w 4462727"/>
              <a:gd name="connsiteY4" fmla="*/ 222013 h 2248169"/>
              <a:gd name="connsiteX5" fmla="*/ 1755309 w 4462727"/>
              <a:gd name="connsiteY5" fmla="*/ 15280 h 2248169"/>
              <a:gd name="connsiteX6" fmla="*/ 3185776 w 4462727"/>
              <a:gd name="connsiteY6" fmla="*/ 31183 h 2248169"/>
              <a:gd name="connsiteX7" fmla="*/ 3189077 w 4462727"/>
              <a:gd name="connsiteY7" fmla="*/ 432050 h 2248169"/>
              <a:gd name="connsiteX8" fmla="*/ 3727231 w 4462727"/>
              <a:gd name="connsiteY8" fmla="*/ 412847 h 2248169"/>
              <a:gd name="connsiteX9" fmla="*/ 4307676 w 4462727"/>
              <a:gd name="connsiteY9" fmla="*/ 90819 h 2248169"/>
              <a:gd name="connsiteX10" fmla="*/ 4462727 w 4462727"/>
              <a:gd name="connsiteY10" fmla="*/ 277676 h 2248169"/>
              <a:gd name="connsiteX11" fmla="*/ 4426945 w 4462727"/>
              <a:gd name="connsiteY11" fmla="*/ 540068 h 2248169"/>
              <a:gd name="connsiteX12" fmla="*/ 4351406 w 4462727"/>
              <a:gd name="connsiteY12" fmla="*/ 623557 h 2248169"/>
              <a:gd name="connsiteX13" fmla="*/ 4192381 w 4462727"/>
              <a:gd name="connsiteY13" fmla="*/ 615605 h 2248169"/>
              <a:gd name="connsiteX14" fmla="*/ 4045281 w 4462727"/>
              <a:gd name="connsiteY14" fmla="*/ 663313 h 2248169"/>
              <a:gd name="connsiteX15" fmla="*/ 3898182 w 4462727"/>
              <a:gd name="connsiteY15" fmla="*/ 746802 h 2248169"/>
              <a:gd name="connsiteX16" fmla="*/ 3711327 w 4462727"/>
              <a:gd name="connsiteY16" fmla="*/ 850169 h 2248169"/>
              <a:gd name="connsiteX17" fmla="*/ 3389299 w 4462727"/>
              <a:gd name="connsiteY17" fmla="*/ 1052928 h 2248169"/>
              <a:gd name="connsiteX18" fmla="*/ 3313762 w 4462727"/>
              <a:gd name="connsiteY18" fmla="*/ 1188100 h 2248169"/>
              <a:gd name="connsiteX19" fmla="*/ 3369420 w 4462727"/>
              <a:gd name="connsiteY19" fmla="*/ 1386882 h 2248169"/>
              <a:gd name="connsiteX20" fmla="*/ 3532423 w 4462727"/>
              <a:gd name="connsiteY20" fmla="*/ 1557836 h 2248169"/>
              <a:gd name="connsiteX21" fmla="*/ 3584106 w 4462727"/>
              <a:gd name="connsiteY21" fmla="*/ 1581689 h 2248169"/>
              <a:gd name="connsiteX22" fmla="*/ 3890231 w 4462727"/>
              <a:gd name="connsiteY22" fmla="*/ 1657226 h 2248169"/>
              <a:gd name="connsiteX23" fmla="*/ 3882280 w 4462727"/>
              <a:gd name="connsiteY23" fmla="*/ 2130329 h 2248169"/>
              <a:gd name="connsiteX24" fmla="*/ 709035 w 4462727"/>
              <a:gd name="connsiteY24" fmla="*/ 2138170 h 2248169"/>
              <a:gd name="connsiteX25" fmla="*/ 455267 w 4462727"/>
              <a:gd name="connsiteY25" fmla="*/ 2217793 h 2248169"/>
              <a:gd name="connsiteX26" fmla="*/ 483101 w 4462727"/>
              <a:gd name="connsiteY26" fmla="*/ 1928134 h 2248169"/>
              <a:gd name="connsiteX27" fmla="*/ 455268 w 4462727"/>
              <a:gd name="connsiteY27" fmla="*/ 1490246 h 2248169"/>
              <a:gd name="connsiteX28" fmla="*/ 407560 w 4462727"/>
              <a:gd name="connsiteY28" fmla="*/ 1211951 h 2248169"/>
              <a:gd name="connsiteX29" fmla="*/ 248534 w 4462727"/>
              <a:gd name="connsiteY29" fmla="*/ 1116536 h 2248169"/>
              <a:gd name="connsiteX30" fmla="*/ 153118 w 4462727"/>
              <a:gd name="connsiteY30" fmla="*/ 1112559 h 2248169"/>
              <a:gd name="connsiteX31" fmla="*/ 85533 w 4462727"/>
              <a:gd name="connsiteY31" fmla="*/ 981363 h 2248169"/>
              <a:gd name="connsiteX32" fmla="*/ 25898 w 4462727"/>
              <a:gd name="connsiteY32" fmla="*/ 814387 h 2248169"/>
              <a:gd name="connsiteX33" fmla="*/ 97461 w 4462727"/>
              <a:gd name="connsiteY33" fmla="*/ 536091 h 2248169"/>
              <a:gd name="connsiteX34" fmla="*/ 93486 w 4462727"/>
              <a:gd name="connsiteY34" fmla="*/ 412846 h 2248169"/>
              <a:gd name="connsiteX35" fmla="*/ 276366 w 4462727"/>
              <a:gd name="connsiteY35" fmla="*/ 333332 h 2248169"/>
              <a:gd name="connsiteX36" fmla="*/ 518880 w 4462727"/>
              <a:gd name="connsiteY36" fmla="*/ 281648 h 2248169"/>
              <a:gd name="connsiteX37" fmla="*/ 852834 w 4462727"/>
              <a:gd name="connsiteY37" fmla="*/ 202136 h 2248169"/>
              <a:gd name="connsiteX0" fmla="*/ 849904 w 4459797"/>
              <a:gd name="connsiteY0" fmla="*/ 202136 h 2248169"/>
              <a:gd name="connsiteX1" fmla="*/ 1144102 w 4459797"/>
              <a:gd name="connsiteY1" fmla="*/ 158403 h 2248169"/>
              <a:gd name="connsiteX2" fmla="*/ 1454204 w 4459797"/>
              <a:gd name="connsiteY2" fmla="*/ 245869 h 2248169"/>
              <a:gd name="connsiteX3" fmla="*/ 1676840 w 4459797"/>
              <a:gd name="connsiteY3" fmla="*/ 297550 h 2248169"/>
              <a:gd name="connsiteX4" fmla="*/ 1760329 w 4459797"/>
              <a:gd name="connsiteY4" fmla="*/ 222013 h 2248169"/>
              <a:gd name="connsiteX5" fmla="*/ 1752379 w 4459797"/>
              <a:gd name="connsiteY5" fmla="*/ 15280 h 2248169"/>
              <a:gd name="connsiteX6" fmla="*/ 3182846 w 4459797"/>
              <a:gd name="connsiteY6" fmla="*/ 31183 h 2248169"/>
              <a:gd name="connsiteX7" fmla="*/ 3186147 w 4459797"/>
              <a:gd name="connsiteY7" fmla="*/ 432050 h 2248169"/>
              <a:gd name="connsiteX8" fmla="*/ 3724301 w 4459797"/>
              <a:gd name="connsiteY8" fmla="*/ 412847 h 2248169"/>
              <a:gd name="connsiteX9" fmla="*/ 4304746 w 4459797"/>
              <a:gd name="connsiteY9" fmla="*/ 90819 h 2248169"/>
              <a:gd name="connsiteX10" fmla="*/ 4459797 w 4459797"/>
              <a:gd name="connsiteY10" fmla="*/ 277676 h 2248169"/>
              <a:gd name="connsiteX11" fmla="*/ 4424015 w 4459797"/>
              <a:gd name="connsiteY11" fmla="*/ 540068 h 2248169"/>
              <a:gd name="connsiteX12" fmla="*/ 4348476 w 4459797"/>
              <a:gd name="connsiteY12" fmla="*/ 623557 h 2248169"/>
              <a:gd name="connsiteX13" fmla="*/ 4189451 w 4459797"/>
              <a:gd name="connsiteY13" fmla="*/ 615605 h 2248169"/>
              <a:gd name="connsiteX14" fmla="*/ 4042351 w 4459797"/>
              <a:gd name="connsiteY14" fmla="*/ 663313 h 2248169"/>
              <a:gd name="connsiteX15" fmla="*/ 3895252 w 4459797"/>
              <a:gd name="connsiteY15" fmla="*/ 746802 h 2248169"/>
              <a:gd name="connsiteX16" fmla="*/ 3708397 w 4459797"/>
              <a:gd name="connsiteY16" fmla="*/ 850169 h 2248169"/>
              <a:gd name="connsiteX17" fmla="*/ 3386369 w 4459797"/>
              <a:gd name="connsiteY17" fmla="*/ 1052928 h 2248169"/>
              <a:gd name="connsiteX18" fmla="*/ 3310832 w 4459797"/>
              <a:gd name="connsiteY18" fmla="*/ 1188100 h 2248169"/>
              <a:gd name="connsiteX19" fmla="*/ 3366490 w 4459797"/>
              <a:gd name="connsiteY19" fmla="*/ 1386882 h 2248169"/>
              <a:gd name="connsiteX20" fmla="*/ 3529493 w 4459797"/>
              <a:gd name="connsiteY20" fmla="*/ 1557836 h 2248169"/>
              <a:gd name="connsiteX21" fmla="*/ 3581176 w 4459797"/>
              <a:gd name="connsiteY21" fmla="*/ 1581689 h 2248169"/>
              <a:gd name="connsiteX22" fmla="*/ 3887301 w 4459797"/>
              <a:gd name="connsiteY22" fmla="*/ 1657226 h 2248169"/>
              <a:gd name="connsiteX23" fmla="*/ 3879350 w 4459797"/>
              <a:gd name="connsiteY23" fmla="*/ 2130329 h 2248169"/>
              <a:gd name="connsiteX24" fmla="*/ 706105 w 4459797"/>
              <a:gd name="connsiteY24" fmla="*/ 2138170 h 2248169"/>
              <a:gd name="connsiteX25" fmla="*/ 452337 w 4459797"/>
              <a:gd name="connsiteY25" fmla="*/ 2217793 h 2248169"/>
              <a:gd name="connsiteX26" fmla="*/ 480171 w 4459797"/>
              <a:gd name="connsiteY26" fmla="*/ 1928134 h 2248169"/>
              <a:gd name="connsiteX27" fmla="*/ 452338 w 4459797"/>
              <a:gd name="connsiteY27" fmla="*/ 1490246 h 2248169"/>
              <a:gd name="connsiteX28" fmla="*/ 404630 w 4459797"/>
              <a:gd name="connsiteY28" fmla="*/ 1211951 h 2248169"/>
              <a:gd name="connsiteX29" fmla="*/ 245604 w 4459797"/>
              <a:gd name="connsiteY29" fmla="*/ 1116536 h 2248169"/>
              <a:gd name="connsiteX30" fmla="*/ 150188 w 4459797"/>
              <a:gd name="connsiteY30" fmla="*/ 1112559 h 2248169"/>
              <a:gd name="connsiteX31" fmla="*/ 82603 w 4459797"/>
              <a:gd name="connsiteY31" fmla="*/ 981363 h 2248169"/>
              <a:gd name="connsiteX32" fmla="*/ 30920 w 4459797"/>
              <a:gd name="connsiteY32" fmla="*/ 802460 h 2248169"/>
              <a:gd name="connsiteX33" fmla="*/ 94531 w 4459797"/>
              <a:gd name="connsiteY33" fmla="*/ 536091 h 2248169"/>
              <a:gd name="connsiteX34" fmla="*/ 90556 w 4459797"/>
              <a:gd name="connsiteY34" fmla="*/ 412846 h 2248169"/>
              <a:gd name="connsiteX35" fmla="*/ 273436 w 4459797"/>
              <a:gd name="connsiteY35" fmla="*/ 333332 h 2248169"/>
              <a:gd name="connsiteX36" fmla="*/ 515950 w 4459797"/>
              <a:gd name="connsiteY36" fmla="*/ 281648 h 2248169"/>
              <a:gd name="connsiteX37" fmla="*/ 849904 w 4459797"/>
              <a:gd name="connsiteY37" fmla="*/ 202136 h 2248169"/>
              <a:gd name="connsiteX0" fmla="*/ 881156 w 4491049"/>
              <a:gd name="connsiteY0" fmla="*/ 202136 h 2248169"/>
              <a:gd name="connsiteX1" fmla="*/ 1175354 w 4491049"/>
              <a:gd name="connsiteY1" fmla="*/ 158403 h 2248169"/>
              <a:gd name="connsiteX2" fmla="*/ 1485456 w 4491049"/>
              <a:gd name="connsiteY2" fmla="*/ 245869 h 2248169"/>
              <a:gd name="connsiteX3" fmla="*/ 1708092 w 4491049"/>
              <a:gd name="connsiteY3" fmla="*/ 297550 h 2248169"/>
              <a:gd name="connsiteX4" fmla="*/ 1791581 w 4491049"/>
              <a:gd name="connsiteY4" fmla="*/ 222013 h 2248169"/>
              <a:gd name="connsiteX5" fmla="*/ 1783631 w 4491049"/>
              <a:gd name="connsiteY5" fmla="*/ 15280 h 2248169"/>
              <a:gd name="connsiteX6" fmla="*/ 3214098 w 4491049"/>
              <a:gd name="connsiteY6" fmla="*/ 31183 h 2248169"/>
              <a:gd name="connsiteX7" fmla="*/ 3217399 w 4491049"/>
              <a:gd name="connsiteY7" fmla="*/ 432050 h 2248169"/>
              <a:gd name="connsiteX8" fmla="*/ 3755553 w 4491049"/>
              <a:gd name="connsiteY8" fmla="*/ 412847 h 2248169"/>
              <a:gd name="connsiteX9" fmla="*/ 4335998 w 4491049"/>
              <a:gd name="connsiteY9" fmla="*/ 90819 h 2248169"/>
              <a:gd name="connsiteX10" fmla="*/ 4491049 w 4491049"/>
              <a:gd name="connsiteY10" fmla="*/ 277676 h 2248169"/>
              <a:gd name="connsiteX11" fmla="*/ 4455267 w 4491049"/>
              <a:gd name="connsiteY11" fmla="*/ 540068 h 2248169"/>
              <a:gd name="connsiteX12" fmla="*/ 4379728 w 4491049"/>
              <a:gd name="connsiteY12" fmla="*/ 623557 h 2248169"/>
              <a:gd name="connsiteX13" fmla="*/ 4220703 w 4491049"/>
              <a:gd name="connsiteY13" fmla="*/ 615605 h 2248169"/>
              <a:gd name="connsiteX14" fmla="*/ 4073603 w 4491049"/>
              <a:gd name="connsiteY14" fmla="*/ 663313 h 2248169"/>
              <a:gd name="connsiteX15" fmla="*/ 3926504 w 4491049"/>
              <a:gd name="connsiteY15" fmla="*/ 746802 h 2248169"/>
              <a:gd name="connsiteX16" fmla="*/ 3739649 w 4491049"/>
              <a:gd name="connsiteY16" fmla="*/ 850169 h 2248169"/>
              <a:gd name="connsiteX17" fmla="*/ 3417621 w 4491049"/>
              <a:gd name="connsiteY17" fmla="*/ 1052928 h 2248169"/>
              <a:gd name="connsiteX18" fmla="*/ 3342084 w 4491049"/>
              <a:gd name="connsiteY18" fmla="*/ 1188100 h 2248169"/>
              <a:gd name="connsiteX19" fmla="*/ 3397742 w 4491049"/>
              <a:gd name="connsiteY19" fmla="*/ 1386882 h 2248169"/>
              <a:gd name="connsiteX20" fmla="*/ 3560745 w 4491049"/>
              <a:gd name="connsiteY20" fmla="*/ 1557836 h 2248169"/>
              <a:gd name="connsiteX21" fmla="*/ 3612428 w 4491049"/>
              <a:gd name="connsiteY21" fmla="*/ 1581689 h 2248169"/>
              <a:gd name="connsiteX22" fmla="*/ 3918553 w 4491049"/>
              <a:gd name="connsiteY22" fmla="*/ 1657226 h 2248169"/>
              <a:gd name="connsiteX23" fmla="*/ 3910602 w 4491049"/>
              <a:gd name="connsiteY23" fmla="*/ 2130329 h 2248169"/>
              <a:gd name="connsiteX24" fmla="*/ 737357 w 4491049"/>
              <a:gd name="connsiteY24" fmla="*/ 2138170 h 2248169"/>
              <a:gd name="connsiteX25" fmla="*/ 483589 w 4491049"/>
              <a:gd name="connsiteY25" fmla="*/ 2217793 h 2248169"/>
              <a:gd name="connsiteX26" fmla="*/ 511423 w 4491049"/>
              <a:gd name="connsiteY26" fmla="*/ 1928134 h 2248169"/>
              <a:gd name="connsiteX27" fmla="*/ 483590 w 4491049"/>
              <a:gd name="connsiteY27" fmla="*/ 1490246 h 2248169"/>
              <a:gd name="connsiteX28" fmla="*/ 435882 w 4491049"/>
              <a:gd name="connsiteY28" fmla="*/ 1211951 h 2248169"/>
              <a:gd name="connsiteX29" fmla="*/ 276856 w 4491049"/>
              <a:gd name="connsiteY29" fmla="*/ 1116536 h 2248169"/>
              <a:gd name="connsiteX30" fmla="*/ 181440 w 4491049"/>
              <a:gd name="connsiteY30" fmla="*/ 1112559 h 2248169"/>
              <a:gd name="connsiteX31" fmla="*/ 113855 w 4491049"/>
              <a:gd name="connsiteY31" fmla="*/ 981363 h 2248169"/>
              <a:gd name="connsiteX32" fmla="*/ 62172 w 4491049"/>
              <a:gd name="connsiteY32" fmla="*/ 802460 h 2248169"/>
              <a:gd name="connsiteX33" fmla="*/ 125783 w 4491049"/>
              <a:gd name="connsiteY33" fmla="*/ 536091 h 2248169"/>
              <a:gd name="connsiteX34" fmla="*/ 121808 w 4491049"/>
              <a:gd name="connsiteY34" fmla="*/ 412846 h 2248169"/>
              <a:gd name="connsiteX35" fmla="*/ 304688 w 4491049"/>
              <a:gd name="connsiteY35" fmla="*/ 333332 h 2248169"/>
              <a:gd name="connsiteX36" fmla="*/ 547202 w 4491049"/>
              <a:gd name="connsiteY36" fmla="*/ 281648 h 2248169"/>
              <a:gd name="connsiteX37" fmla="*/ 881156 w 4491049"/>
              <a:gd name="connsiteY37" fmla="*/ 202136 h 2248169"/>
              <a:gd name="connsiteX0" fmla="*/ 881156 w 4491049"/>
              <a:gd name="connsiteY0" fmla="*/ 202136 h 2248169"/>
              <a:gd name="connsiteX1" fmla="*/ 1175354 w 4491049"/>
              <a:gd name="connsiteY1" fmla="*/ 158403 h 2248169"/>
              <a:gd name="connsiteX2" fmla="*/ 1485456 w 4491049"/>
              <a:gd name="connsiteY2" fmla="*/ 245869 h 2248169"/>
              <a:gd name="connsiteX3" fmla="*/ 1708092 w 4491049"/>
              <a:gd name="connsiteY3" fmla="*/ 297550 h 2248169"/>
              <a:gd name="connsiteX4" fmla="*/ 1791581 w 4491049"/>
              <a:gd name="connsiteY4" fmla="*/ 222013 h 2248169"/>
              <a:gd name="connsiteX5" fmla="*/ 1783631 w 4491049"/>
              <a:gd name="connsiteY5" fmla="*/ 15280 h 2248169"/>
              <a:gd name="connsiteX6" fmla="*/ 3214098 w 4491049"/>
              <a:gd name="connsiteY6" fmla="*/ 31183 h 2248169"/>
              <a:gd name="connsiteX7" fmla="*/ 3217399 w 4491049"/>
              <a:gd name="connsiteY7" fmla="*/ 432050 h 2248169"/>
              <a:gd name="connsiteX8" fmla="*/ 3755553 w 4491049"/>
              <a:gd name="connsiteY8" fmla="*/ 412847 h 2248169"/>
              <a:gd name="connsiteX9" fmla="*/ 4335998 w 4491049"/>
              <a:gd name="connsiteY9" fmla="*/ 90819 h 2248169"/>
              <a:gd name="connsiteX10" fmla="*/ 4491049 w 4491049"/>
              <a:gd name="connsiteY10" fmla="*/ 277676 h 2248169"/>
              <a:gd name="connsiteX11" fmla="*/ 4455267 w 4491049"/>
              <a:gd name="connsiteY11" fmla="*/ 540068 h 2248169"/>
              <a:gd name="connsiteX12" fmla="*/ 4379728 w 4491049"/>
              <a:gd name="connsiteY12" fmla="*/ 623557 h 2248169"/>
              <a:gd name="connsiteX13" fmla="*/ 4220703 w 4491049"/>
              <a:gd name="connsiteY13" fmla="*/ 615605 h 2248169"/>
              <a:gd name="connsiteX14" fmla="*/ 4073603 w 4491049"/>
              <a:gd name="connsiteY14" fmla="*/ 663313 h 2248169"/>
              <a:gd name="connsiteX15" fmla="*/ 3926504 w 4491049"/>
              <a:gd name="connsiteY15" fmla="*/ 746802 h 2248169"/>
              <a:gd name="connsiteX16" fmla="*/ 3739649 w 4491049"/>
              <a:gd name="connsiteY16" fmla="*/ 850169 h 2248169"/>
              <a:gd name="connsiteX17" fmla="*/ 3417621 w 4491049"/>
              <a:gd name="connsiteY17" fmla="*/ 1052928 h 2248169"/>
              <a:gd name="connsiteX18" fmla="*/ 3342084 w 4491049"/>
              <a:gd name="connsiteY18" fmla="*/ 1188100 h 2248169"/>
              <a:gd name="connsiteX19" fmla="*/ 3397742 w 4491049"/>
              <a:gd name="connsiteY19" fmla="*/ 1386882 h 2248169"/>
              <a:gd name="connsiteX20" fmla="*/ 3560745 w 4491049"/>
              <a:gd name="connsiteY20" fmla="*/ 1557836 h 2248169"/>
              <a:gd name="connsiteX21" fmla="*/ 3612428 w 4491049"/>
              <a:gd name="connsiteY21" fmla="*/ 1581689 h 2248169"/>
              <a:gd name="connsiteX22" fmla="*/ 3918553 w 4491049"/>
              <a:gd name="connsiteY22" fmla="*/ 1657226 h 2248169"/>
              <a:gd name="connsiteX23" fmla="*/ 3910602 w 4491049"/>
              <a:gd name="connsiteY23" fmla="*/ 2130329 h 2248169"/>
              <a:gd name="connsiteX24" fmla="*/ 737357 w 4491049"/>
              <a:gd name="connsiteY24" fmla="*/ 2138170 h 2248169"/>
              <a:gd name="connsiteX25" fmla="*/ 483589 w 4491049"/>
              <a:gd name="connsiteY25" fmla="*/ 2217793 h 2248169"/>
              <a:gd name="connsiteX26" fmla="*/ 511423 w 4491049"/>
              <a:gd name="connsiteY26" fmla="*/ 1928134 h 2248169"/>
              <a:gd name="connsiteX27" fmla="*/ 483590 w 4491049"/>
              <a:gd name="connsiteY27" fmla="*/ 1490246 h 2248169"/>
              <a:gd name="connsiteX28" fmla="*/ 435882 w 4491049"/>
              <a:gd name="connsiteY28" fmla="*/ 1211951 h 2248169"/>
              <a:gd name="connsiteX29" fmla="*/ 276856 w 4491049"/>
              <a:gd name="connsiteY29" fmla="*/ 1116536 h 2248169"/>
              <a:gd name="connsiteX30" fmla="*/ 181440 w 4491049"/>
              <a:gd name="connsiteY30" fmla="*/ 1112559 h 2248169"/>
              <a:gd name="connsiteX31" fmla="*/ 113855 w 4491049"/>
              <a:gd name="connsiteY31" fmla="*/ 981363 h 2248169"/>
              <a:gd name="connsiteX32" fmla="*/ 62172 w 4491049"/>
              <a:gd name="connsiteY32" fmla="*/ 802460 h 2248169"/>
              <a:gd name="connsiteX33" fmla="*/ 125783 w 4491049"/>
              <a:gd name="connsiteY33" fmla="*/ 536091 h 2248169"/>
              <a:gd name="connsiteX34" fmla="*/ 121808 w 4491049"/>
              <a:gd name="connsiteY34" fmla="*/ 412846 h 2248169"/>
              <a:gd name="connsiteX35" fmla="*/ 304688 w 4491049"/>
              <a:gd name="connsiteY35" fmla="*/ 333332 h 2248169"/>
              <a:gd name="connsiteX36" fmla="*/ 547202 w 4491049"/>
              <a:gd name="connsiteY36" fmla="*/ 281648 h 2248169"/>
              <a:gd name="connsiteX37" fmla="*/ 881156 w 4491049"/>
              <a:gd name="connsiteY37" fmla="*/ 202136 h 2248169"/>
              <a:gd name="connsiteX0" fmla="*/ 881156 w 4491049"/>
              <a:gd name="connsiteY0" fmla="*/ 202136 h 2248169"/>
              <a:gd name="connsiteX1" fmla="*/ 1175354 w 4491049"/>
              <a:gd name="connsiteY1" fmla="*/ 158403 h 2248169"/>
              <a:gd name="connsiteX2" fmla="*/ 1485456 w 4491049"/>
              <a:gd name="connsiteY2" fmla="*/ 245869 h 2248169"/>
              <a:gd name="connsiteX3" fmla="*/ 1708092 w 4491049"/>
              <a:gd name="connsiteY3" fmla="*/ 297550 h 2248169"/>
              <a:gd name="connsiteX4" fmla="*/ 1791581 w 4491049"/>
              <a:gd name="connsiteY4" fmla="*/ 222013 h 2248169"/>
              <a:gd name="connsiteX5" fmla="*/ 1783631 w 4491049"/>
              <a:gd name="connsiteY5" fmla="*/ 15280 h 2248169"/>
              <a:gd name="connsiteX6" fmla="*/ 3214098 w 4491049"/>
              <a:gd name="connsiteY6" fmla="*/ 31183 h 2248169"/>
              <a:gd name="connsiteX7" fmla="*/ 3210889 w 4491049"/>
              <a:gd name="connsiteY7" fmla="*/ 150453 h 2248169"/>
              <a:gd name="connsiteX8" fmla="*/ 3217399 w 4491049"/>
              <a:gd name="connsiteY8" fmla="*/ 432050 h 2248169"/>
              <a:gd name="connsiteX9" fmla="*/ 3755553 w 4491049"/>
              <a:gd name="connsiteY9" fmla="*/ 412847 h 2248169"/>
              <a:gd name="connsiteX10" fmla="*/ 4335998 w 4491049"/>
              <a:gd name="connsiteY10" fmla="*/ 90819 h 2248169"/>
              <a:gd name="connsiteX11" fmla="*/ 4491049 w 4491049"/>
              <a:gd name="connsiteY11" fmla="*/ 277676 h 2248169"/>
              <a:gd name="connsiteX12" fmla="*/ 4455267 w 4491049"/>
              <a:gd name="connsiteY12" fmla="*/ 540068 h 2248169"/>
              <a:gd name="connsiteX13" fmla="*/ 4379728 w 4491049"/>
              <a:gd name="connsiteY13" fmla="*/ 623557 h 2248169"/>
              <a:gd name="connsiteX14" fmla="*/ 4220703 w 4491049"/>
              <a:gd name="connsiteY14" fmla="*/ 615605 h 2248169"/>
              <a:gd name="connsiteX15" fmla="*/ 4073603 w 4491049"/>
              <a:gd name="connsiteY15" fmla="*/ 663313 h 2248169"/>
              <a:gd name="connsiteX16" fmla="*/ 3926504 w 4491049"/>
              <a:gd name="connsiteY16" fmla="*/ 746802 h 2248169"/>
              <a:gd name="connsiteX17" fmla="*/ 3739649 w 4491049"/>
              <a:gd name="connsiteY17" fmla="*/ 850169 h 2248169"/>
              <a:gd name="connsiteX18" fmla="*/ 3417621 w 4491049"/>
              <a:gd name="connsiteY18" fmla="*/ 1052928 h 2248169"/>
              <a:gd name="connsiteX19" fmla="*/ 3342084 w 4491049"/>
              <a:gd name="connsiteY19" fmla="*/ 1188100 h 2248169"/>
              <a:gd name="connsiteX20" fmla="*/ 3397742 w 4491049"/>
              <a:gd name="connsiteY20" fmla="*/ 1386882 h 2248169"/>
              <a:gd name="connsiteX21" fmla="*/ 3560745 w 4491049"/>
              <a:gd name="connsiteY21" fmla="*/ 1557836 h 2248169"/>
              <a:gd name="connsiteX22" fmla="*/ 3612428 w 4491049"/>
              <a:gd name="connsiteY22" fmla="*/ 1581689 h 2248169"/>
              <a:gd name="connsiteX23" fmla="*/ 3918553 w 4491049"/>
              <a:gd name="connsiteY23" fmla="*/ 1657226 h 2248169"/>
              <a:gd name="connsiteX24" fmla="*/ 3910602 w 4491049"/>
              <a:gd name="connsiteY24" fmla="*/ 2130329 h 2248169"/>
              <a:gd name="connsiteX25" fmla="*/ 737357 w 4491049"/>
              <a:gd name="connsiteY25" fmla="*/ 2138170 h 2248169"/>
              <a:gd name="connsiteX26" fmla="*/ 483589 w 4491049"/>
              <a:gd name="connsiteY26" fmla="*/ 2217793 h 2248169"/>
              <a:gd name="connsiteX27" fmla="*/ 511423 w 4491049"/>
              <a:gd name="connsiteY27" fmla="*/ 1928134 h 2248169"/>
              <a:gd name="connsiteX28" fmla="*/ 483590 w 4491049"/>
              <a:gd name="connsiteY28" fmla="*/ 1490246 h 2248169"/>
              <a:gd name="connsiteX29" fmla="*/ 435882 w 4491049"/>
              <a:gd name="connsiteY29" fmla="*/ 1211951 h 2248169"/>
              <a:gd name="connsiteX30" fmla="*/ 276856 w 4491049"/>
              <a:gd name="connsiteY30" fmla="*/ 1116536 h 2248169"/>
              <a:gd name="connsiteX31" fmla="*/ 181440 w 4491049"/>
              <a:gd name="connsiteY31" fmla="*/ 1112559 h 2248169"/>
              <a:gd name="connsiteX32" fmla="*/ 113855 w 4491049"/>
              <a:gd name="connsiteY32" fmla="*/ 981363 h 2248169"/>
              <a:gd name="connsiteX33" fmla="*/ 62172 w 4491049"/>
              <a:gd name="connsiteY33" fmla="*/ 802460 h 2248169"/>
              <a:gd name="connsiteX34" fmla="*/ 125783 w 4491049"/>
              <a:gd name="connsiteY34" fmla="*/ 536091 h 2248169"/>
              <a:gd name="connsiteX35" fmla="*/ 121808 w 4491049"/>
              <a:gd name="connsiteY35" fmla="*/ 412846 h 2248169"/>
              <a:gd name="connsiteX36" fmla="*/ 304688 w 4491049"/>
              <a:gd name="connsiteY36" fmla="*/ 333332 h 2248169"/>
              <a:gd name="connsiteX37" fmla="*/ 547202 w 4491049"/>
              <a:gd name="connsiteY37" fmla="*/ 281648 h 2248169"/>
              <a:gd name="connsiteX38" fmla="*/ 881156 w 4491049"/>
              <a:gd name="connsiteY38" fmla="*/ 202136 h 2248169"/>
              <a:gd name="connsiteX0" fmla="*/ 881156 w 4491049"/>
              <a:gd name="connsiteY0" fmla="*/ 205000 h 2251033"/>
              <a:gd name="connsiteX1" fmla="*/ 1175354 w 4491049"/>
              <a:gd name="connsiteY1" fmla="*/ 161267 h 2251033"/>
              <a:gd name="connsiteX2" fmla="*/ 1485456 w 4491049"/>
              <a:gd name="connsiteY2" fmla="*/ 248733 h 2251033"/>
              <a:gd name="connsiteX3" fmla="*/ 1708092 w 4491049"/>
              <a:gd name="connsiteY3" fmla="*/ 300414 h 2251033"/>
              <a:gd name="connsiteX4" fmla="*/ 1791581 w 4491049"/>
              <a:gd name="connsiteY4" fmla="*/ 224877 h 2251033"/>
              <a:gd name="connsiteX5" fmla="*/ 1783631 w 4491049"/>
              <a:gd name="connsiteY5" fmla="*/ 18144 h 2251033"/>
              <a:gd name="connsiteX6" fmla="*/ 3086877 w 4491049"/>
              <a:gd name="connsiteY6" fmla="*/ 22120 h 2251033"/>
              <a:gd name="connsiteX7" fmla="*/ 3210889 w 4491049"/>
              <a:gd name="connsiteY7" fmla="*/ 153317 h 2251033"/>
              <a:gd name="connsiteX8" fmla="*/ 3217399 w 4491049"/>
              <a:gd name="connsiteY8" fmla="*/ 434914 h 2251033"/>
              <a:gd name="connsiteX9" fmla="*/ 3755553 w 4491049"/>
              <a:gd name="connsiteY9" fmla="*/ 415711 h 2251033"/>
              <a:gd name="connsiteX10" fmla="*/ 4335998 w 4491049"/>
              <a:gd name="connsiteY10" fmla="*/ 93683 h 2251033"/>
              <a:gd name="connsiteX11" fmla="*/ 4491049 w 4491049"/>
              <a:gd name="connsiteY11" fmla="*/ 280540 h 2251033"/>
              <a:gd name="connsiteX12" fmla="*/ 4455267 w 4491049"/>
              <a:gd name="connsiteY12" fmla="*/ 542932 h 2251033"/>
              <a:gd name="connsiteX13" fmla="*/ 4379728 w 4491049"/>
              <a:gd name="connsiteY13" fmla="*/ 626421 h 2251033"/>
              <a:gd name="connsiteX14" fmla="*/ 4220703 w 4491049"/>
              <a:gd name="connsiteY14" fmla="*/ 618469 h 2251033"/>
              <a:gd name="connsiteX15" fmla="*/ 4073603 w 4491049"/>
              <a:gd name="connsiteY15" fmla="*/ 666177 h 2251033"/>
              <a:gd name="connsiteX16" fmla="*/ 3926504 w 4491049"/>
              <a:gd name="connsiteY16" fmla="*/ 749666 h 2251033"/>
              <a:gd name="connsiteX17" fmla="*/ 3739649 w 4491049"/>
              <a:gd name="connsiteY17" fmla="*/ 853033 h 2251033"/>
              <a:gd name="connsiteX18" fmla="*/ 3417621 w 4491049"/>
              <a:gd name="connsiteY18" fmla="*/ 1055792 h 2251033"/>
              <a:gd name="connsiteX19" fmla="*/ 3342084 w 4491049"/>
              <a:gd name="connsiteY19" fmla="*/ 1190964 h 2251033"/>
              <a:gd name="connsiteX20" fmla="*/ 3397742 w 4491049"/>
              <a:gd name="connsiteY20" fmla="*/ 1389746 h 2251033"/>
              <a:gd name="connsiteX21" fmla="*/ 3560745 w 4491049"/>
              <a:gd name="connsiteY21" fmla="*/ 1560700 h 2251033"/>
              <a:gd name="connsiteX22" fmla="*/ 3612428 w 4491049"/>
              <a:gd name="connsiteY22" fmla="*/ 1584553 h 2251033"/>
              <a:gd name="connsiteX23" fmla="*/ 3918553 w 4491049"/>
              <a:gd name="connsiteY23" fmla="*/ 1660090 h 2251033"/>
              <a:gd name="connsiteX24" fmla="*/ 3910602 w 4491049"/>
              <a:gd name="connsiteY24" fmla="*/ 2133193 h 2251033"/>
              <a:gd name="connsiteX25" fmla="*/ 737357 w 4491049"/>
              <a:gd name="connsiteY25" fmla="*/ 2141034 h 2251033"/>
              <a:gd name="connsiteX26" fmla="*/ 483589 w 4491049"/>
              <a:gd name="connsiteY26" fmla="*/ 2220657 h 2251033"/>
              <a:gd name="connsiteX27" fmla="*/ 511423 w 4491049"/>
              <a:gd name="connsiteY27" fmla="*/ 1930998 h 2251033"/>
              <a:gd name="connsiteX28" fmla="*/ 483590 w 4491049"/>
              <a:gd name="connsiteY28" fmla="*/ 1493110 h 2251033"/>
              <a:gd name="connsiteX29" fmla="*/ 435882 w 4491049"/>
              <a:gd name="connsiteY29" fmla="*/ 1214815 h 2251033"/>
              <a:gd name="connsiteX30" fmla="*/ 276856 w 4491049"/>
              <a:gd name="connsiteY30" fmla="*/ 1119400 h 2251033"/>
              <a:gd name="connsiteX31" fmla="*/ 181440 w 4491049"/>
              <a:gd name="connsiteY31" fmla="*/ 1115423 h 2251033"/>
              <a:gd name="connsiteX32" fmla="*/ 113855 w 4491049"/>
              <a:gd name="connsiteY32" fmla="*/ 984227 h 2251033"/>
              <a:gd name="connsiteX33" fmla="*/ 62172 w 4491049"/>
              <a:gd name="connsiteY33" fmla="*/ 805324 h 2251033"/>
              <a:gd name="connsiteX34" fmla="*/ 125783 w 4491049"/>
              <a:gd name="connsiteY34" fmla="*/ 538955 h 2251033"/>
              <a:gd name="connsiteX35" fmla="*/ 121808 w 4491049"/>
              <a:gd name="connsiteY35" fmla="*/ 415710 h 2251033"/>
              <a:gd name="connsiteX36" fmla="*/ 304688 w 4491049"/>
              <a:gd name="connsiteY36" fmla="*/ 336196 h 2251033"/>
              <a:gd name="connsiteX37" fmla="*/ 547202 w 4491049"/>
              <a:gd name="connsiteY37" fmla="*/ 284512 h 2251033"/>
              <a:gd name="connsiteX38" fmla="*/ 881156 w 4491049"/>
              <a:gd name="connsiteY38" fmla="*/ 205000 h 2251033"/>
              <a:gd name="connsiteX0" fmla="*/ 881156 w 4491049"/>
              <a:gd name="connsiteY0" fmla="*/ 278751 h 2324784"/>
              <a:gd name="connsiteX1" fmla="*/ 1175354 w 4491049"/>
              <a:gd name="connsiteY1" fmla="*/ 235018 h 2324784"/>
              <a:gd name="connsiteX2" fmla="*/ 1485456 w 4491049"/>
              <a:gd name="connsiteY2" fmla="*/ 322484 h 2324784"/>
              <a:gd name="connsiteX3" fmla="*/ 1708092 w 4491049"/>
              <a:gd name="connsiteY3" fmla="*/ 374165 h 2324784"/>
              <a:gd name="connsiteX4" fmla="*/ 1791581 w 4491049"/>
              <a:gd name="connsiteY4" fmla="*/ 298628 h 2324784"/>
              <a:gd name="connsiteX5" fmla="*/ 1783631 w 4491049"/>
              <a:gd name="connsiteY5" fmla="*/ 91895 h 2324784"/>
              <a:gd name="connsiteX6" fmla="*/ 3086877 w 4491049"/>
              <a:gd name="connsiteY6" fmla="*/ 95871 h 2324784"/>
              <a:gd name="connsiteX7" fmla="*/ 3210889 w 4491049"/>
              <a:gd name="connsiteY7" fmla="*/ 227068 h 2324784"/>
              <a:gd name="connsiteX8" fmla="*/ 3217399 w 4491049"/>
              <a:gd name="connsiteY8" fmla="*/ 508665 h 2324784"/>
              <a:gd name="connsiteX9" fmla="*/ 3755553 w 4491049"/>
              <a:gd name="connsiteY9" fmla="*/ 489462 h 2324784"/>
              <a:gd name="connsiteX10" fmla="*/ 4335998 w 4491049"/>
              <a:gd name="connsiteY10" fmla="*/ 167434 h 2324784"/>
              <a:gd name="connsiteX11" fmla="*/ 4491049 w 4491049"/>
              <a:gd name="connsiteY11" fmla="*/ 354291 h 2324784"/>
              <a:gd name="connsiteX12" fmla="*/ 4455267 w 4491049"/>
              <a:gd name="connsiteY12" fmla="*/ 616683 h 2324784"/>
              <a:gd name="connsiteX13" fmla="*/ 4379728 w 4491049"/>
              <a:gd name="connsiteY13" fmla="*/ 700172 h 2324784"/>
              <a:gd name="connsiteX14" fmla="*/ 4220703 w 4491049"/>
              <a:gd name="connsiteY14" fmla="*/ 692220 h 2324784"/>
              <a:gd name="connsiteX15" fmla="*/ 4073603 w 4491049"/>
              <a:gd name="connsiteY15" fmla="*/ 739928 h 2324784"/>
              <a:gd name="connsiteX16" fmla="*/ 3926504 w 4491049"/>
              <a:gd name="connsiteY16" fmla="*/ 823417 h 2324784"/>
              <a:gd name="connsiteX17" fmla="*/ 3739649 w 4491049"/>
              <a:gd name="connsiteY17" fmla="*/ 926784 h 2324784"/>
              <a:gd name="connsiteX18" fmla="*/ 3417621 w 4491049"/>
              <a:gd name="connsiteY18" fmla="*/ 1129543 h 2324784"/>
              <a:gd name="connsiteX19" fmla="*/ 3342084 w 4491049"/>
              <a:gd name="connsiteY19" fmla="*/ 1264715 h 2324784"/>
              <a:gd name="connsiteX20" fmla="*/ 3397742 w 4491049"/>
              <a:gd name="connsiteY20" fmla="*/ 1463497 h 2324784"/>
              <a:gd name="connsiteX21" fmla="*/ 3560745 w 4491049"/>
              <a:gd name="connsiteY21" fmla="*/ 1634451 h 2324784"/>
              <a:gd name="connsiteX22" fmla="*/ 3612428 w 4491049"/>
              <a:gd name="connsiteY22" fmla="*/ 1658304 h 2324784"/>
              <a:gd name="connsiteX23" fmla="*/ 3918553 w 4491049"/>
              <a:gd name="connsiteY23" fmla="*/ 1733841 h 2324784"/>
              <a:gd name="connsiteX24" fmla="*/ 3910602 w 4491049"/>
              <a:gd name="connsiteY24" fmla="*/ 2206944 h 2324784"/>
              <a:gd name="connsiteX25" fmla="*/ 737357 w 4491049"/>
              <a:gd name="connsiteY25" fmla="*/ 2214785 h 2324784"/>
              <a:gd name="connsiteX26" fmla="*/ 483589 w 4491049"/>
              <a:gd name="connsiteY26" fmla="*/ 2294408 h 2324784"/>
              <a:gd name="connsiteX27" fmla="*/ 511423 w 4491049"/>
              <a:gd name="connsiteY27" fmla="*/ 2004749 h 2324784"/>
              <a:gd name="connsiteX28" fmla="*/ 483590 w 4491049"/>
              <a:gd name="connsiteY28" fmla="*/ 1566861 h 2324784"/>
              <a:gd name="connsiteX29" fmla="*/ 435882 w 4491049"/>
              <a:gd name="connsiteY29" fmla="*/ 1288566 h 2324784"/>
              <a:gd name="connsiteX30" fmla="*/ 276856 w 4491049"/>
              <a:gd name="connsiteY30" fmla="*/ 1193151 h 2324784"/>
              <a:gd name="connsiteX31" fmla="*/ 181440 w 4491049"/>
              <a:gd name="connsiteY31" fmla="*/ 1189174 h 2324784"/>
              <a:gd name="connsiteX32" fmla="*/ 113855 w 4491049"/>
              <a:gd name="connsiteY32" fmla="*/ 1057978 h 2324784"/>
              <a:gd name="connsiteX33" fmla="*/ 62172 w 4491049"/>
              <a:gd name="connsiteY33" fmla="*/ 879075 h 2324784"/>
              <a:gd name="connsiteX34" fmla="*/ 125783 w 4491049"/>
              <a:gd name="connsiteY34" fmla="*/ 612706 h 2324784"/>
              <a:gd name="connsiteX35" fmla="*/ 121808 w 4491049"/>
              <a:gd name="connsiteY35" fmla="*/ 489461 h 2324784"/>
              <a:gd name="connsiteX36" fmla="*/ 304688 w 4491049"/>
              <a:gd name="connsiteY36" fmla="*/ 409947 h 2324784"/>
              <a:gd name="connsiteX37" fmla="*/ 547202 w 4491049"/>
              <a:gd name="connsiteY37" fmla="*/ 358263 h 2324784"/>
              <a:gd name="connsiteX38" fmla="*/ 881156 w 4491049"/>
              <a:gd name="connsiteY38" fmla="*/ 278751 h 2324784"/>
              <a:gd name="connsiteX0" fmla="*/ 881156 w 4491049"/>
              <a:gd name="connsiteY0" fmla="*/ 278751 h 2324784"/>
              <a:gd name="connsiteX1" fmla="*/ 1175354 w 4491049"/>
              <a:gd name="connsiteY1" fmla="*/ 235018 h 2324784"/>
              <a:gd name="connsiteX2" fmla="*/ 1485456 w 4491049"/>
              <a:gd name="connsiteY2" fmla="*/ 322484 h 2324784"/>
              <a:gd name="connsiteX3" fmla="*/ 1708092 w 4491049"/>
              <a:gd name="connsiteY3" fmla="*/ 374165 h 2324784"/>
              <a:gd name="connsiteX4" fmla="*/ 1791581 w 4491049"/>
              <a:gd name="connsiteY4" fmla="*/ 298628 h 2324784"/>
              <a:gd name="connsiteX5" fmla="*/ 1783631 w 4491049"/>
              <a:gd name="connsiteY5" fmla="*/ 91895 h 2324784"/>
              <a:gd name="connsiteX6" fmla="*/ 3086877 w 4491049"/>
              <a:gd name="connsiteY6" fmla="*/ 95871 h 2324784"/>
              <a:gd name="connsiteX7" fmla="*/ 3210889 w 4491049"/>
              <a:gd name="connsiteY7" fmla="*/ 227068 h 2324784"/>
              <a:gd name="connsiteX8" fmla="*/ 3217399 w 4491049"/>
              <a:gd name="connsiteY8" fmla="*/ 508665 h 2324784"/>
              <a:gd name="connsiteX9" fmla="*/ 3755553 w 4491049"/>
              <a:gd name="connsiteY9" fmla="*/ 489462 h 2324784"/>
              <a:gd name="connsiteX10" fmla="*/ 4335998 w 4491049"/>
              <a:gd name="connsiteY10" fmla="*/ 167434 h 2324784"/>
              <a:gd name="connsiteX11" fmla="*/ 4491049 w 4491049"/>
              <a:gd name="connsiteY11" fmla="*/ 354291 h 2324784"/>
              <a:gd name="connsiteX12" fmla="*/ 4455267 w 4491049"/>
              <a:gd name="connsiteY12" fmla="*/ 616683 h 2324784"/>
              <a:gd name="connsiteX13" fmla="*/ 4379728 w 4491049"/>
              <a:gd name="connsiteY13" fmla="*/ 700172 h 2324784"/>
              <a:gd name="connsiteX14" fmla="*/ 4220703 w 4491049"/>
              <a:gd name="connsiteY14" fmla="*/ 692220 h 2324784"/>
              <a:gd name="connsiteX15" fmla="*/ 4073603 w 4491049"/>
              <a:gd name="connsiteY15" fmla="*/ 739928 h 2324784"/>
              <a:gd name="connsiteX16" fmla="*/ 3926504 w 4491049"/>
              <a:gd name="connsiteY16" fmla="*/ 823417 h 2324784"/>
              <a:gd name="connsiteX17" fmla="*/ 3739649 w 4491049"/>
              <a:gd name="connsiteY17" fmla="*/ 926784 h 2324784"/>
              <a:gd name="connsiteX18" fmla="*/ 3417621 w 4491049"/>
              <a:gd name="connsiteY18" fmla="*/ 1129543 h 2324784"/>
              <a:gd name="connsiteX19" fmla="*/ 3342084 w 4491049"/>
              <a:gd name="connsiteY19" fmla="*/ 1264715 h 2324784"/>
              <a:gd name="connsiteX20" fmla="*/ 3397742 w 4491049"/>
              <a:gd name="connsiteY20" fmla="*/ 1463497 h 2324784"/>
              <a:gd name="connsiteX21" fmla="*/ 3560745 w 4491049"/>
              <a:gd name="connsiteY21" fmla="*/ 1634451 h 2324784"/>
              <a:gd name="connsiteX22" fmla="*/ 3612428 w 4491049"/>
              <a:gd name="connsiteY22" fmla="*/ 1658304 h 2324784"/>
              <a:gd name="connsiteX23" fmla="*/ 3918553 w 4491049"/>
              <a:gd name="connsiteY23" fmla="*/ 1733841 h 2324784"/>
              <a:gd name="connsiteX24" fmla="*/ 3910602 w 4491049"/>
              <a:gd name="connsiteY24" fmla="*/ 2206944 h 2324784"/>
              <a:gd name="connsiteX25" fmla="*/ 737357 w 4491049"/>
              <a:gd name="connsiteY25" fmla="*/ 2214785 h 2324784"/>
              <a:gd name="connsiteX26" fmla="*/ 483589 w 4491049"/>
              <a:gd name="connsiteY26" fmla="*/ 2294408 h 2324784"/>
              <a:gd name="connsiteX27" fmla="*/ 511423 w 4491049"/>
              <a:gd name="connsiteY27" fmla="*/ 2004749 h 2324784"/>
              <a:gd name="connsiteX28" fmla="*/ 483590 w 4491049"/>
              <a:gd name="connsiteY28" fmla="*/ 1566861 h 2324784"/>
              <a:gd name="connsiteX29" fmla="*/ 435882 w 4491049"/>
              <a:gd name="connsiteY29" fmla="*/ 1288566 h 2324784"/>
              <a:gd name="connsiteX30" fmla="*/ 276856 w 4491049"/>
              <a:gd name="connsiteY30" fmla="*/ 1193151 h 2324784"/>
              <a:gd name="connsiteX31" fmla="*/ 181440 w 4491049"/>
              <a:gd name="connsiteY31" fmla="*/ 1189174 h 2324784"/>
              <a:gd name="connsiteX32" fmla="*/ 113855 w 4491049"/>
              <a:gd name="connsiteY32" fmla="*/ 1057978 h 2324784"/>
              <a:gd name="connsiteX33" fmla="*/ 62172 w 4491049"/>
              <a:gd name="connsiteY33" fmla="*/ 879075 h 2324784"/>
              <a:gd name="connsiteX34" fmla="*/ 125783 w 4491049"/>
              <a:gd name="connsiteY34" fmla="*/ 612706 h 2324784"/>
              <a:gd name="connsiteX35" fmla="*/ 121808 w 4491049"/>
              <a:gd name="connsiteY35" fmla="*/ 489461 h 2324784"/>
              <a:gd name="connsiteX36" fmla="*/ 304688 w 4491049"/>
              <a:gd name="connsiteY36" fmla="*/ 409947 h 2324784"/>
              <a:gd name="connsiteX37" fmla="*/ 547202 w 4491049"/>
              <a:gd name="connsiteY37" fmla="*/ 358263 h 2324784"/>
              <a:gd name="connsiteX38" fmla="*/ 881156 w 4491049"/>
              <a:gd name="connsiteY38" fmla="*/ 278751 h 2324784"/>
              <a:gd name="connsiteX0" fmla="*/ 881156 w 4491049"/>
              <a:gd name="connsiteY0" fmla="*/ 205001 h 2251034"/>
              <a:gd name="connsiteX1" fmla="*/ 1175354 w 4491049"/>
              <a:gd name="connsiteY1" fmla="*/ 161268 h 2251034"/>
              <a:gd name="connsiteX2" fmla="*/ 1485456 w 4491049"/>
              <a:gd name="connsiteY2" fmla="*/ 248734 h 2251034"/>
              <a:gd name="connsiteX3" fmla="*/ 1708092 w 4491049"/>
              <a:gd name="connsiteY3" fmla="*/ 300415 h 2251034"/>
              <a:gd name="connsiteX4" fmla="*/ 1791581 w 4491049"/>
              <a:gd name="connsiteY4" fmla="*/ 224878 h 2251034"/>
              <a:gd name="connsiteX5" fmla="*/ 1783631 w 4491049"/>
              <a:gd name="connsiteY5" fmla="*/ 18145 h 2251034"/>
              <a:gd name="connsiteX6" fmla="*/ 3086877 w 4491049"/>
              <a:gd name="connsiteY6" fmla="*/ 22121 h 2251034"/>
              <a:gd name="connsiteX7" fmla="*/ 3217399 w 4491049"/>
              <a:gd name="connsiteY7" fmla="*/ 434915 h 2251034"/>
              <a:gd name="connsiteX8" fmla="*/ 3755553 w 4491049"/>
              <a:gd name="connsiteY8" fmla="*/ 415712 h 2251034"/>
              <a:gd name="connsiteX9" fmla="*/ 4335998 w 4491049"/>
              <a:gd name="connsiteY9" fmla="*/ 93684 h 2251034"/>
              <a:gd name="connsiteX10" fmla="*/ 4491049 w 4491049"/>
              <a:gd name="connsiteY10" fmla="*/ 280541 h 2251034"/>
              <a:gd name="connsiteX11" fmla="*/ 4455267 w 4491049"/>
              <a:gd name="connsiteY11" fmla="*/ 542933 h 2251034"/>
              <a:gd name="connsiteX12" fmla="*/ 4379728 w 4491049"/>
              <a:gd name="connsiteY12" fmla="*/ 626422 h 2251034"/>
              <a:gd name="connsiteX13" fmla="*/ 4220703 w 4491049"/>
              <a:gd name="connsiteY13" fmla="*/ 618470 h 2251034"/>
              <a:gd name="connsiteX14" fmla="*/ 4073603 w 4491049"/>
              <a:gd name="connsiteY14" fmla="*/ 666178 h 2251034"/>
              <a:gd name="connsiteX15" fmla="*/ 3926504 w 4491049"/>
              <a:gd name="connsiteY15" fmla="*/ 749667 h 2251034"/>
              <a:gd name="connsiteX16" fmla="*/ 3739649 w 4491049"/>
              <a:gd name="connsiteY16" fmla="*/ 853034 h 2251034"/>
              <a:gd name="connsiteX17" fmla="*/ 3417621 w 4491049"/>
              <a:gd name="connsiteY17" fmla="*/ 1055793 h 2251034"/>
              <a:gd name="connsiteX18" fmla="*/ 3342084 w 4491049"/>
              <a:gd name="connsiteY18" fmla="*/ 1190965 h 2251034"/>
              <a:gd name="connsiteX19" fmla="*/ 3397742 w 4491049"/>
              <a:gd name="connsiteY19" fmla="*/ 1389747 h 2251034"/>
              <a:gd name="connsiteX20" fmla="*/ 3560745 w 4491049"/>
              <a:gd name="connsiteY20" fmla="*/ 1560701 h 2251034"/>
              <a:gd name="connsiteX21" fmla="*/ 3612428 w 4491049"/>
              <a:gd name="connsiteY21" fmla="*/ 1584554 h 2251034"/>
              <a:gd name="connsiteX22" fmla="*/ 3918553 w 4491049"/>
              <a:gd name="connsiteY22" fmla="*/ 1660091 h 2251034"/>
              <a:gd name="connsiteX23" fmla="*/ 3910602 w 4491049"/>
              <a:gd name="connsiteY23" fmla="*/ 2133194 h 2251034"/>
              <a:gd name="connsiteX24" fmla="*/ 737357 w 4491049"/>
              <a:gd name="connsiteY24" fmla="*/ 2141035 h 2251034"/>
              <a:gd name="connsiteX25" fmla="*/ 483589 w 4491049"/>
              <a:gd name="connsiteY25" fmla="*/ 2220658 h 2251034"/>
              <a:gd name="connsiteX26" fmla="*/ 511423 w 4491049"/>
              <a:gd name="connsiteY26" fmla="*/ 1930999 h 2251034"/>
              <a:gd name="connsiteX27" fmla="*/ 483590 w 4491049"/>
              <a:gd name="connsiteY27" fmla="*/ 1493111 h 2251034"/>
              <a:gd name="connsiteX28" fmla="*/ 435882 w 4491049"/>
              <a:gd name="connsiteY28" fmla="*/ 1214816 h 2251034"/>
              <a:gd name="connsiteX29" fmla="*/ 276856 w 4491049"/>
              <a:gd name="connsiteY29" fmla="*/ 1119401 h 2251034"/>
              <a:gd name="connsiteX30" fmla="*/ 181440 w 4491049"/>
              <a:gd name="connsiteY30" fmla="*/ 1115424 h 2251034"/>
              <a:gd name="connsiteX31" fmla="*/ 113855 w 4491049"/>
              <a:gd name="connsiteY31" fmla="*/ 984228 h 2251034"/>
              <a:gd name="connsiteX32" fmla="*/ 62172 w 4491049"/>
              <a:gd name="connsiteY32" fmla="*/ 805325 h 2251034"/>
              <a:gd name="connsiteX33" fmla="*/ 125783 w 4491049"/>
              <a:gd name="connsiteY33" fmla="*/ 538956 h 2251034"/>
              <a:gd name="connsiteX34" fmla="*/ 121808 w 4491049"/>
              <a:gd name="connsiteY34" fmla="*/ 415711 h 2251034"/>
              <a:gd name="connsiteX35" fmla="*/ 304688 w 4491049"/>
              <a:gd name="connsiteY35" fmla="*/ 336197 h 2251034"/>
              <a:gd name="connsiteX36" fmla="*/ 547202 w 4491049"/>
              <a:gd name="connsiteY36" fmla="*/ 284513 h 2251034"/>
              <a:gd name="connsiteX37" fmla="*/ 881156 w 4491049"/>
              <a:gd name="connsiteY37" fmla="*/ 205001 h 2251034"/>
              <a:gd name="connsiteX0" fmla="*/ 881156 w 4491049"/>
              <a:gd name="connsiteY0" fmla="*/ 205001 h 2251034"/>
              <a:gd name="connsiteX1" fmla="*/ 1175354 w 4491049"/>
              <a:gd name="connsiteY1" fmla="*/ 161268 h 2251034"/>
              <a:gd name="connsiteX2" fmla="*/ 1485456 w 4491049"/>
              <a:gd name="connsiteY2" fmla="*/ 248734 h 2251034"/>
              <a:gd name="connsiteX3" fmla="*/ 1708092 w 4491049"/>
              <a:gd name="connsiteY3" fmla="*/ 300415 h 2251034"/>
              <a:gd name="connsiteX4" fmla="*/ 1791581 w 4491049"/>
              <a:gd name="connsiteY4" fmla="*/ 224878 h 2251034"/>
              <a:gd name="connsiteX5" fmla="*/ 1783631 w 4491049"/>
              <a:gd name="connsiteY5" fmla="*/ 18145 h 2251034"/>
              <a:gd name="connsiteX6" fmla="*/ 3086877 w 4491049"/>
              <a:gd name="connsiteY6" fmla="*/ 22121 h 2251034"/>
              <a:gd name="connsiteX7" fmla="*/ 3217399 w 4491049"/>
              <a:gd name="connsiteY7" fmla="*/ 434915 h 2251034"/>
              <a:gd name="connsiteX8" fmla="*/ 3755553 w 4491049"/>
              <a:gd name="connsiteY8" fmla="*/ 415712 h 2251034"/>
              <a:gd name="connsiteX9" fmla="*/ 4335998 w 4491049"/>
              <a:gd name="connsiteY9" fmla="*/ 93684 h 2251034"/>
              <a:gd name="connsiteX10" fmla="*/ 4491049 w 4491049"/>
              <a:gd name="connsiteY10" fmla="*/ 280541 h 2251034"/>
              <a:gd name="connsiteX11" fmla="*/ 4455267 w 4491049"/>
              <a:gd name="connsiteY11" fmla="*/ 542933 h 2251034"/>
              <a:gd name="connsiteX12" fmla="*/ 4379728 w 4491049"/>
              <a:gd name="connsiteY12" fmla="*/ 626422 h 2251034"/>
              <a:gd name="connsiteX13" fmla="*/ 4220703 w 4491049"/>
              <a:gd name="connsiteY13" fmla="*/ 618470 h 2251034"/>
              <a:gd name="connsiteX14" fmla="*/ 4073603 w 4491049"/>
              <a:gd name="connsiteY14" fmla="*/ 666178 h 2251034"/>
              <a:gd name="connsiteX15" fmla="*/ 3926504 w 4491049"/>
              <a:gd name="connsiteY15" fmla="*/ 749667 h 2251034"/>
              <a:gd name="connsiteX16" fmla="*/ 3739649 w 4491049"/>
              <a:gd name="connsiteY16" fmla="*/ 853034 h 2251034"/>
              <a:gd name="connsiteX17" fmla="*/ 3417621 w 4491049"/>
              <a:gd name="connsiteY17" fmla="*/ 1055793 h 2251034"/>
              <a:gd name="connsiteX18" fmla="*/ 3342084 w 4491049"/>
              <a:gd name="connsiteY18" fmla="*/ 1190965 h 2251034"/>
              <a:gd name="connsiteX19" fmla="*/ 3397742 w 4491049"/>
              <a:gd name="connsiteY19" fmla="*/ 1389747 h 2251034"/>
              <a:gd name="connsiteX20" fmla="*/ 3560745 w 4491049"/>
              <a:gd name="connsiteY20" fmla="*/ 1560701 h 2251034"/>
              <a:gd name="connsiteX21" fmla="*/ 3612428 w 4491049"/>
              <a:gd name="connsiteY21" fmla="*/ 1584554 h 2251034"/>
              <a:gd name="connsiteX22" fmla="*/ 3918553 w 4491049"/>
              <a:gd name="connsiteY22" fmla="*/ 1660091 h 2251034"/>
              <a:gd name="connsiteX23" fmla="*/ 3910602 w 4491049"/>
              <a:gd name="connsiteY23" fmla="*/ 2133194 h 2251034"/>
              <a:gd name="connsiteX24" fmla="*/ 737357 w 4491049"/>
              <a:gd name="connsiteY24" fmla="*/ 2141035 h 2251034"/>
              <a:gd name="connsiteX25" fmla="*/ 483589 w 4491049"/>
              <a:gd name="connsiteY25" fmla="*/ 2220658 h 2251034"/>
              <a:gd name="connsiteX26" fmla="*/ 511423 w 4491049"/>
              <a:gd name="connsiteY26" fmla="*/ 1930999 h 2251034"/>
              <a:gd name="connsiteX27" fmla="*/ 483590 w 4491049"/>
              <a:gd name="connsiteY27" fmla="*/ 1493111 h 2251034"/>
              <a:gd name="connsiteX28" fmla="*/ 435882 w 4491049"/>
              <a:gd name="connsiteY28" fmla="*/ 1214816 h 2251034"/>
              <a:gd name="connsiteX29" fmla="*/ 276856 w 4491049"/>
              <a:gd name="connsiteY29" fmla="*/ 1119401 h 2251034"/>
              <a:gd name="connsiteX30" fmla="*/ 181440 w 4491049"/>
              <a:gd name="connsiteY30" fmla="*/ 1115424 h 2251034"/>
              <a:gd name="connsiteX31" fmla="*/ 113855 w 4491049"/>
              <a:gd name="connsiteY31" fmla="*/ 984228 h 2251034"/>
              <a:gd name="connsiteX32" fmla="*/ 62172 w 4491049"/>
              <a:gd name="connsiteY32" fmla="*/ 805325 h 2251034"/>
              <a:gd name="connsiteX33" fmla="*/ 125783 w 4491049"/>
              <a:gd name="connsiteY33" fmla="*/ 538956 h 2251034"/>
              <a:gd name="connsiteX34" fmla="*/ 121808 w 4491049"/>
              <a:gd name="connsiteY34" fmla="*/ 415711 h 2251034"/>
              <a:gd name="connsiteX35" fmla="*/ 304688 w 4491049"/>
              <a:gd name="connsiteY35" fmla="*/ 336197 h 2251034"/>
              <a:gd name="connsiteX36" fmla="*/ 547202 w 4491049"/>
              <a:gd name="connsiteY36" fmla="*/ 284513 h 2251034"/>
              <a:gd name="connsiteX37" fmla="*/ 881156 w 4491049"/>
              <a:gd name="connsiteY37" fmla="*/ 205001 h 2251034"/>
              <a:gd name="connsiteX0" fmla="*/ 881156 w 4491049"/>
              <a:gd name="connsiteY0" fmla="*/ 205001 h 2251034"/>
              <a:gd name="connsiteX1" fmla="*/ 1175354 w 4491049"/>
              <a:gd name="connsiteY1" fmla="*/ 161268 h 2251034"/>
              <a:gd name="connsiteX2" fmla="*/ 1485456 w 4491049"/>
              <a:gd name="connsiteY2" fmla="*/ 248734 h 2251034"/>
              <a:gd name="connsiteX3" fmla="*/ 1708092 w 4491049"/>
              <a:gd name="connsiteY3" fmla="*/ 300415 h 2251034"/>
              <a:gd name="connsiteX4" fmla="*/ 1791581 w 4491049"/>
              <a:gd name="connsiteY4" fmla="*/ 224878 h 2251034"/>
              <a:gd name="connsiteX5" fmla="*/ 1783631 w 4491049"/>
              <a:gd name="connsiteY5" fmla="*/ 18145 h 2251034"/>
              <a:gd name="connsiteX6" fmla="*/ 3086877 w 4491049"/>
              <a:gd name="connsiteY6" fmla="*/ 22121 h 2251034"/>
              <a:gd name="connsiteX7" fmla="*/ 3217399 w 4491049"/>
              <a:gd name="connsiteY7" fmla="*/ 434915 h 2251034"/>
              <a:gd name="connsiteX8" fmla="*/ 3755553 w 4491049"/>
              <a:gd name="connsiteY8" fmla="*/ 415712 h 2251034"/>
              <a:gd name="connsiteX9" fmla="*/ 4335998 w 4491049"/>
              <a:gd name="connsiteY9" fmla="*/ 93684 h 2251034"/>
              <a:gd name="connsiteX10" fmla="*/ 4491049 w 4491049"/>
              <a:gd name="connsiteY10" fmla="*/ 280541 h 2251034"/>
              <a:gd name="connsiteX11" fmla="*/ 4455267 w 4491049"/>
              <a:gd name="connsiteY11" fmla="*/ 542933 h 2251034"/>
              <a:gd name="connsiteX12" fmla="*/ 4379728 w 4491049"/>
              <a:gd name="connsiteY12" fmla="*/ 626422 h 2251034"/>
              <a:gd name="connsiteX13" fmla="*/ 4220703 w 4491049"/>
              <a:gd name="connsiteY13" fmla="*/ 618470 h 2251034"/>
              <a:gd name="connsiteX14" fmla="*/ 4073603 w 4491049"/>
              <a:gd name="connsiteY14" fmla="*/ 666178 h 2251034"/>
              <a:gd name="connsiteX15" fmla="*/ 3926504 w 4491049"/>
              <a:gd name="connsiteY15" fmla="*/ 749667 h 2251034"/>
              <a:gd name="connsiteX16" fmla="*/ 3739649 w 4491049"/>
              <a:gd name="connsiteY16" fmla="*/ 853034 h 2251034"/>
              <a:gd name="connsiteX17" fmla="*/ 3417621 w 4491049"/>
              <a:gd name="connsiteY17" fmla="*/ 1055793 h 2251034"/>
              <a:gd name="connsiteX18" fmla="*/ 3342084 w 4491049"/>
              <a:gd name="connsiteY18" fmla="*/ 1190965 h 2251034"/>
              <a:gd name="connsiteX19" fmla="*/ 3397742 w 4491049"/>
              <a:gd name="connsiteY19" fmla="*/ 1389747 h 2251034"/>
              <a:gd name="connsiteX20" fmla="*/ 3560745 w 4491049"/>
              <a:gd name="connsiteY20" fmla="*/ 1560701 h 2251034"/>
              <a:gd name="connsiteX21" fmla="*/ 3612428 w 4491049"/>
              <a:gd name="connsiteY21" fmla="*/ 1584554 h 2251034"/>
              <a:gd name="connsiteX22" fmla="*/ 3918553 w 4491049"/>
              <a:gd name="connsiteY22" fmla="*/ 1660091 h 2251034"/>
              <a:gd name="connsiteX23" fmla="*/ 3910602 w 4491049"/>
              <a:gd name="connsiteY23" fmla="*/ 2133194 h 2251034"/>
              <a:gd name="connsiteX24" fmla="*/ 737357 w 4491049"/>
              <a:gd name="connsiteY24" fmla="*/ 2141035 h 2251034"/>
              <a:gd name="connsiteX25" fmla="*/ 483589 w 4491049"/>
              <a:gd name="connsiteY25" fmla="*/ 2220658 h 2251034"/>
              <a:gd name="connsiteX26" fmla="*/ 511423 w 4491049"/>
              <a:gd name="connsiteY26" fmla="*/ 1930999 h 2251034"/>
              <a:gd name="connsiteX27" fmla="*/ 483590 w 4491049"/>
              <a:gd name="connsiteY27" fmla="*/ 1493111 h 2251034"/>
              <a:gd name="connsiteX28" fmla="*/ 435882 w 4491049"/>
              <a:gd name="connsiteY28" fmla="*/ 1214816 h 2251034"/>
              <a:gd name="connsiteX29" fmla="*/ 276856 w 4491049"/>
              <a:gd name="connsiteY29" fmla="*/ 1119401 h 2251034"/>
              <a:gd name="connsiteX30" fmla="*/ 181440 w 4491049"/>
              <a:gd name="connsiteY30" fmla="*/ 1115424 h 2251034"/>
              <a:gd name="connsiteX31" fmla="*/ 113855 w 4491049"/>
              <a:gd name="connsiteY31" fmla="*/ 984228 h 2251034"/>
              <a:gd name="connsiteX32" fmla="*/ 62172 w 4491049"/>
              <a:gd name="connsiteY32" fmla="*/ 805325 h 2251034"/>
              <a:gd name="connsiteX33" fmla="*/ 125783 w 4491049"/>
              <a:gd name="connsiteY33" fmla="*/ 538956 h 2251034"/>
              <a:gd name="connsiteX34" fmla="*/ 121808 w 4491049"/>
              <a:gd name="connsiteY34" fmla="*/ 415711 h 2251034"/>
              <a:gd name="connsiteX35" fmla="*/ 304688 w 4491049"/>
              <a:gd name="connsiteY35" fmla="*/ 336197 h 2251034"/>
              <a:gd name="connsiteX36" fmla="*/ 547202 w 4491049"/>
              <a:gd name="connsiteY36" fmla="*/ 284513 h 2251034"/>
              <a:gd name="connsiteX37" fmla="*/ 881156 w 4491049"/>
              <a:gd name="connsiteY37" fmla="*/ 205001 h 2251034"/>
              <a:gd name="connsiteX0" fmla="*/ 881156 w 4491049"/>
              <a:gd name="connsiteY0" fmla="*/ 205001 h 2251034"/>
              <a:gd name="connsiteX1" fmla="*/ 1175354 w 4491049"/>
              <a:gd name="connsiteY1" fmla="*/ 161268 h 2251034"/>
              <a:gd name="connsiteX2" fmla="*/ 1485456 w 4491049"/>
              <a:gd name="connsiteY2" fmla="*/ 248734 h 2251034"/>
              <a:gd name="connsiteX3" fmla="*/ 1708092 w 4491049"/>
              <a:gd name="connsiteY3" fmla="*/ 300415 h 2251034"/>
              <a:gd name="connsiteX4" fmla="*/ 1791581 w 4491049"/>
              <a:gd name="connsiteY4" fmla="*/ 224878 h 2251034"/>
              <a:gd name="connsiteX5" fmla="*/ 1783631 w 4491049"/>
              <a:gd name="connsiteY5" fmla="*/ 18145 h 2251034"/>
              <a:gd name="connsiteX6" fmla="*/ 3086877 w 4491049"/>
              <a:gd name="connsiteY6" fmla="*/ 22121 h 2251034"/>
              <a:gd name="connsiteX7" fmla="*/ 3217399 w 4491049"/>
              <a:gd name="connsiteY7" fmla="*/ 434915 h 2251034"/>
              <a:gd name="connsiteX8" fmla="*/ 3755553 w 4491049"/>
              <a:gd name="connsiteY8" fmla="*/ 415712 h 2251034"/>
              <a:gd name="connsiteX9" fmla="*/ 4335998 w 4491049"/>
              <a:gd name="connsiteY9" fmla="*/ 93684 h 2251034"/>
              <a:gd name="connsiteX10" fmla="*/ 4491049 w 4491049"/>
              <a:gd name="connsiteY10" fmla="*/ 280541 h 2251034"/>
              <a:gd name="connsiteX11" fmla="*/ 4455267 w 4491049"/>
              <a:gd name="connsiteY11" fmla="*/ 542933 h 2251034"/>
              <a:gd name="connsiteX12" fmla="*/ 4379728 w 4491049"/>
              <a:gd name="connsiteY12" fmla="*/ 626422 h 2251034"/>
              <a:gd name="connsiteX13" fmla="*/ 4220703 w 4491049"/>
              <a:gd name="connsiteY13" fmla="*/ 618470 h 2251034"/>
              <a:gd name="connsiteX14" fmla="*/ 4073603 w 4491049"/>
              <a:gd name="connsiteY14" fmla="*/ 666178 h 2251034"/>
              <a:gd name="connsiteX15" fmla="*/ 3926504 w 4491049"/>
              <a:gd name="connsiteY15" fmla="*/ 749667 h 2251034"/>
              <a:gd name="connsiteX16" fmla="*/ 3739649 w 4491049"/>
              <a:gd name="connsiteY16" fmla="*/ 853034 h 2251034"/>
              <a:gd name="connsiteX17" fmla="*/ 3417621 w 4491049"/>
              <a:gd name="connsiteY17" fmla="*/ 1055793 h 2251034"/>
              <a:gd name="connsiteX18" fmla="*/ 3342084 w 4491049"/>
              <a:gd name="connsiteY18" fmla="*/ 1190965 h 2251034"/>
              <a:gd name="connsiteX19" fmla="*/ 3397742 w 4491049"/>
              <a:gd name="connsiteY19" fmla="*/ 1389747 h 2251034"/>
              <a:gd name="connsiteX20" fmla="*/ 3560745 w 4491049"/>
              <a:gd name="connsiteY20" fmla="*/ 1560701 h 2251034"/>
              <a:gd name="connsiteX21" fmla="*/ 3612428 w 4491049"/>
              <a:gd name="connsiteY21" fmla="*/ 1584554 h 2251034"/>
              <a:gd name="connsiteX22" fmla="*/ 3918553 w 4491049"/>
              <a:gd name="connsiteY22" fmla="*/ 1660091 h 2251034"/>
              <a:gd name="connsiteX23" fmla="*/ 3910602 w 4491049"/>
              <a:gd name="connsiteY23" fmla="*/ 2133194 h 2251034"/>
              <a:gd name="connsiteX24" fmla="*/ 737357 w 4491049"/>
              <a:gd name="connsiteY24" fmla="*/ 2141035 h 2251034"/>
              <a:gd name="connsiteX25" fmla="*/ 483589 w 4491049"/>
              <a:gd name="connsiteY25" fmla="*/ 2220658 h 2251034"/>
              <a:gd name="connsiteX26" fmla="*/ 511423 w 4491049"/>
              <a:gd name="connsiteY26" fmla="*/ 1930999 h 2251034"/>
              <a:gd name="connsiteX27" fmla="*/ 483590 w 4491049"/>
              <a:gd name="connsiteY27" fmla="*/ 1493111 h 2251034"/>
              <a:gd name="connsiteX28" fmla="*/ 435882 w 4491049"/>
              <a:gd name="connsiteY28" fmla="*/ 1214816 h 2251034"/>
              <a:gd name="connsiteX29" fmla="*/ 276856 w 4491049"/>
              <a:gd name="connsiteY29" fmla="*/ 1119401 h 2251034"/>
              <a:gd name="connsiteX30" fmla="*/ 181440 w 4491049"/>
              <a:gd name="connsiteY30" fmla="*/ 1115424 h 2251034"/>
              <a:gd name="connsiteX31" fmla="*/ 113855 w 4491049"/>
              <a:gd name="connsiteY31" fmla="*/ 984228 h 2251034"/>
              <a:gd name="connsiteX32" fmla="*/ 62172 w 4491049"/>
              <a:gd name="connsiteY32" fmla="*/ 805325 h 2251034"/>
              <a:gd name="connsiteX33" fmla="*/ 125783 w 4491049"/>
              <a:gd name="connsiteY33" fmla="*/ 538956 h 2251034"/>
              <a:gd name="connsiteX34" fmla="*/ 121808 w 4491049"/>
              <a:gd name="connsiteY34" fmla="*/ 415711 h 2251034"/>
              <a:gd name="connsiteX35" fmla="*/ 304688 w 4491049"/>
              <a:gd name="connsiteY35" fmla="*/ 336197 h 2251034"/>
              <a:gd name="connsiteX36" fmla="*/ 547202 w 4491049"/>
              <a:gd name="connsiteY36" fmla="*/ 284513 h 2251034"/>
              <a:gd name="connsiteX37" fmla="*/ 881156 w 4491049"/>
              <a:gd name="connsiteY37" fmla="*/ 205001 h 2251034"/>
              <a:gd name="connsiteX0" fmla="*/ 881156 w 4491049"/>
              <a:gd name="connsiteY0" fmla="*/ 205001 h 2251034"/>
              <a:gd name="connsiteX1" fmla="*/ 1175354 w 4491049"/>
              <a:gd name="connsiteY1" fmla="*/ 161268 h 2251034"/>
              <a:gd name="connsiteX2" fmla="*/ 1485456 w 4491049"/>
              <a:gd name="connsiteY2" fmla="*/ 248734 h 2251034"/>
              <a:gd name="connsiteX3" fmla="*/ 1708092 w 4491049"/>
              <a:gd name="connsiteY3" fmla="*/ 300415 h 2251034"/>
              <a:gd name="connsiteX4" fmla="*/ 1791581 w 4491049"/>
              <a:gd name="connsiteY4" fmla="*/ 224878 h 2251034"/>
              <a:gd name="connsiteX5" fmla="*/ 1783631 w 4491049"/>
              <a:gd name="connsiteY5" fmla="*/ 18145 h 2251034"/>
              <a:gd name="connsiteX6" fmla="*/ 3086877 w 4491049"/>
              <a:gd name="connsiteY6" fmla="*/ 22121 h 2251034"/>
              <a:gd name="connsiteX7" fmla="*/ 3217399 w 4491049"/>
              <a:gd name="connsiteY7" fmla="*/ 434915 h 2251034"/>
              <a:gd name="connsiteX8" fmla="*/ 3755553 w 4491049"/>
              <a:gd name="connsiteY8" fmla="*/ 415712 h 2251034"/>
              <a:gd name="connsiteX9" fmla="*/ 4335998 w 4491049"/>
              <a:gd name="connsiteY9" fmla="*/ 93684 h 2251034"/>
              <a:gd name="connsiteX10" fmla="*/ 4491049 w 4491049"/>
              <a:gd name="connsiteY10" fmla="*/ 280541 h 2251034"/>
              <a:gd name="connsiteX11" fmla="*/ 4455267 w 4491049"/>
              <a:gd name="connsiteY11" fmla="*/ 542933 h 2251034"/>
              <a:gd name="connsiteX12" fmla="*/ 4379728 w 4491049"/>
              <a:gd name="connsiteY12" fmla="*/ 626422 h 2251034"/>
              <a:gd name="connsiteX13" fmla="*/ 4220703 w 4491049"/>
              <a:gd name="connsiteY13" fmla="*/ 618470 h 2251034"/>
              <a:gd name="connsiteX14" fmla="*/ 4073603 w 4491049"/>
              <a:gd name="connsiteY14" fmla="*/ 666178 h 2251034"/>
              <a:gd name="connsiteX15" fmla="*/ 3926504 w 4491049"/>
              <a:gd name="connsiteY15" fmla="*/ 749667 h 2251034"/>
              <a:gd name="connsiteX16" fmla="*/ 3739649 w 4491049"/>
              <a:gd name="connsiteY16" fmla="*/ 853034 h 2251034"/>
              <a:gd name="connsiteX17" fmla="*/ 3417621 w 4491049"/>
              <a:gd name="connsiteY17" fmla="*/ 1055793 h 2251034"/>
              <a:gd name="connsiteX18" fmla="*/ 3342084 w 4491049"/>
              <a:gd name="connsiteY18" fmla="*/ 1190965 h 2251034"/>
              <a:gd name="connsiteX19" fmla="*/ 3397742 w 4491049"/>
              <a:gd name="connsiteY19" fmla="*/ 1389747 h 2251034"/>
              <a:gd name="connsiteX20" fmla="*/ 3560745 w 4491049"/>
              <a:gd name="connsiteY20" fmla="*/ 1560701 h 2251034"/>
              <a:gd name="connsiteX21" fmla="*/ 3612428 w 4491049"/>
              <a:gd name="connsiteY21" fmla="*/ 1584554 h 2251034"/>
              <a:gd name="connsiteX22" fmla="*/ 3918553 w 4491049"/>
              <a:gd name="connsiteY22" fmla="*/ 1660091 h 2251034"/>
              <a:gd name="connsiteX23" fmla="*/ 3910602 w 4491049"/>
              <a:gd name="connsiteY23" fmla="*/ 2133194 h 2251034"/>
              <a:gd name="connsiteX24" fmla="*/ 737357 w 4491049"/>
              <a:gd name="connsiteY24" fmla="*/ 2141035 h 2251034"/>
              <a:gd name="connsiteX25" fmla="*/ 483589 w 4491049"/>
              <a:gd name="connsiteY25" fmla="*/ 2220658 h 2251034"/>
              <a:gd name="connsiteX26" fmla="*/ 511423 w 4491049"/>
              <a:gd name="connsiteY26" fmla="*/ 1930999 h 2251034"/>
              <a:gd name="connsiteX27" fmla="*/ 483590 w 4491049"/>
              <a:gd name="connsiteY27" fmla="*/ 1493111 h 2251034"/>
              <a:gd name="connsiteX28" fmla="*/ 435882 w 4491049"/>
              <a:gd name="connsiteY28" fmla="*/ 1214816 h 2251034"/>
              <a:gd name="connsiteX29" fmla="*/ 276856 w 4491049"/>
              <a:gd name="connsiteY29" fmla="*/ 1119401 h 2251034"/>
              <a:gd name="connsiteX30" fmla="*/ 181440 w 4491049"/>
              <a:gd name="connsiteY30" fmla="*/ 1115424 h 2251034"/>
              <a:gd name="connsiteX31" fmla="*/ 113855 w 4491049"/>
              <a:gd name="connsiteY31" fmla="*/ 984228 h 2251034"/>
              <a:gd name="connsiteX32" fmla="*/ 62172 w 4491049"/>
              <a:gd name="connsiteY32" fmla="*/ 805325 h 2251034"/>
              <a:gd name="connsiteX33" fmla="*/ 125783 w 4491049"/>
              <a:gd name="connsiteY33" fmla="*/ 538956 h 2251034"/>
              <a:gd name="connsiteX34" fmla="*/ 121808 w 4491049"/>
              <a:gd name="connsiteY34" fmla="*/ 415711 h 2251034"/>
              <a:gd name="connsiteX35" fmla="*/ 304688 w 4491049"/>
              <a:gd name="connsiteY35" fmla="*/ 336197 h 2251034"/>
              <a:gd name="connsiteX36" fmla="*/ 547202 w 4491049"/>
              <a:gd name="connsiteY36" fmla="*/ 284513 h 2251034"/>
              <a:gd name="connsiteX37" fmla="*/ 881156 w 4491049"/>
              <a:gd name="connsiteY37" fmla="*/ 205001 h 2251034"/>
              <a:gd name="connsiteX0" fmla="*/ 881156 w 4491049"/>
              <a:gd name="connsiteY0" fmla="*/ 205001 h 2251034"/>
              <a:gd name="connsiteX1" fmla="*/ 1175354 w 4491049"/>
              <a:gd name="connsiteY1" fmla="*/ 161268 h 2251034"/>
              <a:gd name="connsiteX2" fmla="*/ 1485456 w 4491049"/>
              <a:gd name="connsiteY2" fmla="*/ 248734 h 2251034"/>
              <a:gd name="connsiteX3" fmla="*/ 1708092 w 4491049"/>
              <a:gd name="connsiteY3" fmla="*/ 300415 h 2251034"/>
              <a:gd name="connsiteX4" fmla="*/ 1791581 w 4491049"/>
              <a:gd name="connsiteY4" fmla="*/ 224878 h 2251034"/>
              <a:gd name="connsiteX5" fmla="*/ 1783631 w 4491049"/>
              <a:gd name="connsiteY5" fmla="*/ 18145 h 2251034"/>
              <a:gd name="connsiteX6" fmla="*/ 3086877 w 4491049"/>
              <a:gd name="connsiteY6" fmla="*/ 22121 h 2251034"/>
              <a:gd name="connsiteX7" fmla="*/ 3175108 w 4491049"/>
              <a:gd name="connsiteY7" fmla="*/ 284515 h 2251034"/>
              <a:gd name="connsiteX8" fmla="*/ 3217399 w 4491049"/>
              <a:gd name="connsiteY8" fmla="*/ 434915 h 2251034"/>
              <a:gd name="connsiteX9" fmla="*/ 3755553 w 4491049"/>
              <a:gd name="connsiteY9" fmla="*/ 415712 h 2251034"/>
              <a:gd name="connsiteX10" fmla="*/ 4335998 w 4491049"/>
              <a:gd name="connsiteY10" fmla="*/ 93684 h 2251034"/>
              <a:gd name="connsiteX11" fmla="*/ 4491049 w 4491049"/>
              <a:gd name="connsiteY11" fmla="*/ 280541 h 2251034"/>
              <a:gd name="connsiteX12" fmla="*/ 4455267 w 4491049"/>
              <a:gd name="connsiteY12" fmla="*/ 542933 h 2251034"/>
              <a:gd name="connsiteX13" fmla="*/ 4379728 w 4491049"/>
              <a:gd name="connsiteY13" fmla="*/ 626422 h 2251034"/>
              <a:gd name="connsiteX14" fmla="*/ 4220703 w 4491049"/>
              <a:gd name="connsiteY14" fmla="*/ 618470 h 2251034"/>
              <a:gd name="connsiteX15" fmla="*/ 4073603 w 4491049"/>
              <a:gd name="connsiteY15" fmla="*/ 666178 h 2251034"/>
              <a:gd name="connsiteX16" fmla="*/ 3926504 w 4491049"/>
              <a:gd name="connsiteY16" fmla="*/ 749667 h 2251034"/>
              <a:gd name="connsiteX17" fmla="*/ 3739649 w 4491049"/>
              <a:gd name="connsiteY17" fmla="*/ 853034 h 2251034"/>
              <a:gd name="connsiteX18" fmla="*/ 3417621 w 4491049"/>
              <a:gd name="connsiteY18" fmla="*/ 1055793 h 2251034"/>
              <a:gd name="connsiteX19" fmla="*/ 3342084 w 4491049"/>
              <a:gd name="connsiteY19" fmla="*/ 1190965 h 2251034"/>
              <a:gd name="connsiteX20" fmla="*/ 3397742 w 4491049"/>
              <a:gd name="connsiteY20" fmla="*/ 1389747 h 2251034"/>
              <a:gd name="connsiteX21" fmla="*/ 3560745 w 4491049"/>
              <a:gd name="connsiteY21" fmla="*/ 1560701 h 2251034"/>
              <a:gd name="connsiteX22" fmla="*/ 3612428 w 4491049"/>
              <a:gd name="connsiteY22" fmla="*/ 1584554 h 2251034"/>
              <a:gd name="connsiteX23" fmla="*/ 3918553 w 4491049"/>
              <a:gd name="connsiteY23" fmla="*/ 1660091 h 2251034"/>
              <a:gd name="connsiteX24" fmla="*/ 3910602 w 4491049"/>
              <a:gd name="connsiteY24" fmla="*/ 2133194 h 2251034"/>
              <a:gd name="connsiteX25" fmla="*/ 737357 w 4491049"/>
              <a:gd name="connsiteY25" fmla="*/ 2141035 h 2251034"/>
              <a:gd name="connsiteX26" fmla="*/ 483589 w 4491049"/>
              <a:gd name="connsiteY26" fmla="*/ 2220658 h 2251034"/>
              <a:gd name="connsiteX27" fmla="*/ 511423 w 4491049"/>
              <a:gd name="connsiteY27" fmla="*/ 1930999 h 2251034"/>
              <a:gd name="connsiteX28" fmla="*/ 483590 w 4491049"/>
              <a:gd name="connsiteY28" fmla="*/ 1493111 h 2251034"/>
              <a:gd name="connsiteX29" fmla="*/ 435882 w 4491049"/>
              <a:gd name="connsiteY29" fmla="*/ 1214816 h 2251034"/>
              <a:gd name="connsiteX30" fmla="*/ 276856 w 4491049"/>
              <a:gd name="connsiteY30" fmla="*/ 1119401 h 2251034"/>
              <a:gd name="connsiteX31" fmla="*/ 181440 w 4491049"/>
              <a:gd name="connsiteY31" fmla="*/ 1115424 h 2251034"/>
              <a:gd name="connsiteX32" fmla="*/ 113855 w 4491049"/>
              <a:gd name="connsiteY32" fmla="*/ 984228 h 2251034"/>
              <a:gd name="connsiteX33" fmla="*/ 62172 w 4491049"/>
              <a:gd name="connsiteY33" fmla="*/ 805325 h 2251034"/>
              <a:gd name="connsiteX34" fmla="*/ 125783 w 4491049"/>
              <a:gd name="connsiteY34" fmla="*/ 538956 h 2251034"/>
              <a:gd name="connsiteX35" fmla="*/ 121808 w 4491049"/>
              <a:gd name="connsiteY35" fmla="*/ 415711 h 2251034"/>
              <a:gd name="connsiteX36" fmla="*/ 304688 w 4491049"/>
              <a:gd name="connsiteY36" fmla="*/ 336197 h 2251034"/>
              <a:gd name="connsiteX37" fmla="*/ 547202 w 4491049"/>
              <a:gd name="connsiteY37" fmla="*/ 284513 h 2251034"/>
              <a:gd name="connsiteX38" fmla="*/ 881156 w 4491049"/>
              <a:gd name="connsiteY38" fmla="*/ 205001 h 2251034"/>
              <a:gd name="connsiteX0" fmla="*/ 881156 w 4491049"/>
              <a:gd name="connsiteY0" fmla="*/ 205001 h 2251034"/>
              <a:gd name="connsiteX1" fmla="*/ 1175354 w 4491049"/>
              <a:gd name="connsiteY1" fmla="*/ 161268 h 2251034"/>
              <a:gd name="connsiteX2" fmla="*/ 1485456 w 4491049"/>
              <a:gd name="connsiteY2" fmla="*/ 248734 h 2251034"/>
              <a:gd name="connsiteX3" fmla="*/ 1708092 w 4491049"/>
              <a:gd name="connsiteY3" fmla="*/ 300415 h 2251034"/>
              <a:gd name="connsiteX4" fmla="*/ 1791581 w 4491049"/>
              <a:gd name="connsiteY4" fmla="*/ 224878 h 2251034"/>
              <a:gd name="connsiteX5" fmla="*/ 1783631 w 4491049"/>
              <a:gd name="connsiteY5" fmla="*/ 18145 h 2251034"/>
              <a:gd name="connsiteX6" fmla="*/ 3086877 w 4491049"/>
              <a:gd name="connsiteY6" fmla="*/ 22121 h 2251034"/>
              <a:gd name="connsiteX7" fmla="*/ 3218840 w 4491049"/>
              <a:gd name="connsiteY7" fmla="*/ 181148 h 2251034"/>
              <a:gd name="connsiteX8" fmla="*/ 3217399 w 4491049"/>
              <a:gd name="connsiteY8" fmla="*/ 434915 h 2251034"/>
              <a:gd name="connsiteX9" fmla="*/ 3755553 w 4491049"/>
              <a:gd name="connsiteY9" fmla="*/ 415712 h 2251034"/>
              <a:gd name="connsiteX10" fmla="*/ 4335998 w 4491049"/>
              <a:gd name="connsiteY10" fmla="*/ 93684 h 2251034"/>
              <a:gd name="connsiteX11" fmla="*/ 4491049 w 4491049"/>
              <a:gd name="connsiteY11" fmla="*/ 280541 h 2251034"/>
              <a:gd name="connsiteX12" fmla="*/ 4455267 w 4491049"/>
              <a:gd name="connsiteY12" fmla="*/ 542933 h 2251034"/>
              <a:gd name="connsiteX13" fmla="*/ 4379728 w 4491049"/>
              <a:gd name="connsiteY13" fmla="*/ 626422 h 2251034"/>
              <a:gd name="connsiteX14" fmla="*/ 4220703 w 4491049"/>
              <a:gd name="connsiteY14" fmla="*/ 618470 h 2251034"/>
              <a:gd name="connsiteX15" fmla="*/ 4073603 w 4491049"/>
              <a:gd name="connsiteY15" fmla="*/ 666178 h 2251034"/>
              <a:gd name="connsiteX16" fmla="*/ 3926504 w 4491049"/>
              <a:gd name="connsiteY16" fmla="*/ 749667 h 2251034"/>
              <a:gd name="connsiteX17" fmla="*/ 3739649 w 4491049"/>
              <a:gd name="connsiteY17" fmla="*/ 853034 h 2251034"/>
              <a:gd name="connsiteX18" fmla="*/ 3417621 w 4491049"/>
              <a:gd name="connsiteY18" fmla="*/ 1055793 h 2251034"/>
              <a:gd name="connsiteX19" fmla="*/ 3342084 w 4491049"/>
              <a:gd name="connsiteY19" fmla="*/ 1190965 h 2251034"/>
              <a:gd name="connsiteX20" fmla="*/ 3397742 w 4491049"/>
              <a:gd name="connsiteY20" fmla="*/ 1389747 h 2251034"/>
              <a:gd name="connsiteX21" fmla="*/ 3560745 w 4491049"/>
              <a:gd name="connsiteY21" fmla="*/ 1560701 h 2251034"/>
              <a:gd name="connsiteX22" fmla="*/ 3612428 w 4491049"/>
              <a:gd name="connsiteY22" fmla="*/ 1584554 h 2251034"/>
              <a:gd name="connsiteX23" fmla="*/ 3918553 w 4491049"/>
              <a:gd name="connsiteY23" fmla="*/ 1660091 h 2251034"/>
              <a:gd name="connsiteX24" fmla="*/ 3910602 w 4491049"/>
              <a:gd name="connsiteY24" fmla="*/ 2133194 h 2251034"/>
              <a:gd name="connsiteX25" fmla="*/ 737357 w 4491049"/>
              <a:gd name="connsiteY25" fmla="*/ 2141035 h 2251034"/>
              <a:gd name="connsiteX26" fmla="*/ 483589 w 4491049"/>
              <a:gd name="connsiteY26" fmla="*/ 2220658 h 2251034"/>
              <a:gd name="connsiteX27" fmla="*/ 511423 w 4491049"/>
              <a:gd name="connsiteY27" fmla="*/ 1930999 h 2251034"/>
              <a:gd name="connsiteX28" fmla="*/ 483590 w 4491049"/>
              <a:gd name="connsiteY28" fmla="*/ 1493111 h 2251034"/>
              <a:gd name="connsiteX29" fmla="*/ 435882 w 4491049"/>
              <a:gd name="connsiteY29" fmla="*/ 1214816 h 2251034"/>
              <a:gd name="connsiteX30" fmla="*/ 276856 w 4491049"/>
              <a:gd name="connsiteY30" fmla="*/ 1119401 h 2251034"/>
              <a:gd name="connsiteX31" fmla="*/ 181440 w 4491049"/>
              <a:gd name="connsiteY31" fmla="*/ 1115424 h 2251034"/>
              <a:gd name="connsiteX32" fmla="*/ 113855 w 4491049"/>
              <a:gd name="connsiteY32" fmla="*/ 984228 h 2251034"/>
              <a:gd name="connsiteX33" fmla="*/ 62172 w 4491049"/>
              <a:gd name="connsiteY33" fmla="*/ 805325 h 2251034"/>
              <a:gd name="connsiteX34" fmla="*/ 125783 w 4491049"/>
              <a:gd name="connsiteY34" fmla="*/ 538956 h 2251034"/>
              <a:gd name="connsiteX35" fmla="*/ 121808 w 4491049"/>
              <a:gd name="connsiteY35" fmla="*/ 415711 h 2251034"/>
              <a:gd name="connsiteX36" fmla="*/ 304688 w 4491049"/>
              <a:gd name="connsiteY36" fmla="*/ 336197 h 2251034"/>
              <a:gd name="connsiteX37" fmla="*/ 547202 w 4491049"/>
              <a:gd name="connsiteY37" fmla="*/ 284513 h 2251034"/>
              <a:gd name="connsiteX38" fmla="*/ 881156 w 4491049"/>
              <a:gd name="connsiteY38" fmla="*/ 205001 h 2251034"/>
              <a:gd name="connsiteX0" fmla="*/ 881156 w 4491049"/>
              <a:gd name="connsiteY0" fmla="*/ 205001 h 2251034"/>
              <a:gd name="connsiteX1" fmla="*/ 1175354 w 4491049"/>
              <a:gd name="connsiteY1" fmla="*/ 161268 h 2251034"/>
              <a:gd name="connsiteX2" fmla="*/ 1485456 w 4491049"/>
              <a:gd name="connsiteY2" fmla="*/ 248734 h 2251034"/>
              <a:gd name="connsiteX3" fmla="*/ 1708092 w 4491049"/>
              <a:gd name="connsiteY3" fmla="*/ 300415 h 2251034"/>
              <a:gd name="connsiteX4" fmla="*/ 1791581 w 4491049"/>
              <a:gd name="connsiteY4" fmla="*/ 224878 h 2251034"/>
              <a:gd name="connsiteX5" fmla="*/ 1783631 w 4491049"/>
              <a:gd name="connsiteY5" fmla="*/ 18145 h 2251034"/>
              <a:gd name="connsiteX6" fmla="*/ 3086877 w 4491049"/>
              <a:gd name="connsiteY6" fmla="*/ 22121 h 2251034"/>
              <a:gd name="connsiteX7" fmla="*/ 3218840 w 4491049"/>
              <a:gd name="connsiteY7" fmla="*/ 181148 h 2251034"/>
              <a:gd name="connsiteX8" fmla="*/ 3217399 w 4491049"/>
              <a:gd name="connsiteY8" fmla="*/ 434915 h 2251034"/>
              <a:gd name="connsiteX9" fmla="*/ 3755553 w 4491049"/>
              <a:gd name="connsiteY9" fmla="*/ 415712 h 2251034"/>
              <a:gd name="connsiteX10" fmla="*/ 4335998 w 4491049"/>
              <a:gd name="connsiteY10" fmla="*/ 93684 h 2251034"/>
              <a:gd name="connsiteX11" fmla="*/ 4491049 w 4491049"/>
              <a:gd name="connsiteY11" fmla="*/ 280541 h 2251034"/>
              <a:gd name="connsiteX12" fmla="*/ 4455267 w 4491049"/>
              <a:gd name="connsiteY12" fmla="*/ 542933 h 2251034"/>
              <a:gd name="connsiteX13" fmla="*/ 4379728 w 4491049"/>
              <a:gd name="connsiteY13" fmla="*/ 626422 h 2251034"/>
              <a:gd name="connsiteX14" fmla="*/ 4220703 w 4491049"/>
              <a:gd name="connsiteY14" fmla="*/ 618470 h 2251034"/>
              <a:gd name="connsiteX15" fmla="*/ 4073603 w 4491049"/>
              <a:gd name="connsiteY15" fmla="*/ 666178 h 2251034"/>
              <a:gd name="connsiteX16" fmla="*/ 3926504 w 4491049"/>
              <a:gd name="connsiteY16" fmla="*/ 749667 h 2251034"/>
              <a:gd name="connsiteX17" fmla="*/ 3739649 w 4491049"/>
              <a:gd name="connsiteY17" fmla="*/ 853034 h 2251034"/>
              <a:gd name="connsiteX18" fmla="*/ 3417621 w 4491049"/>
              <a:gd name="connsiteY18" fmla="*/ 1055793 h 2251034"/>
              <a:gd name="connsiteX19" fmla="*/ 3342084 w 4491049"/>
              <a:gd name="connsiteY19" fmla="*/ 1190965 h 2251034"/>
              <a:gd name="connsiteX20" fmla="*/ 3397742 w 4491049"/>
              <a:gd name="connsiteY20" fmla="*/ 1389747 h 2251034"/>
              <a:gd name="connsiteX21" fmla="*/ 3560745 w 4491049"/>
              <a:gd name="connsiteY21" fmla="*/ 1560701 h 2251034"/>
              <a:gd name="connsiteX22" fmla="*/ 3612428 w 4491049"/>
              <a:gd name="connsiteY22" fmla="*/ 1584554 h 2251034"/>
              <a:gd name="connsiteX23" fmla="*/ 3918553 w 4491049"/>
              <a:gd name="connsiteY23" fmla="*/ 1660091 h 2251034"/>
              <a:gd name="connsiteX24" fmla="*/ 3910602 w 4491049"/>
              <a:gd name="connsiteY24" fmla="*/ 2133194 h 2251034"/>
              <a:gd name="connsiteX25" fmla="*/ 737357 w 4491049"/>
              <a:gd name="connsiteY25" fmla="*/ 2141035 h 2251034"/>
              <a:gd name="connsiteX26" fmla="*/ 483589 w 4491049"/>
              <a:gd name="connsiteY26" fmla="*/ 2220658 h 2251034"/>
              <a:gd name="connsiteX27" fmla="*/ 511423 w 4491049"/>
              <a:gd name="connsiteY27" fmla="*/ 1930999 h 2251034"/>
              <a:gd name="connsiteX28" fmla="*/ 483590 w 4491049"/>
              <a:gd name="connsiteY28" fmla="*/ 1493111 h 2251034"/>
              <a:gd name="connsiteX29" fmla="*/ 435882 w 4491049"/>
              <a:gd name="connsiteY29" fmla="*/ 1214816 h 2251034"/>
              <a:gd name="connsiteX30" fmla="*/ 276856 w 4491049"/>
              <a:gd name="connsiteY30" fmla="*/ 1119401 h 2251034"/>
              <a:gd name="connsiteX31" fmla="*/ 181440 w 4491049"/>
              <a:gd name="connsiteY31" fmla="*/ 1115424 h 2251034"/>
              <a:gd name="connsiteX32" fmla="*/ 113855 w 4491049"/>
              <a:gd name="connsiteY32" fmla="*/ 984228 h 2251034"/>
              <a:gd name="connsiteX33" fmla="*/ 62172 w 4491049"/>
              <a:gd name="connsiteY33" fmla="*/ 805325 h 2251034"/>
              <a:gd name="connsiteX34" fmla="*/ 125783 w 4491049"/>
              <a:gd name="connsiteY34" fmla="*/ 538956 h 2251034"/>
              <a:gd name="connsiteX35" fmla="*/ 121808 w 4491049"/>
              <a:gd name="connsiteY35" fmla="*/ 415711 h 2251034"/>
              <a:gd name="connsiteX36" fmla="*/ 304688 w 4491049"/>
              <a:gd name="connsiteY36" fmla="*/ 336197 h 2251034"/>
              <a:gd name="connsiteX37" fmla="*/ 547202 w 4491049"/>
              <a:gd name="connsiteY37" fmla="*/ 284513 h 2251034"/>
              <a:gd name="connsiteX38" fmla="*/ 881156 w 4491049"/>
              <a:gd name="connsiteY38" fmla="*/ 205001 h 2251034"/>
              <a:gd name="connsiteX0" fmla="*/ 881156 w 4491049"/>
              <a:gd name="connsiteY0" fmla="*/ 205001 h 2251034"/>
              <a:gd name="connsiteX1" fmla="*/ 1175354 w 4491049"/>
              <a:gd name="connsiteY1" fmla="*/ 161268 h 2251034"/>
              <a:gd name="connsiteX2" fmla="*/ 1485456 w 4491049"/>
              <a:gd name="connsiteY2" fmla="*/ 248734 h 2251034"/>
              <a:gd name="connsiteX3" fmla="*/ 1708092 w 4491049"/>
              <a:gd name="connsiteY3" fmla="*/ 300415 h 2251034"/>
              <a:gd name="connsiteX4" fmla="*/ 1791581 w 4491049"/>
              <a:gd name="connsiteY4" fmla="*/ 224878 h 2251034"/>
              <a:gd name="connsiteX5" fmla="*/ 1783631 w 4491049"/>
              <a:gd name="connsiteY5" fmla="*/ 18145 h 2251034"/>
              <a:gd name="connsiteX6" fmla="*/ 3086877 w 4491049"/>
              <a:gd name="connsiteY6" fmla="*/ 22121 h 2251034"/>
              <a:gd name="connsiteX7" fmla="*/ 3218840 w 4491049"/>
              <a:gd name="connsiteY7" fmla="*/ 181148 h 2251034"/>
              <a:gd name="connsiteX8" fmla="*/ 3217399 w 4491049"/>
              <a:gd name="connsiteY8" fmla="*/ 434915 h 2251034"/>
              <a:gd name="connsiteX9" fmla="*/ 3755553 w 4491049"/>
              <a:gd name="connsiteY9" fmla="*/ 415712 h 2251034"/>
              <a:gd name="connsiteX10" fmla="*/ 4335998 w 4491049"/>
              <a:gd name="connsiteY10" fmla="*/ 93684 h 2251034"/>
              <a:gd name="connsiteX11" fmla="*/ 4491049 w 4491049"/>
              <a:gd name="connsiteY11" fmla="*/ 280541 h 2251034"/>
              <a:gd name="connsiteX12" fmla="*/ 4455267 w 4491049"/>
              <a:gd name="connsiteY12" fmla="*/ 542933 h 2251034"/>
              <a:gd name="connsiteX13" fmla="*/ 4379728 w 4491049"/>
              <a:gd name="connsiteY13" fmla="*/ 626422 h 2251034"/>
              <a:gd name="connsiteX14" fmla="*/ 4220703 w 4491049"/>
              <a:gd name="connsiteY14" fmla="*/ 618470 h 2251034"/>
              <a:gd name="connsiteX15" fmla="*/ 4073603 w 4491049"/>
              <a:gd name="connsiteY15" fmla="*/ 666178 h 2251034"/>
              <a:gd name="connsiteX16" fmla="*/ 3926504 w 4491049"/>
              <a:gd name="connsiteY16" fmla="*/ 749667 h 2251034"/>
              <a:gd name="connsiteX17" fmla="*/ 3739649 w 4491049"/>
              <a:gd name="connsiteY17" fmla="*/ 853034 h 2251034"/>
              <a:gd name="connsiteX18" fmla="*/ 3417621 w 4491049"/>
              <a:gd name="connsiteY18" fmla="*/ 1055793 h 2251034"/>
              <a:gd name="connsiteX19" fmla="*/ 3342084 w 4491049"/>
              <a:gd name="connsiteY19" fmla="*/ 1190965 h 2251034"/>
              <a:gd name="connsiteX20" fmla="*/ 3397742 w 4491049"/>
              <a:gd name="connsiteY20" fmla="*/ 1389747 h 2251034"/>
              <a:gd name="connsiteX21" fmla="*/ 3560745 w 4491049"/>
              <a:gd name="connsiteY21" fmla="*/ 1560701 h 2251034"/>
              <a:gd name="connsiteX22" fmla="*/ 3612428 w 4491049"/>
              <a:gd name="connsiteY22" fmla="*/ 1584554 h 2251034"/>
              <a:gd name="connsiteX23" fmla="*/ 3918553 w 4491049"/>
              <a:gd name="connsiteY23" fmla="*/ 1660091 h 2251034"/>
              <a:gd name="connsiteX24" fmla="*/ 3910602 w 4491049"/>
              <a:gd name="connsiteY24" fmla="*/ 2133194 h 2251034"/>
              <a:gd name="connsiteX25" fmla="*/ 737357 w 4491049"/>
              <a:gd name="connsiteY25" fmla="*/ 2141035 h 2251034"/>
              <a:gd name="connsiteX26" fmla="*/ 483589 w 4491049"/>
              <a:gd name="connsiteY26" fmla="*/ 2220658 h 2251034"/>
              <a:gd name="connsiteX27" fmla="*/ 511423 w 4491049"/>
              <a:gd name="connsiteY27" fmla="*/ 1930999 h 2251034"/>
              <a:gd name="connsiteX28" fmla="*/ 483590 w 4491049"/>
              <a:gd name="connsiteY28" fmla="*/ 1493111 h 2251034"/>
              <a:gd name="connsiteX29" fmla="*/ 435882 w 4491049"/>
              <a:gd name="connsiteY29" fmla="*/ 1214816 h 2251034"/>
              <a:gd name="connsiteX30" fmla="*/ 276856 w 4491049"/>
              <a:gd name="connsiteY30" fmla="*/ 1119401 h 2251034"/>
              <a:gd name="connsiteX31" fmla="*/ 181440 w 4491049"/>
              <a:gd name="connsiteY31" fmla="*/ 1115424 h 2251034"/>
              <a:gd name="connsiteX32" fmla="*/ 113855 w 4491049"/>
              <a:gd name="connsiteY32" fmla="*/ 984228 h 2251034"/>
              <a:gd name="connsiteX33" fmla="*/ 62172 w 4491049"/>
              <a:gd name="connsiteY33" fmla="*/ 805325 h 2251034"/>
              <a:gd name="connsiteX34" fmla="*/ 125783 w 4491049"/>
              <a:gd name="connsiteY34" fmla="*/ 538956 h 2251034"/>
              <a:gd name="connsiteX35" fmla="*/ 121808 w 4491049"/>
              <a:gd name="connsiteY35" fmla="*/ 415711 h 2251034"/>
              <a:gd name="connsiteX36" fmla="*/ 304688 w 4491049"/>
              <a:gd name="connsiteY36" fmla="*/ 336197 h 2251034"/>
              <a:gd name="connsiteX37" fmla="*/ 547202 w 4491049"/>
              <a:gd name="connsiteY37" fmla="*/ 284513 h 2251034"/>
              <a:gd name="connsiteX38" fmla="*/ 881156 w 4491049"/>
              <a:gd name="connsiteY38" fmla="*/ 205001 h 2251034"/>
              <a:gd name="connsiteX0" fmla="*/ 881156 w 4491049"/>
              <a:gd name="connsiteY0" fmla="*/ 273245 h 2319278"/>
              <a:gd name="connsiteX1" fmla="*/ 1175354 w 4491049"/>
              <a:gd name="connsiteY1" fmla="*/ 229512 h 2319278"/>
              <a:gd name="connsiteX2" fmla="*/ 1485456 w 4491049"/>
              <a:gd name="connsiteY2" fmla="*/ 316978 h 2319278"/>
              <a:gd name="connsiteX3" fmla="*/ 1708092 w 4491049"/>
              <a:gd name="connsiteY3" fmla="*/ 368659 h 2319278"/>
              <a:gd name="connsiteX4" fmla="*/ 1791581 w 4491049"/>
              <a:gd name="connsiteY4" fmla="*/ 293122 h 2319278"/>
              <a:gd name="connsiteX5" fmla="*/ 1783631 w 4491049"/>
              <a:gd name="connsiteY5" fmla="*/ 86389 h 2319278"/>
              <a:gd name="connsiteX6" fmla="*/ 3086877 w 4491049"/>
              <a:gd name="connsiteY6" fmla="*/ 90365 h 2319278"/>
              <a:gd name="connsiteX7" fmla="*/ 3218840 w 4491049"/>
              <a:gd name="connsiteY7" fmla="*/ 249392 h 2319278"/>
              <a:gd name="connsiteX8" fmla="*/ 3217399 w 4491049"/>
              <a:gd name="connsiteY8" fmla="*/ 503159 h 2319278"/>
              <a:gd name="connsiteX9" fmla="*/ 3755553 w 4491049"/>
              <a:gd name="connsiteY9" fmla="*/ 483956 h 2319278"/>
              <a:gd name="connsiteX10" fmla="*/ 4335998 w 4491049"/>
              <a:gd name="connsiteY10" fmla="*/ 161928 h 2319278"/>
              <a:gd name="connsiteX11" fmla="*/ 4491049 w 4491049"/>
              <a:gd name="connsiteY11" fmla="*/ 348785 h 2319278"/>
              <a:gd name="connsiteX12" fmla="*/ 4455267 w 4491049"/>
              <a:gd name="connsiteY12" fmla="*/ 611177 h 2319278"/>
              <a:gd name="connsiteX13" fmla="*/ 4379728 w 4491049"/>
              <a:gd name="connsiteY13" fmla="*/ 694666 h 2319278"/>
              <a:gd name="connsiteX14" fmla="*/ 4220703 w 4491049"/>
              <a:gd name="connsiteY14" fmla="*/ 686714 h 2319278"/>
              <a:gd name="connsiteX15" fmla="*/ 4073603 w 4491049"/>
              <a:gd name="connsiteY15" fmla="*/ 734422 h 2319278"/>
              <a:gd name="connsiteX16" fmla="*/ 3926504 w 4491049"/>
              <a:gd name="connsiteY16" fmla="*/ 817911 h 2319278"/>
              <a:gd name="connsiteX17" fmla="*/ 3739649 w 4491049"/>
              <a:gd name="connsiteY17" fmla="*/ 921278 h 2319278"/>
              <a:gd name="connsiteX18" fmla="*/ 3417621 w 4491049"/>
              <a:gd name="connsiteY18" fmla="*/ 1124037 h 2319278"/>
              <a:gd name="connsiteX19" fmla="*/ 3342084 w 4491049"/>
              <a:gd name="connsiteY19" fmla="*/ 1259209 h 2319278"/>
              <a:gd name="connsiteX20" fmla="*/ 3397742 w 4491049"/>
              <a:gd name="connsiteY20" fmla="*/ 1457991 h 2319278"/>
              <a:gd name="connsiteX21" fmla="*/ 3560745 w 4491049"/>
              <a:gd name="connsiteY21" fmla="*/ 1628945 h 2319278"/>
              <a:gd name="connsiteX22" fmla="*/ 3612428 w 4491049"/>
              <a:gd name="connsiteY22" fmla="*/ 1652798 h 2319278"/>
              <a:gd name="connsiteX23" fmla="*/ 3918553 w 4491049"/>
              <a:gd name="connsiteY23" fmla="*/ 1728335 h 2319278"/>
              <a:gd name="connsiteX24" fmla="*/ 3910602 w 4491049"/>
              <a:gd name="connsiteY24" fmla="*/ 2201438 h 2319278"/>
              <a:gd name="connsiteX25" fmla="*/ 737357 w 4491049"/>
              <a:gd name="connsiteY25" fmla="*/ 2209279 h 2319278"/>
              <a:gd name="connsiteX26" fmla="*/ 483589 w 4491049"/>
              <a:gd name="connsiteY26" fmla="*/ 2288902 h 2319278"/>
              <a:gd name="connsiteX27" fmla="*/ 511423 w 4491049"/>
              <a:gd name="connsiteY27" fmla="*/ 1999243 h 2319278"/>
              <a:gd name="connsiteX28" fmla="*/ 483590 w 4491049"/>
              <a:gd name="connsiteY28" fmla="*/ 1561355 h 2319278"/>
              <a:gd name="connsiteX29" fmla="*/ 435882 w 4491049"/>
              <a:gd name="connsiteY29" fmla="*/ 1283060 h 2319278"/>
              <a:gd name="connsiteX30" fmla="*/ 276856 w 4491049"/>
              <a:gd name="connsiteY30" fmla="*/ 1187645 h 2319278"/>
              <a:gd name="connsiteX31" fmla="*/ 181440 w 4491049"/>
              <a:gd name="connsiteY31" fmla="*/ 1183668 h 2319278"/>
              <a:gd name="connsiteX32" fmla="*/ 113855 w 4491049"/>
              <a:gd name="connsiteY32" fmla="*/ 1052472 h 2319278"/>
              <a:gd name="connsiteX33" fmla="*/ 62172 w 4491049"/>
              <a:gd name="connsiteY33" fmla="*/ 873569 h 2319278"/>
              <a:gd name="connsiteX34" fmla="*/ 125783 w 4491049"/>
              <a:gd name="connsiteY34" fmla="*/ 607200 h 2319278"/>
              <a:gd name="connsiteX35" fmla="*/ 121808 w 4491049"/>
              <a:gd name="connsiteY35" fmla="*/ 483955 h 2319278"/>
              <a:gd name="connsiteX36" fmla="*/ 304688 w 4491049"/>
              <a:gd name="connsiteY36" fmla="*/ 404441 h 2319278"/>
              <a:gd name="connsiteX37" fmla="*/ 547202 w 4491049"/>
              <a:gd name="connsiteY37" fmla="*/ 352757 h 2319278"/>
              <a:gd name="connsiteX38" fmla="*/ 881156 w 4491049"/>
              <a:gd name="connsiteY38" fmla="*/ 273245 h 2319278"/>
              <a:gd name="connsiteX0" fmla="*/ 881156 w 4491049"/>
              <a:gd name="connsiteY0" fmla="*/ 262398 h 2308431"/>
              <a:gd name="connsiteX1" fmla="*/ 1175354 w 4491049"/>
              <a:gd name="connsiteY1" fmla="*/ 218665 h 2308431"/>
              <a:gd name="connsiteX2" fmla="*/ 1485456 w 4491049"/>
              <a:gd name="connsiteY2" fmla="*/ 306131 h 2308431"/>
              <a:gd name="connsiteX3" fmla="*/ 1708092 w 4491049"/>
              <a:gd name="connsiteY3" fmla="*/ 357812 h 2308431"/>
              <a:gd name="connsiteX4" fmla="*/ 1791581 w 4491049"/>
              <a:gd name="connsiteY4" fmla="*/ 282275 h 2308431"/>
              <a:gd name="connsiteX5" fmla="*/ 1783631 w 4491049"/>
              <a:gd name="connsiteY5" fmla="*/ 75542 h 2308431"/>
              <a:gd name="connsiteX6" fmla="*/ 3086877 w 4491049"/>
              <a:gd name="connsiteY6" fmla="*/ 79518 h 2308431"/>
              <a:gd name="connsiteX7" fmla="*/ 3218840 w 4491049"/>
              <a:gd name="connsiteY7" fmla="*/ 238545 h 2308431"/>
              <a:gd name="connsiteX8" fmla="*/ 3217399 w 4491049"/>
              <a:gd name="connsiteY8" fmla="*/ 492312 h 2308431"/>
              <a:gd name="connsiteX9" fmla="*/ 3755553 w 4491049"/>
              <a:gd name="connsiteY9" fmla="*/ 473109 h 2308431"/>
              <a:gd name="connsiteX10" fmla="*/ 4335998 w 4491049"/>
              <a:gd name="connsiteY10" fmla="*/ 151081 h 2308431"/>
              <a:gd name="connsiteX11" fmla="*/ 4491049 w 4491049"/>
              <a:gd name="connsiteY11" fmla="*/ 337938 h 2308431"/>
              <a:gd name="connsiteX12" fmla="*/ 4455267 w 4491049"/>
              <a:gd name="connsiteY12" fmla="*/ 600330 h 2308431"/>
              <a:gd name="connsiteX13" fmla="*/ 4379728 w 4491049"/>
              <a:gd name="connsiteY13" fmla="*/ 683819 h 2308431"/>
              <a:gd name="connsiteX14" fmla="*/ 4220703 w 4491049"/>
              <a:gd name="connsiteY14" fmla="*/ 675867 h 2308431"/>
              <a:gd name="connsiteX15" fmla="*/ 4073603 w 4491049"/>
              <a:gd name="connsiteY15" fmla="*/ 723575 h 2308431"/>
              <a:gd name="connsiteX16" fmla="*/ 3926504 w 4491049"/>
              <a:gd name="connsiteY16" fmla="*/ 807064 h 2308431"/>
              <a:gd name="connsiteX17" fmla="*/ 3739649 w 4491049"/>
              <a:gd name="connsiteY17" fmla="*/ 910431 h 2308431"/>
              <a:gd name="connsiteX18" fmla="*/ 3417621 w 4491049"/>
              <a:gd name="connsiteY18" fmla="*/ 1113190 h 2308431"/>
              <a:gd name="connsiteX19" fmla="*/ 3342084 w 4491049"/>
              <a:gd name="connsiteY19" fmla="*/ 1248362 h 2308431"/>
              <a:gd name="connsiteX20" fmla="*/ 3397742 w 4491049"/>
              <a:gd name="connsiteY20" fmla="*/ 1447144 h 2308431"/>
              <a:gd name="connsiteX21" fmla="*/ 3560745 w 4491049"/>
              <a:gd name="connsiteY21" fmla="*/ 1618098 h 2308431"/>
              <a:gd name="connsiteX22" fmla="*/ 3612428 w 4491049"/>
              <a:gd name="connsiteY22" fmla="*/ 1641951 h 2308431"/>
              <a:gd name="connsiteX23" fmla="*/ 3918553 w 4491049"/>
              <a:gd name="connsiteY23" fmla="*/ 1717488 h 2308431"/>
              <a:gd name="connsiteX24" fmla="*/ 3910602 w 4491049"/>
              <a:gd name="connsiteY24" fmla="*/ 2190591 h 2308431"/>
              <a:gd name="connsiteX25" fmla="*/ 737357 w 4491049"/>
              <a:gd name="connsiteY25" fmla="*/ 2198432 h 2308431"/>
              <a:gd name="connsiteX26" fmla="*/ 483589 w 4491049"/>
              <a:gd name="connsiteY26" fmla="*/ 2278055 h 2308431"/>
              <a:gd name="connsiteX27" fmla="*/ 511423 w 4491049"/>
              <a:gd name="connsiteY27" fmla="*/ 1988396 h 2308431"/>
              <a:gd name="connsiteX28" fmla="*/ 483590 w 4491049"/>
              <a:gd name="connsiteY28" fmla="*/ 1550508 h 2308431"/>
              <a:gd name="connsiteX29" fmla="*/ 435882 w 4491049"/>
              <a:gd name="connsiteY29" fmla="*/ 1272213 h 2308431"/>
              <a:gd name="connsiteX30" fmla="*/ 276856 w 4491049"/>
              <a:gd name="connsiteY30" fmla="*/ 1176798 h 2308431"/>
              <a:gd name="connsiteX31" fmla="*/ 181440 w 4491049"/>
              <a:gd name="connsiteY31" fmla="*/ 1172821 h 2308431"/>
              <a:gd name="connsiteX32" fmla="*/ 113855 w 4491049"/>
              <a:gd name="connsiteY32" fmla="*/ 1041625 h 2308431"/>
              <a:gd name="connsiteX33" fmla="*/ 62172 w 4491049"/>
              <a:gd name="connsiteY33" fmla="*/ 862722 h 2308431"/>
              <a:gd name="connsiteX34" fmla="*/ 125783 w 4491049"/>
              <a:gd name="connsiteY34" fmla="*/ 596353 h 2308431"/>
              <a:gd name="connsiteX35" fmla="*/ 121808 w 4491049"/>
              <a:gd name="connsiteY35" fmla="*/ 473108 h 2308431"/>
              <a:gd name="connsiteX36" fmla="*/ 304688 w 4491049"/>
              <a:gd name="connsiteY36" fmla="*/ 393594 h 2308431"/>
              <a:gd name="connsiteX37" fmla="*/ 547202 w 4491049"/>
              <a:gd name="connsiteY37" fmla="*/ 341910 h 2308431"/>
              <a:gd name="connsiteX38" fmla="*/ 881156 w 4491049"/>
              <a:gd name="connsiteY38" fmla="*/ 262398 h 2308431"/>
              <a:gd name="connsiteX0" fmla="*/ 881156 w 4491049"/>
              <a:gd name="connsiteY0" fmla="*/ 273857 h 2319890"/>
              <a:gd name="connsiteX1" fmla="*/ 1175354 w 4491049"/>
              <a:gd name="connsiteY1" fmla="*/ 230124 h 2319890"/>
              <a:gd name="connsiteX2" fmla="*/ 1485456 w 4491049"/>
              <a:gd name="connsiteY2" fmla="*/ 317590 h 2319890"/>
              <a:gd name="connsiteX3" fmla="*/ 1708092 w 4491049"/>
              <a:gd name="connsiteY3" fmla="*/ 369271 h 2319890"/>
              <a:gd name="connsiteX4" fmla="*/ 1791581 w 4491049"/>
              <a:gd name="connsiteY4" fmla="*/ 293734 h 2319890"/>
              <a:gd name="connsiteX5" fmla="*/ 1783631 w 4491049"/>
              <a:gd name="connsiteY5" fmla="*/ 87001 h 2319890"/>
              <a:gd name="connsiteX6" fmla="*/ 3086877 w 4491049"/>
              <a:gd name="connsiteY6" fmla="*/ 90977 h 2319890"/>
              <a:gd name="connsiteX7" fmla="*/ 3218840 w 4491049"/>
              <a:gd name="connsiteY7" fmla="*/ 250004 h 2319890"/>
              <a:gd name="connsiteX8" fmla="*/ 3217399 w 4491049"/>
              <a:gd name="connsiteY8" fmla="*/ 503771 h 2319890"/>
              <a:gd name="connsiteX9" fmla="*/ 3755553 w 4491049"/>
              <a:gd name="connsiteY9" fmla="*/ 484568 h 2319890"/>
              <a:gd name="connsiteX10" fmla="*/ 4335998 w 4491049"/>
              <a:gd name="connsiteY10" fmla="*/ 162540 h 2319890"/>
              <a:gd name="connsiteX11" fmla="*/ 4491049 w 4491049"/>
              <a:gd name="connsiteY11" fmla="*/ 349397 h 2319890"/>
              <a:gd name="connsiteX12" fmla="*/ 4455267 w 4491049"/>
              <a:gd name="connsiteY12" fmla="*/ 611789 h 2319890"/>
              <a:gd name="connsiteX13" fmla="*/ 4379728 w 4491049"/>
              <a:gd name="connsiteY13" fmla="*/ 695278 h 2319890"/>
              <a:gd name="connsiteX14" fmla="*/ 4220703 w 4491049"/>
              <a:gd name="connsiteY14" fmla="*/ 687326 h 2319890"/>
              <a:gd name="connsiteX15" fmla="*/ 4073603 w 4491049"/>
              <a:gd name="connsiteY15" fmla="*/ 735034 h 2319890"/>
              <a:gd name="connsiteX16" fmla="*/ 3926504 w 4491049"/>
              <a:gd name="connsiteY16" fmla="*/ 818523 h 2319890"/>
              <a:gd name="connsiteX17" fmla="*/ 3739649 w 4491049"/>
              <a:gd name="connsiteY17" fmla="*/ 921890 h 2319890"/>
              <a:gd name="connsiteX18" fmla="*/ 3417621 w 4491049"/>
              <a:gd name="connsiteY18" fmla="*/ 1124649 h 2319890"/>
              <a:gd name="connsiteX19" fmla="*/ 3342084 w 4491049"/>
              <a:gd name="connsiteY19" fmla="*/ 1259821 h 2319890"/>
              <a:gd name="connsiteX20" fmla="*/ 3397742 w 4491049"/>
              <a:gd name="connsiteY20" fmla="*/ 1458603 h 2319890"/>
              <a:gd name="connsiteX21" fmla="*/ 3560745 w 4491049"/>
              <a:gd name="connsiteY21" fmla="*/ 1629557 h 2319890"/>
              <a:gd name="connsiteX22" fmla="*/ 3612428 w 4491049"/>
              <a:gd name="connsiteY22" fmla="*/ 1653410 h 2319890"/>
              <a:gd name="connsiteX23" fmla="*/ 3918553 w 4491049"/>
              <a:gd name="connsiteY23" fmla="*/ 1728947 h 2319890"/>
              <a:gd name="connsiteX24" fmla="*/ 3910602 w 4491049"/>
              <a:gd name="connsiteY24" fmla="*/ 2202050 h 2319890"/>
              <a:gd name="connsiteX25" fmla="*/ 737357 w 4491049"/>
              <a:gd name="connsiteY25" fmla="*/ 2209891 h 2319890"/>
              <a:gd name="connsiteX26" fmla="*/ 483589 w 4491049"/>
              <a:gd name="connsiteY26" fmla="*/ 2289514 h 2319890"/>
              <a:gd name="connsiteX27" fmla="*/ 511423 w 4491049"/>
              <a:gd name="connsiteY27" fmla="*/ 1999855 h 2319890"/>
              <a:gd name="connsiteX28" fmla="*/ 483590 w 4491049"/>
              <a:gd name="connsiteY28" fmla="*/ 1561967 h 2319890"/>
              <a:gd name="connsiteX29" fmla="*/ 435882 w 4491049"/>
              <a:gd name="connsiteY29" fmla="*/ 1283672 h 2319890"/>
              <a:gd name="connsiteX30" fmla="*/ 276856 w 4491049"/>
              <a:gd name="connsiteY30" fmla="*/ 1188257 h 2319890"/>
              <a:gd name="connsiteX31" fmla="*/ 181440 w 4491049"/>
              <a:gd name="connsiteY31" fmla="*/ 1184280 h 2319890"/>
              <a:gd name="connsiteX32" fmla="*/ 113855 w 4491049"/>
              <a:gd name="connsiteY32" fmla="*/ 1053084 h 2319890"/>
              <a:gd name="connsiteX33" fmla="*/ 62172 w 4491049"/>
              <a:gd name="connsiteY33" fmla="*/ 874181 h 2319890"/>
              <a:gd name="connsiteX34" fmla="*/ 125783 w 4491049"/>
              <a:gd name="connsiteY34" fmla="*/ 607812 h 2319890"/>
              <a:gd name="connsiteX35" fmla="*/ 121808 w 4491049"/>
              <a:gd name="connsiteY35" fmla="*/ 484567 h 2319890"/>
              <a:gd name="connsiteX36" fmla="*/ 304688 w 4491049"/>
              <a:gd name="connsiteY36" fmla="*/ 405053 h 2319890"/>
              <a:gd name="connsiteX37" fmla="*/ 547202 w 4491049"/>
              <a:gd name="connsiteY37" fmla="*/ 353369 h 2319890"/>
              <a:gd name="connsiteX38" fmla="*/ 881156 w 4491049"/>
              <a:gd name="connsiteY38" fmla="*/ 273857 h 231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91049" h="2319890">
                <a:moveTo>
                  <a:pt x="881156" y="273857"/>
                </a:moveTo>
                <a:cubicBezTo>
                  <a:pt x="1044158" y="48570"/>
                  <a:pt x="1107767" y="157237"/>
                  <a:pt x="1175354" y="230124"/>
                </a:cubicBezTo>
                <a:cubicBezTo>
                  <a:pt x="1356909" y="-22992"/>
                  <a:pt x="1530514" y="196995"/>
                  <a:pt x="1485456" y="317590"/>
                </a:cubicBezTo>
                <a:cubicBezTo>
                  <a:pt x="1639181" y="279158"/>
                  <a:pt x="1633880" y="352044"/>
                  <a:pt x="1708092" y="369271"/>
                </a:cubicBezTo>
                <a:lnTo>
                  <a:pt x="1791581" y="293734"/>
                </a:lnTo>
                <a:lnTo>
                  <a:pt x="1783631" y="87001"/>
                </a:lnTo>
                <a:cubicBezTo>
                  <a:pt x="2555977" y="48570"/>
                  <a:pt x="2624632" y="81701"/>
                  <a:pt x="3086877" y="90977"/>
                </a:cubicBezTo>
                <a:cubicBezTo>
                  <a:pt x="3322766" y="-186655"/>
                  <a:pt x="3475381" y="260718"/>
                  <a:pt x="3218840" y="250004"/>
                </a:cubicBezTo>
                <a:cubicBezTo>
                  <a:pt x="3212765" y="394340"/>
                  <a:pt x="3212098" y="326855"/>
                  <a:pt x="3217399" y="503771"/>
                </a:cubicBezTo>
                <a:lnTo>
                  <a:pt x="3755553" y="484568"/>
                </a:lnTo>
                <a:lnTo>
                  <a:pt x="4335998" y="162540"/>
                </a:lnTo>
                <a:cubicBezTo>
                  <a:pt x="4394308" y="263257"/>
                  <a:pt x="4428764" y="256631"/>
                  <a:pt x="4491049" y="349397"/>
                </a:cubicBezTo>
                <a:cubicBezTo>
                  <a:pt x="4480447" y="430235"/>
                  <a:pt x="4461894" y="427585"/>
                  <a:pt x="4455267" y="611789"/>
                </a:cubicBezTo>
                <a:lnTo>
                  <a:pt x="4379728" y="695278"/>
                </a:lnTo>
                <a:cubicBezTo>
                  <a:pt x="4340634" y="713168"/>
                  <a:pt x="4265098" y="681363"/>
                  <a:pt x="4220703" y="687326"/>
                </a:cubicBezTo>
                <a:cubicBezTo>
                  <a:pt x="4164381" y="725094"/>
                  <a:pt x="4122636" y="718469"/>
                  <a:pt x="4073603" y="735034"/>
                </a:cubicBezTo>
                <a:cubicBezTo>
                  <a:pt x="4049750" y="823161"/>
                  <a:pt x="3996078" y="791356"/>
                  <a:pt x="3926504" y="818523"/>
                </a:cubicBezTo>
                <a:cubicBezTo>
                  <a:pt x="3856930" y="845690"/>
                  <a:pt x="3833077" y="870206"/>
                  <a:pt x="3739649" y="921890"/>
                </a:cubicBezTo>
                <a:cubicBezTo>
                  <a:pt x="3638932" y="988151"/>
                  <a:pt x="3736998" y="1165731"/>
                  <a:pt x="3417621" y="1124649"/>
                </a:cubicBezTo>
                <a:cubicBezTo>
                  <a:pt x="3392442" y="1169706"/>
                  <a:pt x="3383166" y="1230667"/>
                  <a:pt x="3342084" y="1259821"/>
                </a:cubicBezTo>
                <a:cubicBezTo>
                  <a:pt x="3360637" y="1326082"/>
                  <a:pt x="3414970" y="1340658"/>
                  <a:pt x="3397742" y="1458603"/>
                </a:cubicBezTo>
                <a:cubicBezTo>
                  <a:pt x="3452076" y="1515588"/>
                  <a:pt x="3518338" y="1493059"/>
                  <a:pt x="3560745" y="1629557"/>
                </a:cubicBezTo>
                <a:lnTo>
                  <a:pt x="3612428" y="1653410"/>
                </a:lnTo>
                <a:cubicBezTo>
                  <a:pt x="3714470" y="1678589"/>
                  <a:pt x="3729047" y="1512937"/>
                  <a:pt x="3918553" y="1728947"/>
                </a:cubicBezTo>
                <a:lnTo>
                  <a:pt x="3910602" y="2202050"/>
                </a:lnTo>
                <a:lnTo>
                  <a:pt x="737357" y="2209891"/>
                </a:lnTo>
                <a:cubicBezTo>
                  <a:pt x="654093" y="2231131"/>
                  <a:pt x="741782" y="2383567"/>
                  <a:pt x="483589" y="2289514"/>
                </a:cubicBezTo>
                <a:cubicBezTo>
                  <a:pt x="461061" y="2284401"/>
                  <a:pt x="323240" y="2116286"/>
                  <a:pt x="511423" y="1999855"/>
                </a:cubicBezTo>
                <a:lnTo>
                  <a:pt x="483590" y="1561967"/>
                </a:lnTo>
                <a:lnTo>
                  <a:pt x="435882" y="1283672"/>
                </a:lnTo>
                <a:lnTo>
                  <a:pt x="276856" y="1188257"/>
                </a:lnTo>
                <a:lnTo>
                  <a:pt x="181440" y="1184280"/>
                </a:lnTo>
                <a:cubicBezTo>
                  <a:pt x="182766" y="1046458"/>
                  <a:pt x="112529" y="1190906"/>
                  <a:pt x="113855" y="1053084"/>
                </a:cubicBezTo>
                <a:cubicBezTo>
                  <a:pt x="132408" y="969596"/>
                  <a:pt x="79400" y="933815"/>
                  <a:pt x="62172" y="874181"/>
                </a:cubicBezTo>
                <a:cubicBezTo>
                  <a:pt x="-5414" y="872856"/>
                  <a:pt x="-57097" y="688650"/>
                  <a:pt x="125783" y="607812"/>
                </a:cubicBezTo>
                <a:lnTo>
                  <a:pt x="121808" y="484567"/>
                </a:lnTo>
                <a:cubicBezTo>
                  <a:pt x="214573" y="450110"/>
                  <a:pt x="188069" y="379874"/>
                  <a:pt x="304688" y="405053"/>
                </a:cubicBezTo>
                <a:lnTo>
                  <a:pt x="547202" y="353369"/>
                </a:lnTo>
                <a:lnTo>
                  <a:pt x="881156" y="273857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DBD55D8D-8614-43F3-9902-E90694995C15}"/>
              </a:ext>
            </a:extLst>
          </p:cNvPr>
          <p:cNvSpPr/>
          <p:nvPr/>
        </p:nvSpPr>
        <p:spPr>
          <a:xfrm>
            <a:off x="5720696" y="4311809"/>
            <a:ext cx="206235" cy="206235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C69C274B-DAE0-4338-A4FE-4FF65011E6E5}"/>
              </a:ext>
            </a:extLst>
          </p:cNvPr>
          <p:cNvSpPr/>
          <p:nvPr/>
        </p:nvSpPr>
        <p:spPr>
          <a:xfrm>
            <a:off x="5894186" y="5085063"/>
            <a:ext cx="206235" cy="206235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A27869EB-647E-4795-A6F6-A57B6E4AFE45}"/>
              </a:ext>
            </a:extLst>
          </p:cNvPr>
          <p:cNvSpPr/>
          <p:nvPr/>
        </p:nvSpPr>
        <p:spPr>
          <a:xfrm>
            <a:off x="7052680" y="4845641"/>
            <a:ext cx="239422" cy="239422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0508C748-020F-4EB2-B4CD-AAA93CED12B0}"/>
              </a:ext>
            </a:extLst>
          </p:cNvPr>
          <p:cNvSpPr/>
          <p:nvPr/>
        </p:nvSpPr>
        <p:spPr>
          <a:xfrm>
            <a:off x="6861004" y="4157201"/>
            <a:ext cx="101771" cy="101771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1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30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Katrin Glöwing</dc:creator>
  <cp:lastModifiedBy>Katrin Glöwing</cp:lastModifiedBy>
  <cp:revision>14</cp:revision>
  <dcterms:created xsi:type="dcterms:W3CDTF">2020-08-02T15:42:38Z</dcterms:created>
  <dcterms:modified xsi:type="dcterms:W3CDTF">2020-08-09T18:59:16Z</dcterms:modified>
</cp:coreProperties>
</file>