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8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>
        <p:scale>
          <a:sx n="85" d="100"/>
          <a:sy n="85" d="100"/>
        </p:scale>
        <p:origin x="89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7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20.07.2020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6209-9428-436A-9C9A-D46B1EB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 dirty="0"/>
              <a:t>Szenarien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D29D01-CA0F-495C-8485-53F7D7E37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965541"/>
              </p:ext>
            </p:extLst>
          </p:nvPr>
        </p:nvGraphicFramePr>
        <p:xfrm>
          <a:off x="647700" y="2020888"/>
          <a:ext cx="771619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06">
                  <a:extLst>
                    <a:ext uri="{9D8B030D-6E8A-4147-A177-3AD203B41FA5}">
                      <a16:colId xmlns:a16="http://schemas.microsoft.com/office/drawing/2014/main" val="2905187889"/>
                    </a:ext>
                  </a:extLst>
                </a:gridCol>
                <a:gridCol w="3001252">
                  <a:extLst>
                    <a:ext uri="{9D8B030D-6E8A-4147-A177-3AD203B41FA5}">
                      <a16:colId xmlns:a16="http://schemas.microsoft.com/office/drawing/2014/main" val="4270871997"/>
                    </a:ext>
                  </a:extLst>
                </a:gridCol>
                <a:gridCol w="4330433">
                  <a:extLst>
                    <a:ext uri="{9D8B030D-6E8A-4147-A177-3AD203B41FA5}">
                      <a16:colId xmlns:a16="http://schemas.microsoft.com/office/drawing/2014/main" val="247711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noProof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 nach Vulkanausbruch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Hitzebeständig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47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Reparaturen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an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Atomkraftwerken</a:t>
                      </a:r>
                      <a:endParaRPr lang="en-US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Schutzummantelung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88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Bergung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nach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Überflutung</a:t>
                      </a:r>
                      <a:r>
                        <a:rPr lang="en-US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/Tsunami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Wärmebildkamera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7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Schiffsunglück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Auf Wasser fahren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Liveschaltung und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Waldbrände</a:t>
                      </a:r>
                      <a:endParaRPr lang="de-DE" sz="16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Wassertank und Wasserschlauch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Feuerundurchlässige Ummantelung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6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Lifeschaltung</a:t>
                      </a:r>
                      <a:r>
                        <a:rPr lang="de-DE" sz="16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unter Verwendung des Roboterarms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6855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BCE60B4-5659-4EE4-A16F-266316D46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21" y="2202653"/>
            <a:ext cx="6462320" cy="3741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794A4B5-9A05-44CB-B3A6-500183D2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4438"/>
              </p:ext>
            </p:extLst>
          </p:nvPr>
        </p:nvGraphicFramePr>
        <p:xfrm>
          <a:off x="647700" y="2020888"/>
          <a:ext cx="7675562" cy="42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37">
                  <a:extLst>
                    <a:ext uri="{9D8B030D-6E8A-4147-A177-3AD203B41FA5}">
                      <a16:colId xmlns:a16="http://schemas.microsoft.com/office/drawing/2014/main" val="2648691774"/>
                    </a:ext>
                  </a:extLst>
                </a:gridCol>
                <a:gridCol w="1469772">
                  <a:extLst>
                    <a:ext uri="{9D8B030D-6E8A-4147-A177-3AD203B41FA5}">
                      <a16:colId xmlns:a16="http://schemas.microsoft.com/office/drawing/2014/main" val="2843603392"/>
                    </a:ext>
                  </a:extLst>
                </a:gridCol>
                <a:gridCol w="5860553">
                  <a:extLst>
                    <a:ext uri="{9D8B030D-6E8A-4147-A177-3AD203B41FA5}">
                      <a16:colId xmlns:a16="http://schemas.microsoft.com/office/drawing/2014/main" val="196923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Politiker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Das Fahrzeug hat Kontakt mit der Umwelt und Personen, dies kann zu rechtlichen Problemen führen.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Durch bestimmte Erweiterungen am Rettungsauto, könnte die Umwelt verbessert werden.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0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Menschen, die gerettet werden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nicht einverstanden mit der neuen Technik, möchten diese nicht in Anspruch nehmen.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begeistert von der Idee und unterstützen das Projekt.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98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Feuerwehr &amp; Polizei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gegen die Einführung eines technischen Hilfsmittels, da Arbeitsplätze wegfallen.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Freuen sich über die Verbesserung der Arbeitsbedingungen und die Unterstützung.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4.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Sponsoren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Sehen den technischen Erfolg nicht und möchten deshalb den preislichen Aufwand nicht finanzieren.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Sind skeptisch doch interessiert an der neuen Technik und möchte dies finanzieren.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Sehen das Potential in der neuen Technik und freuen sich so ein großes neues Projekt zu unterstützen.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48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Mitbürger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Haben Angst in einen Unfall mit dem Rettungsauto zu geraten.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Fühlen sich sicherer durch das Rettungsauto.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764089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20.07.2020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277</Words>
  <Application>Microsoft Office PowerPoint</Application>
  <PresentationFormat>Bildschirmpräsentation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Use Case</vt:lpstr>
      <vt:lpstr>Konzept: Szenarien</vt:lpstr>
      <vt:lpstr>Konzept: Block-Diagramm</vt:lpstr>
      <vt:lpstr>Konzept: Stakeholder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14</cp:revision>
  <dcterms:created xsi:type="dcterms:W3CDTF">2017-12-05T19:21:36Z</dcterms:created>
  <dcterms:modified xsi:type="dcterms:W3CDTF">2020-07-20T11:43:04Z</dcterms:modified>
</cp:coreProperties>
</file>