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71" r:id="rId6"/>
    <p:sldId id="264" r:id="rId7"/>
    <p:sldId id="268" r:id="rId8"/>
    <p:sldId id="270" r:id="rId9"/>
    <p:sldId id="267" r:id="rId10"/>
    <p:sldId id="266" r:id="rId11"/>
    <p:sldId id="269" r:id="rId12"/>
    <p:sldId id="272" r:id="rId13"/>
    <p:sldId id="260" r:id="rId14"/>
    <p:sldId id="261" r:id="rId15"/>
    <p:sldId id="262" r:id="rId16"/>
    <p:sldId id="263" r:id="rId17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3E3"/>
    <a:srgbClr val="D9DB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 autoAdjust="0"/>
    <p:restoredTop sz="83926" autoAdjust="0"/>
  </p:normalViewPr>
  <p:slideViewPr>
    <p:cSldViewPr snapToGrid="0" snapToObjects="1">
      <p:cViewPr varScale="1">
        <p:scale>
          <a:sx n="88" d="100"/>
          <a:sy n="88" d="100"/>
        </p:scale>
        <p:origin x="219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817F0-84FC-C145-AFC3-FA42D1D21F8E}" type="datetimeFigureOut">
              <a:rPr lang="de-DE" smtClean="0"/>
              <a:pPr/>
              <a:t>12.08.2020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16E92-7EF2-5A47-8774-75AC8D7375D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6198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FA3C8-DE25-7348-A1F7-D749F91943C8}" type="datetimeFigureOut">
              <a:rPr lang="de-DE" smtClean="0"/>
              <a:pPr/>
              <a:t>12.08.2020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E6540-DBC8-1449-A578-CCAD6D2991B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72662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Katrin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E6540-DBC8-1449-A578-CCAD6D2991BC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1765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Justin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E6540-DBC8-1449-A578-CCAD6D2991BC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1533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Katrin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E6540-DBC8-1449-A578-CCAD6D2991BC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476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Katrin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E6540-DBC8-1449-A578-CCAD6D2991BC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7142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Justin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E6540-DBC8-1449-A578-CCAD6D2991BC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8388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Justin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E6540-DBC8-1449-A578-CCAD6D2991BC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0900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Katrin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E6540-DBC8-1449-A578-CCAD6D2991BC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8547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48001" y="1438812"/>
            <a:ext cx="7520410" cy="1470025"/>
          </a:xfrm>
        </p:spPr>
        <p:txBody>
          <a:bodyPr>
            <a:normAutofit/>
          </a:bodyPr>
          <a:lstStyle>
            <a:lvl1pPr algn="l">
              <a:defRPr sz="4000" b="1" i="0">
                <a:latin typeface="Source Sans Pro"/>
                <a:cs typeface="Source Sans Pro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48001" y="3176700"/>
            <a:ext cx="7520410" cy="2254848"/>
          </a:xfrm>
        </p:spPr>
        <p:txBody>
          <a:bodyPr/>
          <a:lstStyle>
            <a:lvl1pPr marL="0" indent="0" algn="l">
              <a:buNone/>
              <a:defRPr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648000" y="6492816"/>
            <a:ext cx="21336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C916D949-773C-3845-BFBA-C7D9987445EE}" type="datetime1">
              <a:rPr lang="de-DE" smtClean="0"/>
              <a:pPr/>
              <a:t>12.08.2020</a:t>
            </a:fld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398400" y="6493481"/>
            <a:ext cx="21336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1125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E3445-959C-4840-857B-0726FC3AABF6}" type="datetime1">
              <a:rPr lang="de-DE" smtClean="0"/>
              <a:pPr/>
              <a:t>12.08.2020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5369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6519-39B1-594B-9118-53EDDEBB1F38}" type="datetime1">
              <a:rPr lang="de-DE" smtClean="0"/>
              <a:pPr/>
              <a:t>12.08.2020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1697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648000" y="6492816"/>
            <a:ext cx="21336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C916D949-773C-3845-BFBA-C7D9987445EE}" type="datetime1">
              <a:rPr lang="de-DE" smtClean="0"/>
              <a:pPr/>
              <a:t>12.08.2020</a:t>
            </a:fld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398400" y="6493481"/>
            <a:ext cx="21336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7264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FB14-23E0-1F4C-A6C5-95691F2AB521}" type="datetime1">
              <a:rPr lang="de-DE" smtClean="0"/>
              <a:pPr/>
              <a:t>12.08.2020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8066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0EEAD-2E33-CB41-913B-6235DD169CF5}" type="datetime1">
              <a:rPr lang="de-DE" smtClean="0"/>
              <a:pPr/>
              <a:t>12.08.2020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9967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645A-B693-BB43-8646-3B1C1BAD48BE}" type="datetime1">
              <a:rPr lang="de-DE" smtClean="0"/>
              <a:pPr/>
              <a:t>12.08.2020</a:t>
            </a:fld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7632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4868-D7B6-2349-81F6-28D3E8C9671D}" type="datetime1">
              <a:rPr lang="de-DE" smtClean="0"/>
              <a:pPr/>
              <a:t>12.08.2020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008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12.08.2020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1446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8818-9833-2C4A-8849-8268EC11202B}" type="datetime1">
              <a:rPr lang="de-DE" smtClean="0"/>
              <a:pPr/>
              <a:t>12.08.2020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506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4BE1-0C38-F948-9EB8-8FC2670177F0}" type="datetime1">
              <a:rPr lang="de-DE" smtClean="0"/>
              <a:pPr/>
              <a:t>12.08.2020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5759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648000"/>
            <a:ext cx="8532000" cy="5670000"/>
          </a:xfrm>
          <a:prstGeom prst="rect">
            <a:avLst/>
          </a:prstGeom>
          <a:solidFill>
            <a:srgbClr val="E3E3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48000" y="745650"/>
            <a:ext cx="76754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48000" y="2021180"/>
            <a:ext cx="7675432" cy="4104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48000" y="6492816"/>
            <a:ext cx="21336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C916D949-773C-3845-BFBA-C7D9987445EE}" type="datetime1">
              <a:rPr lang="de-DE" smtClean="0"/>
              <a:pPr/>
              <a:t>12.08.2020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398400" y="6493481"/>
            <a:ext cx="21336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Bild 6" descr="HSHL_Logo_horizontal_RGB_Sequenz_Animation.gi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000" y="223200"/>
            <a:ext cx="1404000" cy="20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995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000" b="1" i="0" kern="1200">
          <a:solidFill>
            <a:schemeClr val="tx1"/>
          </a:solidFill>
          <a:latin typeface="Source Sans Pro"/>
          <a:ea typeface="+mj-ea"/>
          <a:cs typeface="Source Sans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Source Sans Pro"/>
          <a:ea typeface="+mn-ea"/>
          <a:cs typeface="Source Sans Pro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Source Sans Pro"/>
          <a:ea typeface="+mn-ea"/>
          <a:cs typeface="Source Sans Pro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Source Sans Pro"/>
          <a:ea typeface="+mn-ea"/>
          <a:cs typeface="Source Sans Pro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Source Sans Pro"/>
          <a:ea typeface="+mn-ea"/>
          <a:cs typeface="Source Sans Pro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Source Sans Pro"/>
          <a:ea typeface="+mn-ea"/>
          <a:cs typeface="Source Sans Pr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Rescue Robot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 dirty="0"/>
          </a:p>
          <a:p>
            <a:r>
              <a:rPr lang="de-DE" dirty="0"/>
              <a:t>Gruppe 3: </a:t>
            </a:r>
          </a:p>
          <a:p>
            <a:r>
              <a:rPr lang="de-DE" dirty="0"/>
              <a:t>Katrin Glöwing, Domenic Drechsel, </a:t>
            </a:r>
          </a:p>
          <a:p>
            <a:r>
              <a:rPr lang="de-DE" dirty="0"/>
              <a:t>Justin Frommberger &amp; Alexander Wilms</a:t>
            </a:r>
          </a:p>
        </p:txBody>
      </p:sp>
    </p:spTree>
    <p:extLst>
      <p:ext uri="{BB962C8B-B14F-4D97-AF65-F5344CB8AC3E}">
        <p14:creationId xmlns:p14="http://schemas.microsoft.com/office/powerpoint/2010/main" val="694128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1B394E-023C-4F4E-B5FB-36051D8B0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Konzept: Block-Diagramm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B1A305-3ADA-4B16-BCBF-6A8A133284C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pPr/>
              <a:t>12.08.2020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DA5C5A7-8CD9-4612-917E-6EE8594C7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10</a:t>
            </a:fld>
            <a:endParaRPr lang="de-DE" dirty="0"/>
          </a:p>
        </p:txBody>
      </p:sp>
      <p:pic>
        <p:nvPicPr>
          <p:cNvPr id="9" name="Inhaltsplatzhalter 8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6B97B198-887F-4C19-8EEA-29AB3E9A34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67898" y="2020888"/>
            <a:ext cx="5235167" cy="41052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3035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BFF2E8-3399-4CA2-9EE4-76AF0FBD9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745650"/>
            <a:ext cx="3457274" cy="2511900"/>
          </a:xfrm>
        </p:spPr>
        <p:txBody>
          <a:bodyPr>
            <a:normAutofit/>
          </a:bodyPr>
          <a:lstStyle/>
          <a:p>
            <a:r>
              <a:rPr lang="en-US" dirty="0" err="1"/>
              <a:t>Konzept</a:t>
            </a:r>
            <a:r>
              <a:rPr lang="en-US" dirty="0"/>
              <a:t>: </a:t>
            </a:r>
            <a:r>
              <a:rPr lang="en-US" dirty="0" err="1"/>
              <a:t>Sequenz-diagramm</a:t>
            </a:r>
            <a:endParaRPr lang="de-DE" dirty="0"/>
          </a:p>
        </p:txBody>
      </p:sp>
      <p:pic>
        <p:nvPicPr>
          <p:cNvPr id="7" name="Inhaltsplatzhalter 6" descr="Ein Bild, das Text, Karte, Tisch enthält.&#10;&#10;Automatisch generierte Beschreibung">
            <a:extLst>
              <a:ext uri="{FF2B5EF4-FFF2-40B4-BE49-F238E27FC236}">
                <a16:creationId xmlns:a16="http://schemas.microsoft.com/office/drawing/2014/main" id="{F160343B-486C-4F8A-9889-F9DC08546D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05274" y="548918"/>
            <a:ext cx="4294357" cy="630908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102D56-FDC6-49DC-A0D0-2F1F62B1574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pPr/>
              <a:t>12.08.2020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2ADE344-2E5B-4CE8-BE35-476F648150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0864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0EBCF2-02CE-4C36-96CF-15EEEA8FB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Konzept: Klassendiagramm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340BC0-9368-4C2B-A510-2D12E641C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F7278A-149F-46BE-B084-408A759A5C4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pPr/>
              <a:t>12.08.2020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F3FED33-ED45-4C2A-892F-80A9B91441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6374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692297-3F86-416B-875A-0D1AE6F76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Auswertung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EDFE12-5897-4A05-918E-F1E19164F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956A3F-6F1E-47C7-B009-C0BE04EA6D0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pPr/>
              <a:t>12.08.2020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7C3EACF-C150-4920-B061-F6A2647698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6947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6903EB-9E3B-43D9-B0B7-7E1C23B78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Zusammenfassung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A5A733-7E13-4AF2-94E9-080E2A4B5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0B3D37-6E7F-4387-85D3-A2D109F7AB2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pPr/>
              <a:t>12.08.2020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59E5CC3-95D1-4ECD-827E-726E0E0A8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9643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EC594A-7D71-44EA-AC10-DB8D3990E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Ausblick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5473A5-AC0A-45B3-82CF-0D6015100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81572E-72AD-48D8-8FCB-2D539F47EF4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pPr/>
              <a:t>12.08.2020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E33D3B1-2CF0-4A1B-9049-A569100AE0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8670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F9F652-DA99-4865-BC71-0382F5F1C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F0FE90-DDC5-4FD8-8EF9-EEC1E2EE8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08ECAB-D507-43BE-A07F-59054B480B2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pPr/>
              <a:t>12.08.2020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B8E9876-2160-4320-AC72-E61E5C98F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36399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pPr/>
              <a:t>12.08.2020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1613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611EDE-7CC2-4532-9541-74132ED9F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Skizze</a:t>
            </a:r>
            <a:r>
              <a:rPr lang="en-US" dirty="0"/>
              <a:t> des Ansatzes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DD9B5E-7BE9-4BEF-B116-0CD5B047B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B73BD3-9D2D-407C-8A8E-176EA884999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pPr/>
              <a:t>12.08.2020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F087279-F45A-4666-A124-77A33307F0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3224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89B2F8-AB9B-4E80-8316-A348ADCE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Konzept</a:t>
            </a:r>
            <a:r>
              <a:rPr lang="en-US" dirty="0"/>
              <a:t>: </a:t>
            </a:r>
            <a:r>
              <a:rPr lang="en-US" dirty="0" err="1"/>
              <a:t>Anforderungen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0A2316-A9FE-477F-A9ED-2F7E60F8E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9E222-D75A-4635-A11C-820565AE53F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pPr/>
              <a:t>12.08.2020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1BDF55-C0C1-43DF-8FC0-BA1A23A2DC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4758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045DBB-725B-44D8-8FBA-09F396684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Konzept: Konzept</a:t>
            </a:r>
          </a:p>
        </p:txBody>
      </p:sp>
      <p:pic>
        <p:nvPicPr>
          <p:cNvPr id="7" name="Inhaltsplatzhalter 6" descr="Ein Bild, das Karte enthält.&#10;&#10;Automatisch generierte Beschreibung">
            <a:extLst>
              <a:ext uri="{FF2B5EF4-FFF2-40B4-BE49-F238E27FC236}">
                <a16:creationId xmlns:a16="http://schemas.microsoft.com/office/drawing/2014/main" id="{F5A3418F-EF6C-4FBE-BC08-C9B2FBB158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04054" y="2020888"/>
            <a:ext cx="6562854" cy="41052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7BBBB2-BEB9-4186-8F82-16D3DF6A5D9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pPr/>
              <a:t>12.08.2020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4E413DD-31D8-44C9-88ED-C006804A90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8178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E3C87E-5DAA-439F-BE6C-8F80876E5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Konzept</a:t>
            </a:r>
            <a:r>
              <a:rPr lang="en-US" dirty="0"/>
              <a:t>: Use Case</a:t>
            </a:r>
          </a:p>
        </p:txBody>
      </p:sp>
      <p:pic>
        <p:nvPicPr>
          <p:cNvPr id="7" name="Inhaltsplatzhalter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9440E8E2-2F2A-47DE-A4F0-F7AEC90A0E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7649" y="2020888"/>
            <a:ext cx="6875665" cy="41052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7841FF-13F1-4983-BCEE-22741152892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pPr/>
              <a:t>12.08.2020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8D8EC77-E371-4235-B4FA-BACF2435F8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3497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C51AAA-1B1B-4942-9BAC-AD66E8057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</a:t>
            </a:r>
            <a:r>
              <a:rPr lang="en-US" dirty="0"/>
              <a:t>: </a:t>
            </a:r>
            <a:r>
              <a:rPr lang="de-DE" dirty="0"/>
              <a:t>Szenarien (Entwurf)</a:t>
            </a:r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C7D29D01-CA0F-495C-8485-53F7D7E373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5039141"/>
              </p:ext>
            </p:extLst>
          </p:nvPr>
        </p:nvGraphicFramePr>
        <p:xfrm>
          <a:off x="647700" y="2020888"/>
          <a:ext cx="7716191" cy="3906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506">
                  <a:extLst>
                    <a:ext uri="{9D8B030D-6E8A-4147-A177-3AD203B41FA5}">
                      <a16:colId xmlns:a16="http://schemas.microsoft.com/office/drawing/2014/main" val="2905187889"/>
                    </a:ext>
                  </a:extLst>
                </a:gridCol>
                <a:gridCol w="3001252">
                  <a:extLst>
                    <a:ext uri="{9D8B030D-6E8A-4147-A177-3AD203B41FA5}">
                      <a16:colId xmlns:a16="http://schemas.microsoft.com/office/drawing/2014/main" val="4270871997"/>
                    </a:ext>
                  </a:extLst>
                </a:gridCol>
                <a:gridCol w="4330433">
                  <a:extLst>
                    <a:ext uri="{9D8B030D-6E8A-4147-A177-3AD203B41FA5}">
                      <a16:colId xmlns:a16="http://schemas.microsoft.com/office/drawing/2014/main" val="2477117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1.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noProof="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Bergung nach Vulkanausbruch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sz="16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Hitzebeständig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5476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2.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Reparaturen</a:t>
                      </a:r>
                      <a:r>
                        <a:rPr lang="en-US" sz="1600" b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an </a:t>
                      </a:r>
                      <a:r>
                        <a:rPr lang="en-US" sz="1600" b="1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Atomkraftwerken</a:t>
                      </a:r>
                      <a:endParaRPr lang="en-US" sz="1600" b="1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sz="16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Liveschaltung und Verwendung des Roboterarms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sz="16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Schutzummantelung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6888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3.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Bergung</a:t>
                      </a:r>
                      <a:r>
                        <a:rPr lang="en-US" sz="1600" b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</a:t>
                      </a:r>
                      <a:r>
                        <a:rPr lang="en-US" sz="1600" b="1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nach</a:t>
                      </a:r>
                      <a:r>
                        <a:rPr lang="en-US" sz="1600" b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</a:t>
                      </a:r>
                      <a:r>
                        <a:rPr lang="en-US" sz="1600" b="1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Überflutung</a:t>
                      </a:r>
                      <a:r>
                        <a:rPr lang="en-US" sz="1600" b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/Tsunami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sz="16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Liveschaltung und Verwendung des Roboterarms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sz="16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Wärmebildkamera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5790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b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4.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Schiffsunglück</a:t>
                      </a:r>
                      <a:endParaRPr lang="de-DE" sz="1600" b="1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sz="16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Auf Wasser fahren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sz="16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Liveschaltung und Verwendung des Roboterarms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2482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b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5.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Waldbrände</a:t>
                      </a:r>
                      <a:endParaRPr lang="de-DE" sz="1600" b="1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sz="16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Wassertank und Wasserschlauch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sz="16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Feuerundurchlässige Ummantelung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sz="16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Lifeschaltung</a:t>
                      </a:r>
                      <a:r>
                        <a:rPr lang="de-DE" sz="16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unter Verwendung des Roboterarms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868556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CDB78D-8613-42B9-AC09-97E2322B619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pPr/>
              <a:t>12.08.2020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A54710D-5E5B-4E46-ADA4-E7130D3CF0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030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94BF88-D179-49F6-A36A-B04F6ABA6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Konzept: Finales Szenario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409387-8380-48AA-9B27-59C4B335A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Explosion im Mehrfamilienhaus</a:t>
            </a:r>
          </a:p>
          <a:p>
            <a:r>
              <a:rPr lang="de-DE" sz="2000" dirty="0"/>
              <a:t>brennende Gegenstände außerhalb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55FDE0-4273-4EAD-B733-87A79BBF4C5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pPr/>
              <a:t>12.08.2020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A340353-E3E2-4E35-8118-FA49EBCC3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7" name="Grafik 6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BA3BCD55-3F3F-4327-82AF-56EDDC942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408" y="2743201"/>
            <a:ext cx="5526615" cy="33691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9061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4BC68B-9DC9-4D40-8191-4401C4170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Konzept: Stakeholder</a:t>
            </a:r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E794A4B5-9A05-44CB-B3A6-500183D263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674438"/>
              </p:ext>
            </p:extLst>
          </p:nvPr>
        </p:nvGraphicFramePr>
        <p:xfrm>
          <a:off x="647700" y="2020888"/>
          <a:ext cx="7675562" cy="422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5237">
                  <a:extLst>
                    <a:ext uri="{9D8B030D-6E8A-4147-A177-3AD203B41FA5}">
                      <a16:colId xmlns:a16="http://schemas.microsoft.com/office/drawing/2014/main" val="2648691774"/>
                    </a:ext>
                  </a:extLst>
                </a:gridCol>
                <a:gridCol w="1469772">
                  <a:extLst>
                    <a:ext uri="{9D8B030D-6E8A-4147-A177-3AD203B41FA5}">
                      <a16:colId xmlns:a16="http://schemas.microsoft.com/office/drawing/2014/main" val="2843603392"/>
                    </a:ext>
                  </a:extLst>
                </a:gridCol>
                <a:gridCol w="5860553">
                  <a:extLst>
                    <a:ext uri="{9D8B030D-6E8A-4147-A177-3AD203B41FA5}">
                      <a16:colId xmlns:a16="http://schemas.microsoft.com/office/drawing/2014/main" val="1969234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300" b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1.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b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Politiker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sz="13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Das Fahrzeug hat Kontakt mit der Umwelt und Personen, dies kann zu rechtlichen Problemen führen.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sz="13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Durch bestimmte Erweiterungen am Rettungsauto, könnte die Umwelt verbessert werden.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604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300" b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2.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b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Menschen, die gerettet werden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sz="13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Sind nicht einverstanden mit der neuen Technik, möchten diese nicht in Anspruch nehmen.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sz="13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Sind begeistert von der Idee und unterstützen das Projekt.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6984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300" b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3.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b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Feuerwehr &amp; Polizei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sz="13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Sind gegen die Einführung eines technischen Hilfsmittels, da Arbeitsplätze wegfallen.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sz="13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Freuen sich über die Verbesserung der Arbeitsbedingungen und die Unterstützung.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296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300" b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4.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b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Sponsoren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sz="13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Sehen den technischen Erfolg nicht und möchten deshalb den preislichen Aufwand nicht finanzieren.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sz="13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Sind skeptisch doch interessiert an der neuen Technik und möchte dies finanzieren.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sz="13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Sehen das Potential in der neuen Technik und freuen sich so ein großes neues Projekt zu unterstützen.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9487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300" b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5.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b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Mitbürger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sz="13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Haben Angst in einen Unfall mit dem Rettungsauto zu geraten.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sz="13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Fühlen sich sicherer durch das Rettungsauto.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07640895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BA2C18-6119-49D0-91E5-2978A3433B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pPr/>
              <a:t>12.08.2020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CE9E6CA-7AAC-4D3A-BE1E-A64D01356C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9064373"/>
      </p:ext>
    </p:extLst>
  </p:cSld>
  <p:clrMapOvr>
    <a:masterClrMapping/>
  </p:clrMapOvr>
</p:sld>
</file>

<file path=ppt/theme/theme1.xml><?xml version="1.0" encoding="utf-8"?>
<a:theme xmlns:a="http://schemas.openxmlformats.org/drawingml/2006/main" name="HSHL_PowerPoint_Master_Vorl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HSHL_PowerPoint_Master_Vorlage</Template>
  <TotalTime>0</TotalTime>
  <Words>320</Words>
  <Application>Microsoft Office PowerPoint</Application>
  <PresentationFormat>Bildschirmpräsentation (4:3)</PresentationFormat>
  <Paragraphs>106</Paragraphs>
  <Slides>16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Calibri</vt:lpstr>
      <vt:lpstr>Source Sans Pro</vt:lpstr>
      <vt:lpstr>HSHL_PowerPoint_Master_Vorlage</vt:lpstr>
      <vt:lpstr>Rescue Robot</vt:lpstr>
      <vt:lpstr>Motivation</vt:lpstr>
      <vt:lpstr>Skizze des Ansatzes</vt:lpstr>
      <vt:lpstr>Konzept: Anforderungen</vt:lpstr>
      <vt:lpstr>Konzept: Konzept</vt:lpstr>
      <vt:lpstr>Konzept: Use Case</vt:lpstr>
      <vt:lpstr>Konzept: Szenarien (Entwurf)</vt:lpstr>
      <vt:lpstr>Konzept: Finales Szenario</vt:lpstr>
      <vt:lpstr>Konzept: Stakeholder</vt:lpstr>
      <vt:lpstr>Konzept: Block-Diagramm</vt:lpstr>
      <vt:lpstr>Konzept: Sequenz-diagramm</vt:lpstr>
      <vt:lpstr>Konzept: Klassendiagramm</vt:lpstr>
      <vt:lpstr>Auswertung</vt:lpstr>
      <vt:lpstr>Zusammenfassung</vt:lpstr>
      <vt:lpstr>Ausblick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Katrin Glöwing</dc:creator>
  <cp:lastModifiedBy>Katrin Glöwing</cp:lastModifiedBy>
  <cp:revision>16</cp:revision>
  <dcterms:created xsi:type="dcterms:W3CDTF">2017-12-05T19:21:36Z</dcterms:created>
  <dcterms:modified xsi:type="dcterms:W3CDTF">2020-08-12T07:23:11Z</dcterms:modified>
</cp:coreProperties>
</file>