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4650" autoAdjust="0"/>
  </p:normalViewPr>
  <p:slideViewPr>
    <p:cSldViewPr snapToGrid="0" snapToObjects="1">
      <p:cViewPr>
        <p:scale>
          <a:sx n="54" d="100"/>
          <a:sy n="54" d="100"/>
        </p:scale>
        <p:origin x="60" y="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pPr/>
              <a:t>18.07.2020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pPr/>
              <a:t>18.07.2020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1" y="1438812"/>
            <a:ext cx="7520410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001" y="3176700"/>
            <a:ext cx="7520410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pPr/>
              <a:t>18.07.2020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3445-959C-4840-857B-0726FC3AABF6}" type="datetime1">
              <a:rPr lang="de-DE" smtClean="0"/>
              <a:pPr/>
              <a:t>18.07.2020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36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519-39B1-594B-9118-53EDDEBB1F38}" type="datetime1">
              <a:rPr lang="de-DE" smtClean="0"/>
              <a:pPr/>
              <a:t>18.07.2020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69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pPr/>
              <a:t>18.07.2020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2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FB14-23E0-1F4C-A6C5-95691F2AB521}" type="datetime1">
              <a:rPr lang="de-DE" smtClean="0"/>
              <a:pPr/>
              <a:t>18.07.2020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0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EEAD-2E33-CB41-913B-6235DD169CF5}" type="datetime1">
              <a:rPr lang="de-DE" smtClean="0"/>
              <a:pPr/>
              <a:t>18.07.2020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6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645A-B693-BB43-8646-3B1C1BAD48BE}" type="datetime1">
              <a:rPr lang="de-DE" smtClean="0"/>
              <a:pPr/>
              <a:t>18.07.2020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63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4868-D7B6-2349-81F6-28D3E8C9671D}" type="datetime1">
              <a:rPr lang="de-DE" smtClean="0"/>
              <a:pPr/>
              <a:t>18.07.2020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8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18.07.2020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8818-9833-2C4A-8849-8268EC11202B}" type="datetime1">
              <a:rPr lang="de-DE" smtClean="0"/>
              <a:pPr/>
              <a:t>18.07.2020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6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BE1-0C38-F948-9EB8-8FC2670177F0}" type="datetime1">
              <a:rPr lang="de-DE" smtClean="0"/>
              <a:pPr/>
              <a:t>18.07.2020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75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648000"/>
            <a:ext cx="8532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8000" y="2021180"/>
            <a:ext cx="7675432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pPr/>
              <a:t>18.07.2020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223200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Rescue Robot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Gruppe 3: </a:t>
            </a:r>
          </a:p>
          <a:p>
            <a:r>
              <a:rPr lang="de-DE" dirty="0"/>
              <a:t>Katrin Glöwing, Domenic Drechsel, </a:t>
            </a:r>
          </a:p>
          <a:p>
            <a:r>
              <a:rPr lang="de-DE" dirty="0"/>
              <a:t>Justin Frommberger &amp; Alexander Wilms</a:t>
            </a:r>
          </a:p>
        </p:txBody>
      </p:sp>
    </p:spTree>
    <p:extLst>
      <p:ext uri="{BB962C8B-B14F-4D97-AF65-F5344CB8AC3E}">
        <p14:creationId xmlns:p14="http://schemas.microsoft.com/office/powerpoint/2010/main" val="69412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903EB-9E3B-43D9-B0B7-7E1C23B7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Zusammenfassung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A5A733-7E13-4AF2-94E9-080E2A4B5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0B3D37-6E7F-4387-85D3-A2D109F7AB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18.07.2020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9E5CC3-95D1-4ECD-827E-726E0E0A8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9643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C594A-7D71-44EA-AC10-DB8D3990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Ausblick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5473A5-AC0A-45B3-82CF-0D6015100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81572E-72AD-48D8-8FCB-2D539F47EF4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18.07.2020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33D3B1-2CF0-4A1B-9049-A569100AE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8670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9F652-DA99-4865-BC71-0382F5F1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F0FE90-DDC5-4FD8-8EF9-EEC1E2EE8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08ECAB-D507-43BE-A07F-59054B480B2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18.07.2020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8E9876-2160-4320-AC72-E61E5C98F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639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18.07.2020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161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11EDE-7CC2-4532-9541-74132ED9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Skizze</a:t>
            </a:r>
            <a:r>
              <a:rPr lang="en-US" dirty="0"/>
              <a:t> des Ansatzes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DD9B5E-7BE9-4BEF-B116-0CD5B047B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B73BD3-9D2D-407C-8A8E-176EA884999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18.07.2020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087279-F45A-4666-A124-77A33307F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322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9B2F8-AB9B-4E80-8316-A348ADCE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Konzept</a:t>
            </a:r>
            <a:r>
              <a:rPr lang="en-US" dirty="0"/>
              <a:t>: </a:t>
            </a:r>
            <a:r>
              <a:rPr lang="en-US" dirty="0" err="1"/>
              <a:t>Anforderungen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0A2316-A9FE-477F-A9ED-2F7E60F8E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9E222-D75A-4635-A11C-820565AE53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18.07.2020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1BDF55-C0C1-43DF-8FC0-BA1A23A2D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475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3C87E-5DAA-439F-BE6C-8F80876E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Konzept</a:t>
            </a:r>
            <a:r>
              <a:rPr lang="en-US" dirty="0"/>
              <a:t>: Use Case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8D6209-9428-436A-9C9A-D46B1EBC9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7841FF-13F1-4983-BCEE-22741152892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18.07.2020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D8EC77-E371-4235-B4FA-BACF2435F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349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51AAA-1B1B-4942-9BAC-AD66E805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  <a:r>
              <a:rPr lang="en-US" dirty="0"/>
              <a:t>: </a:t>
            </a:r>
            <a:r>
              <a:rPr lang="de-DE" dirty="0"/>
              <a:t>Szenarios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BBD3FF-A7ED-4AB1-A1DA-AA8CFC35C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CDB78D-8613-42B9-AC09-97E2322B619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18.07.2020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54710D-5E5B-4E46-ADA4-E7130D3CF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911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B394E-023C-4F4E-B5FB-36051D8B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Konzept: Block-Diagramm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D9A9B6-DF61-4B61-8855-AA3E1DB64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B1A305-3ADA-4B16-BCBF-6A8A133284C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18.07.2020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A5C5A7-8CD9-4612-917E-6EE8594C7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303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BC68B-9DC9-4D40-8191-4401C417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Konzept: Stakeholder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AEEA0F-171B-45BE-89C1-70850918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BA2C18-6119-49D0-91E5-2978A3433B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18.07.2020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CE9E6CA-7AAC-4D3A-BE1E-A64D01356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906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92297-3F86-416B-875A-0D1AE6F7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Auswertung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EDFE12-5897-4A05-918E-F1E19164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956A3F-6F1E-47C7-B009-C0BE04EA6D0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18.07.2020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C3EACF-C150-4920-B061-F6A264769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947254"/>
      </p:ext>
    </p:extLst>
  </p:cSld>
  <p:clrMapOvr>
    <a:masterClrMapping/>
  </p:clrMapOvr>
</p:sld>
</file>

<file path=ppt/theme/theme1.xml><?xml version="1.0" encoding="utf-8"?>
<a:theme xmlns:a="http://schemas.openxmlformats.org/drawingml/2006/main" name="HSHL_PowerPoint_Master_Vorl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HSHL_PowerPoint_Master_Vorlage</Template>
  <TotalTime>0</TotalTime>
  <Words>61</Words>
  <Application>Microsoft Office PowerPoint</Application>
  <PresentationFormat>Bildschirmpräsentation (4:3)</PresentationFormat>
  <Paragraphs>37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Source Sans Pro</vt:lpstr>
      <vt:lpstr>HSHL_PowerPoint_Master_Vorlage</vt:lpstr>
      <vt:lpstr>Rescue Robot</vt:lpstr>
      <vt:lpstr>Motivation</vt:lpstr>
      <vt:lpstr>Skizze des Ansatzes</vt:lpstr>
      <vt:lpstr>Konzept: Anforderungen</vt:lpstr>
      <vt:lpstr>Konzept: Use Case</vt:lpstr>
      <vt:lpstr>Konzept: Szenarios</vt:lpstr>
      <vt:lpstr>Konzept: Block-Diagramm</vt:lpstr>
      <vt:lpstr>Konzept: Stakeholder</vt:lpstr>
      <vt:lpstr>Auswertung</vt:lpstr>
      <vt:lpstr>Zusammenfassung</vt:lpstr>
      <vt:lpstr>Ausblick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Katrin Glöwing</dc:creator>
  <cp:lastModifiedBy>Katrin Glöwing</cp:lastModifiedBy>
  <cp:revision>5</cp:revision>
  <dcterms:created xsi:type="dcterms:W3CDTF">2017-12-05T19:21:36Z</dcterms:created>
  <dcterms:modified xsi:type="dcterms:W3CDTF">2020-07-18T09:37:34Z</dcterms:modified>
</cp:coreProperties>
</file>