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63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2D7DF-3543-4B22-B613-5B4C37111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720FE2-36EB-4BE3-BCFB-6B2499A98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A5255-C2D4-4731-A309-2214A04D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0796F-CF04-44A0-94F9-3B2AD79A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BDC7D-F033-412D-8CAB-AF9D5159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DDB71-111C-40D1-91E6-9CA88F9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658CA-2E60-4532-A58F-5D4948BF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65B89-C148-416F-B4CE-56514C06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25E56-45A7-4184-A777-DCD9E20A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3916C-1DF3-4B67-903B-716450AC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1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71512D-E587-48E0-A330-0400FFB6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5ACCC5-3C26-44DC-9DA2-E935A0E6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0B2D3-101E-4346-A76E-B839B58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68EF6-834C-491A-B516-0F9BC9B6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1D188-8ED4-4132-B2C2-0819220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8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20180-ADDE-4469-8179-F3DF9918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DA95A-FCFA-4E89-89A1-142911ED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CF534-B309-4C4B-8D3A-62AFD43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A7CFA-8589-49F6-AF15-65C852F2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CB3A0-E231-4F8A-9B16-604B739B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21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36BC-B54E-41E5-9C46-1B389F7C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29634-CF45-4939-BC06-0FAF60C0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B641F-FFDB-45AB-8395-A6CC1731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D25D8-525D-4836-B970-87D31302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4E6E7-558D-4242-B755-4974921C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15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84667-7E21-4B61-A81B-20BD72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1320D-1349-4032-A833-385D8147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F63FA8-4EAD-415F-B14C-977ED287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0E9FA-28F8-4DFF-8911-D494127F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91EB4B-0A3C-415C-9724-B558F1C7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B49B25-33D0-41A2-A544-1DED692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85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26EA-01B3-4C6C-B131-2E3C8A7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4E81A-403A-435D-B5F5-D8B00E13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DA1F0-51A7-429B-BE8A-B1205E5E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2166-2C13-4543-B950-FC917DA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50EB0A-7B18-432F-AAA2-F8733D836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23F7D3-184B-4D1B-9364-A58DA689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80C6B-ADFB-4033-BACE-7646EE4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6C4647-2F42-4A5F-A65F-5CD08751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9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89335-69E8-45DA-874E-884EC298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66D247-942F-4318-BA60-8DA3D6D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EE068-2AC6-4DA1-AA3D-E6D3E09C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D193A6-D547-441F-920A-95785FC1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2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1581DD-3251-40C7-837E-69385425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98FE2E-591E-4256-A552-7A781F8D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A19CC8-BACB-45A9-9BA2-B37BE0ED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E3846-7074-44C1-9AC1-87A6D91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A43E-9078-4904-A440-4ED5C317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BBD1F-C7E0-4ED2-BA5A-6D26D141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C5C44D-6C29-4CC5-80EF-DB2C70E6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0084D-1FE8-46FE-B395-4DB48968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D6495-673A-465B-8E62-BBC85CB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660FA-2463-4A0B-B09B-718A6D3B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78E0AD-E0FF-4FE1-B2EA-AA1AB820D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10A853-D14E-492A-9B54-BC65E72F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B94309-2B95-43BD-AA70-7435A91C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BB7DCE-1E29-428E-AE48-77B592E8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31F32-A838-49F5-B402-C1BACE7A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67811E-8FCE-4277-9977-794362FC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1D50D-0D4A-4C34-872A-1D129796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31C39-4FAA-4114-8C6C-558DAE40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0A0C-7683-4EB5-B0EE-D45EF6AE3F17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E51A0-0756-4554-AD97-44A5D238D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0CBA7-4779-406F-9714-B0D3C40E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A38A-AA05-4D10-850B-7C95ACD5C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7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CF873D-885C-4DB6-A1A0-D0ABAED5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62" y="773887"/>
            <a:ext cx="8710676" cy="5310226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6CCDCBBB-6D5B-4E6B-9D4C-B4A909C2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50370"/>
              </p:ext>
            </p:extLst>
          </p:nvPr>
        </p:nvGraphicFramePr>
        <p:xfrm>
          <a:off x="2070341" y="582545"/>
          <a:ext cx="7004646" cy="490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86">
                  <a:extLst>
                    <a:ext uri="{9D8B030D-6E8A-4147-A177-3AD203B41FA5}">
                      <a16:colId xmlns:a16="http://schemas.microsoft.com/office/drawing/2014/main" val="1413045971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2809581624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3377922215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2541269192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1241512719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3554043880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1077011765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872006503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1703091233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3933851986"/>
                    </a:ext>
                  </a:extLst>
                </a:gridCol>
                <a:gridCol w="636786">
                  <a:extLst>
                    <a:ext uri="{9D8B030D-6E8A-4147-A177-3AD203B41FA5}">
                      <a16:colId xmlns:a16="http://schemas.microsoft.com/office/drawing/2014/main" val="2708747361"/>
                    </a:ext>
                  </a:extLst>
                </a:gridCol>
              </a:tblGrid>
              <a:tr h="490909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78686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360404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45892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75646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86844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070125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19105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36656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738232"/>
                  </a:ext>
                </a:extLst>
              </a:tr>
              <a:tr h="49090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26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Katrin Glöwing</dc:creator>
  <cp:lastModifiedBy>Katrin Glöwing</cp:lastModifiedBy>
  <cp:revision>2</cp:revision>
  <dcterms:created xsi:type="dcterms:W3CDTF">2020-08-02T15:42:38Z</dcterms:created>
  <dcterms:modified xsi:type="dcterms:W3CDTF">2020-08-02T15:55:16Z</dcterms:modified>
</cp:coreProperties>
</file>