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6" r:id="rId2"/>
  </p:sldIdLst>
  <p:sldSz cx="12192000" cy="6858000"/>
  <p:notesSz cx="6797675" cy="9928225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7C7C7"/>
    <a:srgbClr val="E9E9E9"/>
    <a:srgbClr val="F2F2F2"/>
    <a:srgbClr val="E6E7EB"/>
    <a:srgbClr val="FF9D37"/>
    <a:srgbClr val="FF9D38"/>
    <a:srgbClr val="F25930"/>
    <a:srgbClr val="FFCB2C"/>
    <a:srgbClr val="FFC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5592" autoAdjust="0"/>
  </p:normalViewPr>
  <p:slideViewPr>
    <p:cSldViewPr snapToGrid="0">
      <p:cViewPr varScale="1">
        <p:scale>
          <a:sx n="73" d="100"/>
          <a:sy n="73" d="100"/>
        </p:scale>
        <p:origin x="639" y="3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136"/>
          </a:xfrm>
          <a:prstGeom prst="rect">
            <a:avLst/>
          </a:prstGeom>
        </p:spPr>
        <p:txBody>
          <a:bodyPr vert="horz" lIns="95563" tIns="47782" rIns="95563" bIns="47782" rtlCol="0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60" cy="498136"/>
          </a:xfrm>
          <a:prstGeom prst="rect">
            <a:avLst/>
          </a:prstGeom>
        </p:spPr>
        <p:txBody>
          <a:bodyPr vert="horz" lIns="95563" tIns="47782" rIns="95563" bIns="47782" rtlCol="0"/>
          <a:lstStyle>
            <a:lvl1pPr algn="r">
              <a:defRPr sz="1300"/>
            </a:lvl1pPr>
          </a:lstStyle>
          <a:p>
            <a:fld id="{4BB4F5FB-4C6A-4287-8303-886DF1D2803A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3" tIns="47782" rIns="95563" bIns="47782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8"/>
          </a:xfrm>
          <a:prstGeom prst="rect">
            <a:avLst/>
          </a:prstGeom>
        </p:spPr>
        <p:txBody>
          <a:bodyPr vert="horz" lIns="95563" tIns="47782" rIns="95563" bIns="47782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60" cy="498134"/>
          </a:xfrm>
          <a:prstGeom prst="rect">
            <a:avLst/>
          </a:prstGeom>
        </p:spPr>
        <p:txBody>
          <a:bodyPr vert="horz" lIns="95563" tIns="47782" rIns="95563" bIns="47782" rtlCol="0" anchor="b"/>
          <a:lstStyle>
            <a:lvl1pPr algn="l">
              <a:defRPr sz="13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60" cy="498134"/>
          </a:xfrm>
          <a:prstGeom prst="rect">
            <a:avLst/>
          </a:prstGeom>
        </p:spPr>
        <p:txBody>
          <a:bodyPr vert="horz" lIns="95563" tIns="47782" rIns="95563" bIns="47782" rtlCol="0" anchor="b"/>
          <a:lstStyle>
            <a:lvl1pPr algn="r">
              <a:defRPr sz="1300"/>
            </a:lvl1pPr>
          </a:lstStyle>
          <a:p>
            <a:fld id="{109D1CB2-13A9-46CF-8AAF-3266B880B86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542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135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7198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075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4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448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21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9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3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70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724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136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47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43EF6-E6A4-4957-B70C-01E5E58A2A5E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CEE56-978B-4EF6-A861-FC0F269F75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2823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9025013" y="3771547"/>
            <a:ext cx="2163928" cy="1256776"/>
          </a:xfrm>
          <a:prstGeom prst="roundRect">
            <a:avLst>
              <a:gd name="adj" fmla="val 50000"/>
            </a:avLst>
          </a:prstGeom>
          <a:solidFill>
            <a:srgbClr val="FF9D37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42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9057744" y="2488455"/>
            <a:ext cx="2163928" cy="796684"/>
          </a:xfrm>
          <a:prstGeom prst="roundRect">
            <a:avLst>
              <a:gd name="adj" fmla="val 50000"/>
            </a:avLst>
          </a:prstGeom>
          <a:solidFill>
            <a:srgbClr val="F25930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41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1959684" y="3907081"/>
            <a:ext cx="2163928" cy="779032"/>
          </a:xfrm>
          <a:prstGeom prst="roundRect">
            <a:avLst>
              <a:gd name="adj" fmla="val 50000"/>
            </a:avLst>
          </a:prstGeom>
          <a:solidFill>
            <a:srgbClr val="FFCB2C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40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1545128" y="2555540"/>
            <a:ext cx="2163928" cy="796684"/>
          </a:xfrm>
          <a:prstGeom prst="roundRect">
            <a:avLst>
              <a:gd name="adj" fmla="val 50000"/>
            </a:avLst>
          </a:prstGeom>
          <a:solidFill>
            <a:srgbClr val="FFC02F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5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2069867" y="1479586"/>
            <a:ext cx="2163928" cy="777662"/>
          </a:xfrm>
          <a:prstGeom prst="roundRect">
            <a:avLst>
              <a:gd name="adj" fmla="val 50000"/>
            </a:avLst>
          </a:prstGeom>
          <a:solidFill>
            <a:srgbClr val="FF8A2E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4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7113024" y="2490388"/>
            <a:ext cx="3892282" cy="796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3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7080022" y="3768323"/>
            <a:ext cx="3892282" cy="1260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2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2227738" y="3891573"/>
            <a:ext cx="3892282" cy="796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1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1829747" y="2555540"/>
            <a:ext cx="3892282" cy="796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210" name="Rounded Rectangle 19">
            <a:extLst>
              <a:ext uri="{FF2B5EF4-FFF2-40B4-BE49-F238E27FC236}">
                <a16:creationId xmlns:a16="http://schemas.microsoft.com/office/drawing/2014/main" id="{13D626D6-EC70-4E55-8087-D074442A7DAB}"/>
              </a:ext>
            </a:extLst>
          </p:cNvPr>
          <p:cNvSpPr/>
          <p:nvPr/>
        </p:nvSpPr>
        <p:spPr>
          <a:xfrm>
            <a:off x="2352662" y="1479586"/>
            <a:ext cx="3135649" cy="796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>
              <a:latin typeface="Calibri Light" panose="020F0302020204030204" pitchFamily="34" charset="0"/>
            </a:endParaRPr>
          </a:p>
        </p:txBody>
      </p:sp>
      <p:sp>
        <p:nvSpPr>
          <p:cNvPr id="173" name="Figura a mano libera 172"/>
          <p:cNvSpPr>
            <a:spLocks/>
          </p:cNvSpPr>
          <p:nvPr/>
        </p:nvSpPr>
        <p:spPr bwMode="auto">
          <a:xfrm>
            <a:off x="5413776" y="1353089"/>
            <a:ext cx="1075730" cy="334210"/>
          </a:xfrm>
          <a:custGeom>
            <a:avLst/>
            <a:gdLst>
              <a:gd name="connsiteX0" fmla="*/ 668139 w 1075730"/>
              <a:gd name="connsiteY0" fmla="*/ 0 h 334210"/>
              <a:gd name="connsiteX1" fmla="*/ 802283 w 1075730"/>
              <a:gd name="connsiteY1" fmla="*/ 0 h 334210"/>
              <a:gd name="connsiteX2" fmla="*/ 941586 w 1075730"/>
              <a:gd name="connsiteY2" fmla="*/ 11609 h 334210"/>
              <a:gd name="connsiteX3" fmla="*/ 1075730 w 1075730"/>
              <a:gd name="connsiteY3" fmla="*/ 28377 h 334210"/>
              <a:gd name="connsiteX4" fmla="*/ 1032567 w 1075730"/>
              <a:gd name="connsiteY4" fmla="*/ 271424 h 334210"/>
              <a:gd name="connsiteX5" fmla="*/ 888116 w 1075730"/>
              <a:gd name="connsiteY5" fmla="*/ 249378 h 334210"/>
              <a:gd name="connsiteX6" fmla="*/ 683616 w 1075730"/>
              <a:gd name="connsiteY6" fmla="*/ 239052 h 334210"/>
              <a:gd name="connsiteX7" fmla="*/ 88842 w 1075730"/>
              <a:gd name="connsiteY7" fmla="*/ 328973 h 334210"/>
              <a:gd name="connsiteX8" fmla="*/ 74534 w 1075730"/>
              <a:gd name="connsiteY8" fmla="*/ 334210 h 334210"/>
              <a:gd name="connsiteX9" fmla="*/ 0 w 1075730"/>
              <a:gd name="connsiteY9" fmla="*/ 109637 h 334210"/>
              <a:gd name="connsiteX10" fmla="*/ 128985 w 1075730"/>
              <a:gd name="connsiteY10" fmla="*/ 69652 h 334210"/>
              <a:gd name="connsiteX11" fmla="*/ 261839 w 1075730"/>
              <a:gd name="connsiteY11" fmla="*/ 39985 h 334210"/>
              <a:gd name="connsiteX12" fmla="*/ 395982 w 1075730"/>
              <a:gd name="connsiteY12" fmla="*/ 16768 h 334210"/>
              <a:gd name="connsiteX13" fmla="*/ 535286 w 1075730"/>
              <a:gd name="connsiteY13" fmla="*/ 5159 h 334210"/>
              <a:gd name="connsiteX14" fmla="*/ 668139 w 1075730"/>
              <a:gd name="connsiteY14" fmla="*/ 0 h 334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75730" h="334210">
                <a:moveTo>
                  <a:pt x="668139" y="0"/>
                </a:moveTo>
                <a:lnTo>
                  <a:pt x="802283" y="0"/>
                </a:lnTo>
                <a:lnTo>
                  <a:pt x="941586" y="11609"/>
                </a:lnTo>
                <a:lnTo>
                  <a:pt x="1075730" y="28377"/>
                </a:lnTo>
                <a:lnTo>
                  <a:pt x="1032567" y="271424"/>
                </a:lnTo>
                <a:lnTo>
                  <a:pt x="888116" y="249378"/>
                </a:lnTo>
                <a:cubicBezTo>
                  <a:pt x="820879" y="242550"/>
                  <a:pt x="752656" y="239052"/>
                  <a:pt x="683616" y="239052"/>
                </a:cubicBezTo>
                <a:cubicBezTo>
                  <a:pt x="476497" y="239052"/>
                  <a:pt x="276731" y="270534"/>
                  <a:pt x="88842" y="328973"/>
                </a:cubicBezTo>
                <a:lnTo>
                  <a:pt x="74534" y="334210"/>
                </a:lnTo>
                <a:lnTo>
                  <a:pt x="0" y="109637"/>
                </a:lnTo>
                <a:lnTo>
                  <a:pt x="128985" y="69652"/>
                </a:lnTo>
                <a:lnTo>
                  <a:pt x="261839" y="39985"/>
                </a:lnTo>
                <a:lnTo>
                  <a:pt x="395982" y="16768"/>
                </a:lnTo>
                <a:lnTo>
                  <a:pt x="535286" y="5159"/>
                </a:lnTo>
                <a:lnTo>
                  <a:pt x="668139" y="0"/>
                </a:lnTo>
                <a:close/>
              </a:path>
            </a:pathLst>
          </a:custGeom>
          <a:solidFill>
            <a:srgbClr val="F06223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72" name="Figura a mano libera 171"/>
          <p:cNvSpPr>
            <a:spLocks/>
          </p:cNvSpPr>
          <p:nvPr/>
        </p:nvSpPr>
        <p:spPr bwMode="auto">
          <a:xfrm>
            <a:off x="6488109" y="1393076"/>
            <a:ext cx="1029403" cy="645397"/>
          </a:xfrm>
          <a:custGeom>
            <a:avLst/>
            <a:gdLst>
              <a:gd name="connsiteX0" fmla="*/ 41383 w 1029403"/>
              <a:gd name="connsiteY0" fmla="*/ 0 h 645397"/>
              <a:gd name="connsiteX1" fmla="*/ 175526 w 1029403"/>
              <a:gd name="connsiteY1" fmla="*/ 29666 h 645397"/>
              <a:gd name="connsiteX2" fmla="*/ 309670 w 1029403"/>
              <a:gd name="connsiteY2" fmla="*/ 64492 h 645397"/>
              <a:gd name="connsiteX3" fmla="*/ 437365 w 1029403"/>
              <a:gd name="connsiteY3" fmla="*/ 104477 h 645397"/>
              <a:gd name="connsiteX4" fmla="*/ 565059 w 1029403"/>
              <a:gd name="connsiteY4" fmla="*/ 157361 h 645397"/>
              <a:gd name="connsiteX5" fmla="*/ 686305 w 1029403"/>
              <a:gd name="connsiteY5" fmla="*/ 220563 h 645397"/>
              <a:gd name="connsiteX6" fmla="*/ 802391 w 1029403"/>
              <a:gd name="connsiteY6" fmla="*/ 285056 h 645397"/>
              <a:gd name="connsiteX7" fmla="*/ 918477 w 1029403"/>
              <a:gd name="connsiteY7" fmla="*/ 359867 h 645397"/>
              <a:gd name="connsiteX8" fmla="*/ 1029403 w 1029403"/>
              <a:gd name="connsiteY8" fmla="*/ 441127 h 645397"/>
              <a:gd name="connsiteX9" fmla="*/ 867638 w 1029403"/>
              <a:gd name="connsiteY9" fmla="*/ 645397 h 645397"/>
              <a:gd name="connsiteX10" fmla="*/ 727568 w 1029403"/>
              <a:gd name="connsiteY10" fmla="*/ 540655 h 645397"/>
              <a:gd name="connsiteX11" fmla="*/ 12377 w 1029403"/>
              <a:gd name="connsiteY11" fmla="*/ 239701 h 645397"/>
              <a:gd name="connsiteX12" fmla="*/ 0 w 1029403"/>
              <a:gd name="connsiteY12" fmla="*/ 237812 h 645397"/>
              <a:gd name="connsiteX13" fmla="*/ 41383 w 1029403"/>
              <a:gd name="connsiteY13" fmla="*/ 0 h 645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29403" h="645397">
                <a:moveTo>
                  <a:pt x="41383" y="0"/>
                </a:moveTo>
                <a:lnTo>
                  <a:pt x="175526" y="29666"/>
                </a:lnTo>
                <a:lnTo>
                  <a:pt x="309670" y="64492"/>
                </a:lnTo>
                <a:lnTo>
                  <a:pt x="437365" y="104477"/>
                </a:lnTo>
                <a:lnTo>
                  <a:pt x="565059" y="157361"/>
                </a:lnTo>
                <a:lnTo>
                  <a:pt x="686305" y="220563"/>
                </a:lnTo>
                <a:lnTo>
                  <a:pt x="802391" y="285056"/>
                </a:lnTo>
                <a:lnTo>
                  <a:pt x="918477" y="359867"/>
                </a:lnTo>
                <a:lnTo>
                  <a:pt x="1029403" y="441127"/>
                </a:lnTo>
                <a:lnTo>
                  <a:pt x="867638" y="645397"/>
                </a:lnTo>
                <a:lnTo>
                  <a:pt x="727568" y="540655"/>
                </a:lnTo>
                <a:cubicBezTo>
                  <a:pt x="514755" y="396880"/>
                  <a:pt x="272783" y="292988"/>
                  <a:pt x="12377" y="239701"/>
                </a:cubicBezTo>
                <a:lnTo>
                  <a:pt x="0" y="237812"/>
                </a:lnTo>
                <a:lnTo>
                  <a:pt x="41383" y="0"/>
                </a:lnTo>
                <a:close/>
              </a:path>
            </a:pathLst>
          </a:custGeom>
          <a:solidFill>
            <a:srgbClr val="E54D22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71" name="Figura a mano libera 170"/>
          <p:cNvSpPr>
            <a:spLocks/>
          </p:cNvSpPr>
          <p:nvPr/>
        </p:nvSpPr>
        <p:spPr bwMode="auto">
          <a:xfrm>
            <a:off x="4229699" y="1480785"/>
            <a:ext cx="1211861" cy="1000593"/>
          </a:xfrm>
          <a:custGeom>
            <a:avLst/>
            <a:gdLst>
              <a:gd name="connsiteX0" fmla="*/ 1137642 w 1211861"/>
              <a:gd name="connsiteY0" fmla="*/ 0 h 1000593"/>
              <a:gd name="connsiteX1" fmla="*/ 1211861 w 1211861"/>
              <a:gd name="connsiteY1" fmla="*/ 223626 h 1000593"/>
              <a:gd name="connsiteX2" fmla="*/ 1089157 w 1211861"/>
              <a:gd name="connsiteY2" fmla="*/ 268536 h 1000593"/>
              <a:gd name="connsiteX3" fmla="*/ 209165 w 1211861"/>
              <a:gd name="connsiteY3" fmla="*/ 993190 h 1000593"/>
              <a:gd name="connsiteX4" fmla="*/ 204667 w 1211861"/>
              <a:gd name="connsiteY4" fmla="*/ 1000593 h 1000593"/>
              <a:gd name="connsiteX5" fmla="*/ 0 w 1211861"/>
              <a:gd name="connsiteY5" fmla="*/ 864196 h 1000593"/>
              <a:gd name="connsiteX6" fmla="*/ 109637 w 1211861"/>
              <a:gd name="connsiteY6" fmla="*/ 719733 h 1000593"/>
              <a:gd name="connsiteX7" fmla="*/ 225723 w 1211861"/>
              <a:gd name="connsiteY7" fmla="*/ 580430 h 1000593"/>
              <a:gd name="connsiteX8" fmla="*/ 353417 w 1211861"/>
              <a:gd name="connsiteY8" fmla="*/ 452735 h 1000593"/>
              <a:gd name="connsiteX9" fmla="*/ 492720 w 1211861"/>
              <a:gd name="connsiteY9" fmla="*/ 336649 h 1000593"/>
              <a:gd name="connsiteX10" fmla="*/ 644922 w 1211861"/>
              <a:gd name="connsiteY10" fmla="*/ 237331 h 1000593"/>
              <a:gd name="connsiteX11" fmla="*/ 800993 w 1211861"/>
              <a:gd name="connsiteY11" fmla="*/ 144463 h 1000593"/>
              <a:gd name="connsiteX12" fmla="*/ 963513 w 1211861"/>
              <a:gd name="connsiteY12" fmla="*/ 63202 h 1000593"/>
              <a:gd name="connsiteX13" fmla="*/ 1137642 w 1211861"/>
              <a:gd name="connsiteY13" fmla="*/ 0 h 100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1861" h="1000593">
                <a:moveTo>
                  <a:pt x="1137642" y="0"/>
                </a:moveTo>
                <a:lnTo>
                  <a:pt x="1211861" y="223626"/>
                </a:lnTo>
                <a:lnTo>
                  <a:pt x="1089157" y="268536"/>
                </a:lnTo>
                <a:cubicBezTo>
                  <a:pt x="730221" y="420353"/>
                  <a:pt x="424826" y="673969"/>
                  <a:pt x="209165" y="993190"/>
                </a:cubicBezTo>
                <a:lnTo>
                  <a:pt x="204667" y="1000593"/>
                </a:lnTo>
                <a:lnTo>
                  <a:pt x="0" y="864196"/>
                </a:lnTo>
                <a:lnTo>
                  <a:pt x="109637" y="719733"/>
                </a:lnTo>
                <a:lnTo>
                  <a:pt x="225723" y="580430"/>
                </a:lnTo>
                <a:lnTo>
                  <a:pt x="353417" y="452735"/>
                </a:lnTo>
                <a:lnTo>
                  <a:pt x="492720" y="336649"/>
                </a:lnTo>
                <a:lnTo>
                  <a:pt x="644922" y="237331"/>
                </a:lnTo>
                <a:lnTo>
                  <a:pt x="800993" y="144463"/>
                </a:lnTo>
                <a:lnTo>
                  <a:pt x="963513" y="63202"/>
                </a:lnTo>
                <a:lnTo>
                  <a:pt x="1137642" y="0"/>
                </a:lnTo>
                <a:close/>
              </a:path>
            </a:pathLst>
          </a:custGeom>
          <a:solidFill>
            <a:srgbClr val="FF8A2E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8" name="Figura a mano libera 167"/>
          <p:cNvSpPr>
            <a:spLocks/>
          </p:cNvSpPr>
          <p:nvPr/>
        </p:nvSpPr>
        <p:spPr bwMode="auto">
          <a:xfrm>
            <a:off x="7399350" y="1875476"/>
            <a:ext cx="983646" cy="1581542"/>
          </a:xfrm>
          <a:custGeom>
            <a:avLst/>
            <a:gdLst>
              <a:gd name="connsiteX0" fmla="*/ 159436 w 983646"/>
              <a:gd name="connsiteY0" fmla="*/ 0 h 1581542"/>
              <a:gd name="connsiteX1" fmla="*/ 333565 w 983646"/>
              <a:gd name="connsiteY1" fmla="*/ 150912 h 1581542"/>
              <a:gd name="connsiteX2" fmla="*/ 484477 w 983646"/>
              <a:gd name="connsiteY2" fmla="*/ 318592 h 1581542"/>
              <a:gd name="connsiteX3" fmla="*/ 623780 w 983646"/>
              <a:gd name="connsiteY3" fmla="*/ 497880 h 1581542"/>
              <a:gd name="connsiteX4" fmla="*/ 739866 w 983646"/>
              <a:gd name="connsiteY4" fmla="*/ 690067 h 1581542"/>
              <a:gd name="connsiteX5" fmla="*/ 832734 w 983646"/>
              <a:gd name="connsiteY5" fmla="*/ 892572 h 1581542"/>
              <a:gd name="connsiteX6" fmla="*/ 908835 w 983646"/>
              <a:gd name="connsiteY6" fmla="*/ 1107976 h 1581542"/>
              <a:gd name="connsiteX7" fmla="*/ 960429 w 983646"/>
              <a:gd name="connsiteY7" fmla="*/ 1328539 h 1581542"/>
              <a:gd name="connsiteX8" fmla="*/ 978487 w 983646"/>
              <a:gd name="connsiteY8" fmla="*/ 1444625 h 1581542"/>
              <a:gd name="connsiteX9" fmla="*/ 983646 w 983646"/>
              <a:gd name="connsiteY9" fmla="*/ 1560711 h 1581542"/>
              <a:gd name="connsiteX10" fmla="*/ 691330 w 983646"/>
              <a:gd name="connsiteY10" fmla="*/ 1581542 h 1581542"/>
              <a:gd name="connsiteX11" fmla="*/ 687833 w 983646"/>
              <a:gd name="connsiteY11" fmla="*/ 1512282 h 1581542"/>
              <a:gd name="connsiteX12" fmla="*/ 112338 w 983646"/>
              <a:gd name="connsiteY12" fmla="*/ 302486 h 1581542"/>
              <a:gd name="connsiteX13" fmla="*/ 0 w 983646"/>
              <a:gd name="connsiteY13" fmla="*/ 200386 h 1581542"/>
              <a:gd name="connsiteX14" fmla="*/ 159436 w 983646"/>
              <a:gd name="connsiteY14" fmla="*/ 0 h 1581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983646" h="1581542">
                <a:moveTo>
                  <a:pt x="159436" y="0"/>
                </a:moveTo>
                <a:lnTo>
                  <a:pt x="333565" y="150912"/>
                </a:lnTo>
                <a:lnTo>
                  <a:pt x="484477" y="318592"/>
                </a:lnTo>
                <a:lnTo>
                  <a:pt x="623780" y="497880"/>
                </a:lnTo>
                <a:lnTo>
                  <a:pt x="739866" y="690067"/>
                </a:lnTo>
                <a:lnTo>
                  <a:pt x="832734" y="892572"/>
                </a:lnTo>
                <a:lnTo>
                  <a:pt x="908835" y="1107976"/>
                </a:lnTo>
                <a:lnTo>
                  <a:pt x="960429" y="1328539"/>
                </a:lnTo>
                <a:lnTo>
                  <a:pt x="978487" y="1444625"/>
                </a:lnTo>
                <a:lnTo>
                  <a:pt x="983646" y="1560711"/>
                </a:lnTo>
                <a:lnTo>
                  <a:pt x="691330" y="1581542"/>
                </a:lnTo>
                <a:lnTo>
                  <a:pt x="687833" y="1512282"/>
                </a:lnTo>
                <a:cubicBezTo>
                  <a:pt x="640034" y="1041615"/>
                  <a:pt x="429045" y="619192"/>
                  <a:pt x="112338" y="302486"/>
                </a:cubicBezTo>
                <a:lnTo>
                  <a:pt x="0" y="200386"/>
                </a:lnTo>
                <a:lnTo>
                  <a:pt x="159436" y="0"/>
                </a:lnTo>
                <a:close/>
              </a:path>
            </a:pathLst>
          </a:custGeom>
          <a:solidFill>
            <a:srgbClr val="F25930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6" name="Figura a mano libera 165"/>
          <p:cNvSpPr>
            <a:spLocks/>
          </p:cNvSpPr>
          <p:nvPr/>
        </p:nvSpPr>
        <p:spPr bwMode="auto">
          <a:xfrm>
            <a:off x="3828557" y="2396574"/>
            <a:ext cx="574990" cy="1374973"/>
          </a:xfrm>
          <a:custGeom>
            <a:avLst/>
            <a:gdLst>
              <a:gd name="connsiteX0" fmla="*/ 371475 w 574990"/>
              <a:gd name="connsiteY0" fmla="*/ 0 h 1374973"/>
              <a:gd name="connsiteX1" fmla="*/ 574990 w 574990"/>
              <a:gd name="connsiteY1" fmla="*/ 135534 h 1374973"/>
              <a:gd name="connsiteX2" fmla="*/ 510121 w 574990"/>
              <a:gd name="connsiteY2" fmla="*/ 242311 h 1374973"/>
              <a:gd name="connsiteX3" fmla="*/ 268718 w 574990"/>
              <a:gd name="connsiteY3" fmla="*/ 1195685 h 1374973"/>
              <a:gd name="connsiteX4" fmla="*/ 276796 w 574990"/>
              <a:gd name="connsiteY4" fmla="*/ 1355673 h 1374973"/>
              <a:gd name="connsiteX5" fmla="*/ 5160 w 574990"/>
              <a:gd name="connsiteY5" fmla="*/ 1374973 h 1374973"/>
              <a:gd name="connsiteX6" fmla="*/ 0 w 574990"/>
              <a:gd name="connsiteY6" fmla="*/ 1195685 h 1374973"/>
              <a:gd name="connsiteX7" fmla="*/ 11609 w 574990"/>
              <a:gd name="connsiteY7" fmla="*/ 1016397 h 1374973"/>
              <a:gd name="connsiteX8" fmla="*/ 34826 w 574990"/>
              <a:gd name="connsiteY8" fmla="*/ 835819 h 1374973"/>
              <a:gd name="connsiteX9" fmla="*/ 74811 w 574990"/>
              <a:gd name="connsiteY9" fmla="*/ 656530 h 1374973"/>
              <a:gd name="connsiteX10" fmla="*/ 127695 w 574990"/>
              <a:gd name="connsiteY10" fmla="*/ 487561 h 1374973"/>
              <a:gd name="connsiteX11" fmla="*/ 190897 w 574990"/>
              <a:gd name="connsiteY11" fmla="*/ 319881 h 1374973"/>
              <a:gd name="connsiteX12" fmla="*/ 273447 w 574990"/>
              <a:gd name="connsiteY12" fmla="*/ 157361 h 1374973"/>
              <a:gd name="connsiteX13" fmla="*/ 371475 w 574990"/>
              <a:gd name="connsiteY13" fmla="*/ 0 h 1374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4990" h="1374973">
                <a:moveTo>
                  <a:pt x="371475" y="0"/>
                </a:moveTo>
                <a:lnTo>
                  <a:pt x="574990" y="135534"/>
                </a:lnTo>
                <a:lnTo>
                  <a:pt x="510121" y="242311"/>
                </a:lnTo>
                <a:cubicBezTo>
                  <a:pt x="356167" y="525714"/>
                  <a:pt x="268718" y="850487"/>
                  <a:pt x="268718" y="1195685"/>
                </a:cubicBezTo>
                <a:lnTo>
                  <a:pt x="276796" y="1355673"/>
                </a:lnTo>
                <a:lnTo>
                  <a:pt x="5160" y="1374973"/>
                </a:lnTo>
                <a:lnTo>
                  <a:pt x="0" y="1195685"/>
                </a:lnTo>
                <a:lnTo>
                  <a:pt x="11609" y="1016397"/>
                </a:lnTo>
                <a:lnTo>
                  <a:pt x="34826" y="835819"/>
                </a:lnTo>
                <a:lnTo>
                  <a:pt x="74811" y="656530"/>
                </a:lnTo>
                <a:lnTo>
                  <a:pt x="127695" y="487561"/>
                </a:lnTo>
                <a:lnTo>
                  <a:pt x="190897" y="319881"/>
                </a:lnTo>
                <a:lnTo>
                  <a:pt x="273447" y="157361"/>
                </a:lnTo>
                <a:lnTo>
                  <a:pt x="371475" y="0"/>
                </a:lnTo>
                <a:close/>
              </a:path>
            </a:pathLst>
          </a:custGeom>
          <a:solidFill>
            <a:srgbClr val="FFC02F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4" name="Figura a mano libera 163"/>
          <p:cNvSpPr>
            <a:spLocks/>
          </p:cNvSpPr>
          <p:nvPr/>
        </p:nvSpPr>
        <p:spPr bwMode="auto">
          <a:xfrm>
            <a:off x="5779075" y="2515028"/>
            <a:ext cx="506090" cy="481769"/>
          </a:xfrm>
          <a:custGeom>
            <a:avLst/>
            <a:gdLst>
              <a:gd name="connsiteX0" fmla="*/ 320413 w 506090"/>
              <a:gd name="connsiteY0" fmla="*/ 0 h 481769"/>
              <a:gd name="connsiteX1" fmla="*/ 430837 w 506090"/>
              <a:gd name="connsiteY1" fmla="*/ 5576 h 481769"/>
              <a:gd name="connsiteX2" fmla="*/ 506090 w 506090"/>
              <a:gd name="connsiteY2" fmla="*/ 17061 h 481769"/>
              <a:gd name="connsiteX3" fmla="*/ 426692 w 506090"/>
              <a:gd name="connsiteY3" fmla="*/ 464141 h 481769"/>
              <a:gd name="connsiteX4" fmla="*/ 320413 w 506090"/>
              <a:gd name="connsiteY4" fmla="*/ 453427 h 481769"/>
              <a:gd name="connsiteX5" fmla="*/ 194137 w 506090"/>
              <a:gd name="connsiteY5" fmla="*/ 466157 h 481769"/>
              <a:gd name="connsiteX6" fmla="*/ 143842 w 506090"/>
              <a:gd name="connsiteY6" fmla="*/ 481769 h 481769"/>
              <a:gd name="connsiteX7" fmla="*/ 0 w 506090"/>
              <a:gd name="connsiteY7" fmla="*/ 48363 h 481769"/>
              <a:gd name="connsiteX8" fmla="*/ 102755 w 506090"/>
              <a:gd name="connsiteY8" fmla="*/ 21942 h 481769"/>
              <a:gd name="connsiteX9" fmla="*/ 320413 w 506090"/>
              <a:gd name="connsiteY9" fmla="*/ 0 h 481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6090" h="481769">
                <a:moveTo>
                  <a:pt x="320413" y="0"/>
                </a:moveTo>
                <a:cubicBezTo>
                  <a:pt x="357692" y="0"/>
                  <a:pt x="394531" y="1889"/>
                  <a:pt x="430837" y="5576"/>
                </a:cubicBezTo>
                <a:lnTo>
                  <a:pt x="506090" y="17061"/>
                </a:lnTo>
                <a:lnTo>
                  <a:pt x="426692" y="464141"/>
                </a:lnTo>
                <a:lnTo>
                  <a:pt x="320413" y="453427"/>
                </a:lnTo>
                <a:cubicBezTo>
                  <a:pt x="277157" y="453427"/>
                  <a:pt x="234925" y="457810"/>
                  <a:pt x="194137" y="466157"/>
                </a:cubicBezTo>
                <a:lnTo>
                  <a:pt x="143842" y="481769"/>
                </a:lnTo>
                <a:lnTo>
                  <a:pt x="0" y="48363"/>
                </a:lnTo>
                <a:lnTo>
                  <a:pt x="102755" y="21942"/>
                </a:lnTo>
                <a:cubicBezTo>
                  <a:pt x="173061" y="7555"/>
                  <a:pt x="245855" y="0"/>
                  <a:pt x="320413" y="0"/>
                </a:cubicBezTo>
                <a:close/>
              </a:path>
            </a:pathLst>
          </a:custGeom>
          <a:solidFill>
            <a:srgbClr val="E85219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3" name="Figura a mano libera 162"/>
          <p:cNvSpPr>
            <a:spLocks/>
          </p:cNvSpPr>
          <p:nvPr/>
        </p:nvSpPr>
        <p:spPr bwMode="auto">
          <a:xfrm>
            <a:off x="6251731" y="2540241"/>
            <a:ext cx="532592" cy="577503"/>
          </a:xfrm>
          <a:custGeom>
            <a:avLst/>
            <a:gdLst>
              <a:gd name="connsiteX0" fmla="*/ 78134 w 532592"/>
              <a:gd name="connsiteY0" fmla="*/ 0 h 577503"/>
              <a:gd name="connsiteX1" fmla="*/ 168916 w 532592"/>
              <a:gd name="connsiteY1" fmla="*/ 23342 h 577503"/>
              <a:gd name="connsiteX2" fmla="*/ 451595 w 532592"/>
              <a:gd name="connsiteY2" fmla="*/ 159234 h 577503"/>
              <a:gd name="connsiteX3" fmla="*/ 532592 w 532592"/>
              <a:gd name="connsiteY3" fmla="*/ 219802 h 577503"/>
              <a:gd name="connsiteX4" fmla="*/ 249323 w 532592"/>
              <a:gd name="connsiteY4" fmla="*/ 577503 h 577503"/>
              <a:gd name="connsiteX5" fmla="*/ 198080 w 532592"/>
              <a:gd name="connsiteY5" fmla="*/ 535223 h 577503"/>
              <a:gd name="connsiteX6" fmla="*/ 91648 w 532592"/>
              <a:gd name="connsiteY6" fmla="*/ 477453 h 577503"/>
              <a:gd name="connsiteX7" fmla="*/ 0 w 532592"/>
              <a:gd name="connsiteY7" fmla="*/ 449004 h 577503"/>
              <a:gd name="connsiteX8" fmla="*/ 78134 w 532592"/>
              <a:gd name="connsiteY8" fmla="*/ 0 h 57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592" h="577503">
                <a:moveTo>
                  <a:pt x="78134" y="0"/>
                </a:moveTo>
                <a:lnTo>
                  <a:pt x="168916" y="23342"/>
                </a:lnTo>
                <a:cubicBezTo>
                  <a:pt x="270370" y="54897"/>
                  <a:pt x="365411" y="101009"/>
                  <a:pt x="451595" y="159234"/>
                </a:cubicBezTo>
                <a:lnTo>
                  <a:pt x="532592" y="219802"/>
                </a:lnTo>
                <a:lnTo>
                  <a:pt x="249323" y="577503"/>
                </a:lnTo>
                <a:lnTo>
                  <a:pt x="198080" y="535223"/>
                </a:lnTo>
                <a:cubicBezTo>
                  <a:pt x="164746" y="512703"/>
                  <a:pt x="129129" y="493306"/>
                  <a:pt x="91648" y="477453"/>
                </a:cubicBezTo>
                <a:lnTo>
                  <a:pt x="0" y="449004"/>
                </a:lnTo>
                <a:lnTo>
                  <a:pt x="78134" y="0"/>
                </a:lnTo>
                <a:close/>
              </a:path>
            </a:pathLst>
          </a:custGeom>
          <a:solidFill>
            <a:srgbClr val="DA3A17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2" name="Figura a mano libera 161"/>
          <p:cNvSpPr>
            <a:spLocks/>
          </p:cNvSpPr>
          <p:nvPr/>
        </p:nvSpPr>
        <p:spPr bwMode="auto">
          <a:xfrm>
            <a:off x="5202615" y="2580430"/>
            <a:ext cx="672770" cy="664355"/>
          </a:xfrm>
          <a:custGeom>
            <a:avLst/>
            <a:gdLst>
              <a:gd name="connsiteX0" fmla="*/ 529686 w 672770"/>
              <a:gd name="connsiteY0" fmla="*/ 0 h 664355"/>
              <a:gd name="connsiteX1" fmla="*/ 672770 w 672770"/>
              <a:gd name="connsiteY1" fmla="*/ 431122 h 664355"/>
              <a:gd name="connsiteX2" fmla="*/ 652982 w 672770"/>
              <a:gd name="connsiteY2" fmla="*/ 437264 h 664355"/>
              <a:gd name="connsiteX3" fmla="*/ 377309 w 672770"/>
              <a:gd name="connsiteY3" fmla="*/ 664275 h 664355"/>
              <a:gd name="connsiteX4" fmla="*/ 377266 w 672770"/>
              <a:gd name="connsiteY4" fmla="*/ 664355 h 664355"/>
              <a:gd name="connsiteX5" fmla="*/ 0 w 672770"/>
              <a:gd name="connsiteY5" fmla="*/ 412933 h 664355"/>
              <a:gd name="connsiteX6" fmla="*/ 1320 w 672770"/>
              <a:gd name="connsiteY6" fmla="*/ 410760 h 664355"/>
              <a:gd name="connsiteX7" fmla="*/ 476488 w 672770"/>
              <a:gd name="connsiteY7" fmla="*/ 19470 h 664355"/>
              <a:gd name="connsiteX8" fmla="*/ 529686 w 672770"/>
              <a:gd name="connsiteY8" fmla="*/ 0 h 66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770" h="664355">
                <a:moveTo>
                  <a:pt x="529686" y="0"/>
                </a:moveTo>
                <a:lnTo>
                  <a:pt x="672770" y="431122"/>
                </a:lnTo>
                <a:lnTo>
                  <a:pt x="652982" y="437264"/>
                </a:lnTo>
                <a:cubicBezTo>
                  <a:pt x="540539" y="484824"/>
                  <a:pt x="444869" y="564273"/>
                  <a:pt x="377309" y="664275"/>
                </a:cubicBezTo>
                <a:lnTo>
                  <a:pt x="377266" y="664355"/>
                </a:lnTo>
                <a:lnTo>
                  <a:pt x="0" y="412933"/>
                </a:lnTo>
                <a:lnTo>
                  <a:pt x="1320" y="410760"/>
                </a:lnTo>
                <a:cubicBezTo>
                  <a:pt x="117770" y="238391"/>
                  <a:pt x="282674" y="101446"/>
                  <a:pt x="476488" y="19470"/>
                </a:cubicBezTo>
                <a:lnTo>
                  <a:pt x="529686" y="0"/>
                </a:lnTo>
                <a:close/>
              </a:path>
            </a:pathLst>
          </a:custGeom>
          <a:solidFill>
            <a:srgbClr val="F47B2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61" name="Figura a mano libera 160"/>
          <p:cNvSpPr>
            <a:spLocks/>
          </p:cNvSpPr>
          <p:nvPr/>
        </p:nvSpPr>
        <p:spPr bwMode="auto">
          <a:xfrm>
            <a:off x="6542853" y="2797114"/>
            <a:ext cx="632959" cy="757438"/>
          </a:xfrm>
          <a:custGeom>
            <a:avLst/>
            <a:gdLst>
              <a:gd name="connsiteX0" fmla="*/ 282640 w 632959"/>
              <a:gd name="connsiteY0" fmla="*/ 0 h 757438"/>
              <a:gd name="connsiteX1" fmla="*/ 320312 w 632959"/>
              <a:gd name="connsiteY1" fmla="*/ 34238 h 757438"/>
              <a:gd name="connsiteX2" fmla="*/ 631060 w 632959"/>
              <a:gd name="connsiteY2" fmla="*/ 687489 h 757438"/>
              <a:gd name="connsiteX3" fmla="*/ 632959 w 632959"/>
              <a:gd name="connsiteY3" fmla="*/ 725097 h 757438"/>
              <a:gd name="connsiteX4" fmla="*/ 179129 w 632959"/>
              <a:gd name="connsiteY4" fmla="*/ 757438 h 757438"/>
              <a:gd name="connsiteX5" fmla="*/ 170479 w 632959"/>
              <a:gd name="connsiteY5" fmla="*/ 671637 h 757438"/>
              <a:gd name="connsiteX6" fmla="*/ 76200 w 632959"/>
              <a:gd name="connsiteY6" fmla="*/ 447590 h 757438"/>
              <a:gd name="connsiteX7" fmla="*/ 0 w 632959"/>
              <a:gd name="connsiteY7" fmla="*/ 355235 h 757438"/>
              <a:gd name="connsiteX8" fmla="*/ 282640 w 632959"/>
              <a:gd name="connsiteY8" fmla="*/ 0 h 75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2959" h="757438">
                <a:moveTo>
                  <a:pt x="282640" y="0"/>
                </a:moveTo>
                <a:lnTo>
                  <a:pt x="320312" y="34238"/>
                </a:lnTo>
                <a:cubicBezTo>
                  <a:pt x="491323" y="205249"/>
                  <a:pt x="605251" y="433344"/>
                  <a:pt x="631060" y="687489"/>
                </a:cubicBezTo>
                <a:lnTo>
                  <a:pt x="632959" y="725097"/>
                </a:lnTo>
                <a:lnTo>
                  <a:pt x="179129" y="757438"/>
                </a:lnTo>
                <a:lnTo>
                  <a:pt x="170479" y="671637"/>
                </a:lnTo>
                <a:cubicBezTo>
                  <a:pt x="153787" y="590060"/>
                  <a:pt x="121240" y="514258"/>
                  <a:pt x="76200" y="447590"/>
                </a:cubicBezTo>
                <a:lnTo>
                  <a:pt x="0" y="355235"/>
                </a:lnTo>
                <a:lnTo>
                  <a:pt x="282640" y="0"/>
                </a:lnTo>
                <a:close/>
              </a:path>
            </a:pathLst>
          </a:custGeom>
          <a:solidFill>
            <a:srgbClr val="EA421A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9" name="Figura a mano libera 158"/>
          <p:cNvSpPr>
            <a:spLocks/>
          </p:cNvSpPr>
          <p:nvPr/>
        </p:nvSpPr>
        <p:spPr bwMode="auto">
          <a:xfrm>
            <a:off x="5019488" y="3043834"/>
            <a:ext cx="532200" cy="643132"/>
          </a:xfrm>
          <a:custGeom>
            <a:avLst/>
            <a:gdLst>
              <a:gd name="connsiteX0" fmla="*/ 152464 w 532200"/>
              <a:gd name="connsiteY0" fmla="*/ 0 h 643132"/>
              <a:gd name="connsiteX1" fmla="*/ 532200 w 532200"/>
              <a:gd name="connsiteY1" fmla="*/ 252890 h 643132"/>
              <a:gd name="connsiteX2" fmla="*/ 502666 w 532200"/>
              <a:gd name="connsiteY2" fmla="*/ 307302 h 643132"/>
              <a:gd name="connsiteX3" fmla="*/ 453427 w 532200"/>
              <a:gd name="connsiteY3" fmla="*/ 551193 h 643132"/>
              <a:gd name="connsiteX4" fmla="*/ 459438 w 532200"/>
              <a:gd name="connsiteY4" fmla="*/ 610818 h 643132"/>
              <a:gd name="connsiteX5" fmla="*/ 4642 w 532200"/>
              <a:gd name="connsiteY5" fmla="*/ 643132 h 643132"/>
              <a:gd name="connsiteX6" fmla="*/ 0 w 532200"/>
              <a:gd name="connsiteY6" fmla="*/ 551193 h 643132"/>
              <a:gd name="connsiteX7" fmla="*/ 130350 w 532200"/>
              <a:gd name="connsiteY7" fmla="*/ 36401 h 643132"/>
              <a:gd name="connsiteX8" fmla="*/ 152464 w 532200"/>
              <a:gd name="connsiteY8" fmla="*/ 0 h 643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2200" h="643132">
                <a:moveTo>
                  <a:pt x="152464" y="0"/>
                </a:moveTo>
                <a:lnTo>
                  <a:pt x="532200" y="252890"/>
                </a:lnTo>
                <a:lnTo>
                  <a:pt x="502666" y="307302"/>
                </a:lnTo>
                <a:cubicBezTo>
                  <a:pt x="470960" y="382265"/>
                  <a:pt x="453427" y="464681"/>
                  <a:pt x="453427" y="551193"/>
                </a:cubicBezTo>
                <a:lnTo>
                  <a:pt x="459438" y="610818"/>
                </a:lnTo>
                <a:lnTo>
                  <a:pt x="4642" y="643132"/>
                </a:lnTo>
                <a:lnTo>
                  <a:pt x="0" y="551193"/>
                </a:lnTo>
                <a:cubicBezTo>
                  <a:pt x="0" y="364797"/>
                  <a:pt x="47220" y="189430"/>
                  <a:pt x="130350" y="36401"/>
                </a:cubicBezTo>
                <a:lnTo>
                  <a:pt x="152464" y="0"/>
                </a:lnTo>
                <a:close/>
              </a:path>
            </a:pathLst>
          </a:custGeom>
          <a:solidFill>
            <a:srgbClr val="F1B31B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7" name="Figura a mano libera 156"/>
          <p:cNvSpPr>
            <a:spLocks/>
          </p:cNvSpPr>
          <p:nvPr/>
        </p:nvSpPr>
        <p:spPr bwMode="auto">
          <a:xfrm>
            <a:off x="7332711" y="3510999"/>
            <a:ext cx="1061894" cy="1908969"/>
          </a:xfrm>
          <a:custGeom>
            <a:avLst/>
            <a:gdLst>
              <a:gd name="connsiteX0" fmla="*/ 1056735 w 1061894"/>
              <a:gd name="connsiteY0" fmla="*/ 0 h 1908969"/>
              <a:gd name="connsiteX1" fmla="*/ 1061894 w 1061894"/>
              <a:gd name="connsiteY1" fmla="*/ 139303 h 1908969"/>
              <a:gd name="connsiteX2" fmla="*/ 1056735 w 1061894"/>
              <a:gd name="connsiteY2" fmla="*/ 272157 h 1908969"/>
              <a:gd name="connsiteX3" fmla="*/ 1045126 w 1061894"/>
              <a:gd name="connsiteY3" fmla="*/ 411460 h 1908969"/>
              <a:gd name="connsiteX4" fmla="*/ 1027068 w 1061894"/>
              <a:gd name="connsiteY4" fmla="*/ 545604 h 1908969"/>
              <a:gd name="connsiteX5" fmla="*/ 998692 w 1061894"/>
              <a:gd name="connsiteY5" fmla="*/ 678458 h 1908969"/>
              <a:gd name="connsiteX6" fmla="*/ 963866 w 1061894"/>
              <a:gd name="connsiteY6" fmla="*/ 806153 h 1908969"/>
              <a:gd name="connsiteX7" fmla="*/ 922591 w 1061894"/>
              <a:gd name="connsiteY7" fmla="*/ 933847 h 1908969"/>
              <a:gd name="connsiteX8" fmla="*/ 870997 w 1061894"/>
              <a:gd name="connsiteY8" fmla="*/ 1061542 h 1908969"/>
              <a:gd name="connsiteX9" fmla="*/ 806505 w 1061894"/>
              <a:gd name="connsiteY9" fmla="*/ 1184077 h 1908969"/>
              <a:gd name="connsiteX10" fmla="*/ 742013 w 1061894"/>
              <a:gd name="connsiteY10" fmla="*/ 1300163 h 1908969"/>
              <a:gd name="connsiteX11" fmla="*/ 667202 w 1061894"/>
              <a:gd name="connsiteY11" fmla="*/ 1416249 h 1908969"/>
              <a:gd name="connsiteX12" fmla="*/ 585942 w 1061894"/>
              <a:gd name="connsiteY12" fmla="*/ 1519436 h 1908969"/>
              <a:gd name="connsiteX13" fmla="*/ 498232 w 1061894"/>
              <a:gd name="connsiteY13" fmla="*/ 1623914 h 1908969"/>
              <a:gd name="connsiteX14" fmla="*/ 405364 w 1061894"/>
              <a:gd name="connsiteY14" fmla="*/ 1723232 h 1908969"/>
              <a:gd name="connsiteX15" fmla="*/ 307335 w 1061894"/>
              <a:gd name="connsiteY15" fmla="*/ 1821260 h 1908969"/>
              <a:gd name="connsiteX16" fmla="*/ 196409 w 1061894"/>
              <a:gd name="connsiteY16" fmla="*/ 1908969 h 1908969"/>
              <a:gd name="connsiteX17" fmla="*/ 0 w 1061894"/>
              <a:gd name="connsiteY17" fmla="*/ 1652272 h 1908969"/>
              <a:gd name="connsiteX18" fmla="*/ 36941 w 1061894"/>
              <a:gd name="connsiteY18" fmla="*/ 1624647 h 1908969"/>
              <a:gd name="connsiteX19" fmla="*/ 764798 w 1061894"/>
              <a:gd name="connsiteY19" fmla="*/ 81260 h 1908969"/>
              <a:gd name="connsiteX20" fmla="*/ 761797 w 1061894"/>
              <a:gd name="connsiteY20" fmla="*/ 21822 h 1908969"/>
              <a:gd name="connsiteX21" fmla="*/ 1056735 w 1061894"/>
              <a:gd name="connsiteY21" fmla="*/ 0 h 1908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61894" h="1908969">
                <a:moveTo>
                  <a:pt x="1056735" y="0"/>
                </a:moveTo>
                <a:lnTo>
                  <a:pt x="1061894" y="139303"/>
                </a:lnTo>
                <a:lnTo>
                  <a:pt x="1056735" y="272157"/>
                </a:lnTo>
                <a:lnTo>
                  <a:pt x="1045126" y="411460"/>
                </a:lnTo>
                <a:lnTo>
                  <a:pt x="1027068" y="545604"/>
                </a:lnTo>
                <a:lnTo>
                  <a:pt x="998692" y="678458"/>
                </a:lnTo>
                <a:lnTo>
                  <a:pt x="963866" y="806153"/>
                </a:lnTo>
                <a:lnTo>
                  <a:pt x="922591" y="933847"/>
                </a:lnTo>
                <a:lnTo>
                  <a:pt x="870997" y="1061542"/>
                </a:lnTo>
                <a:lnTo>
                  <a:pt x="806505" y="1184077"/>
                </a:lnTo>
                <a:lnTo>
                  <a:pt x="742013" y="1300163"/>
                </a:lnTo>
                <a:lnTo>
                  <a:pt x="667202" y="1416249"/>
                </a:lnTo>
                <a:lnTo>
                  <a:pt x="585942" y="1519436"/>
                </a:lnTo>
                <a:lnTo>
                  <a:pt x="498232" y="1623914"/>
                </a:lnTo>
                <a:lnTo>
                  <a:pt x="405364" y="1723232"/>
                </a:lnTo>
                <a:lnTo>
                  <a:pt x="307335" y="1821260"/>
                </a:lnTo>
                <a:lnTo>
                  <a:pt x="196409" y="1908969"/>
                </a:lnTo>
                <a:lnTo>
                  <a:pt x="0" y="1652272"/>
                </a:lnTo>
                <a:lnTo>
                  <a:pt x="36941" y="1624647"/>
                </a:lnTo>
                <a:cubicBezTo>
                  <a:pt x="481462" y="1257797"/>
                  <a:pt x="764798" y="702617"/>
                  <a:pt x="764798" y="81260"/>
                </a:cubicBezTo>
                <a:lnTo>
                  <a:pt x="761797" y="21822"/>
                </a:lnTo>
                <a:lnTo>
                  <a:pt x="1056735" y="0"/>
                </a:lnTo>
                <a:close/>
              </a:path>
            </a:pathLst>
          </a:custGeom>
          <a:solidFill>
            <a:srgbClr val="FF9D37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6" name="Figura a mano libera 155"/>
          <p:cNvSpPr>
            <a:spLocks/>
          </p:cNvSpPr>
          <p:nvPr/>
        </p:nvSpPr>
        <p:spPr bwMode="auto">
          <a:xfrm>
            <a:off x="6499166" y="3600541"/>
            <a:ext cx="680044" cy="835493"/>
          </a:xfrm>
          <a:custGeom>
            <a:avLst/>
            <a:gdLst>
              <a:gd name="connsiteX0" fmla="*/ 680044 w 680044"/>
              <a:gd name="connsiteY0" fmla="*/ 0 h 835493"/>
              <a:gd name="connsiteX1" fmla="*/ 674746 w 680044"/>
              <a:gd name="connsiteY1" fmla="*/ 104911 h 835493"/>
              <a:gd name="connsiteX2" fmla="*/ 287302 w 680044"/>
              <a:gd name="connsiteY2" fmla="*/ 827868 h 835493"/>
              <a:gd name="connsiteX3" fmla="*/ 277106 w 680044"/>
              <a:gd name="connsiteY3" fmla="*/ 835493 h 835493"/>
              <a:gd name="connsiteX4" fmla="*/ 0 w 680044"/>
              <a:gd name="connsiteY4" fmla="*/ 473329 h 835493"/>
              <a:gd name="connsiteX5" fmla="*/ 43376 w 680044"/>
              <a:gd name="connsiteY5" fmla="*/ 437541 h 835493"/>
              <a:gd name="connsiteX6" fmla="*/ 214165 w 680044"/>
              <a:gd name="connsiteY6" fmla="*/ 120763 h 835493"/>
              <a:gd name="connsiteX7" fmla="*/ 222930 w 680044"/>
              <a:gd name="connsiteY7" fmla="*/ 33820 h 835493"/>
              <a:gd name="connsiteX8" fmla="*/ 680044 w 680044"/>
              <a:gd name="connsiteY8" fmla="*/ 0 h 835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0044" h="835493">
                <a:moveTo>
                  <a:pt x="680044" y="0"/>
                </a:moveTo>
                <a:lnTo>
                  <a:pt x="674746" y="104911"/>
                </a:lnTo>
                <a:cubicBezTo>
                  <a:pt x="645249" y="395363"/>
                  <a:pt x="500660" y="651790"/>
                  <a:pt x="287302" y="827868"/>
                </a:cubicBezTo>
                <a:lnTo>
                  <a:pt x="277106" y="835493"/>
                </a:lnTo>
                <a:lnTo>
                  <a:pt x="0" y="473329"/>
                </a:lnTo>
                <a:lnTo>
                  <a:pt x="43376" y="437541"/>
                </a:lnTo>
                <a:cubicBezTo>
                  <a:pt x="128417" y="352501"/>
                  <a:pt x="189126" y="243129"/>
                  <a:pt x="214165" y="120763"/>
                </a:cubicBezTo>
                <a:lnTo>
                  <a:pt x="222930" y="33820"/>
                </a:lnTo>
                <a:lnTo>
                  <a:pt x="680044" y="0"/>
                </a:lnTo>
                <a:close/>
              </a:path>
            </a:pathLst>
          </a:custGeom>
          <a:solidFill>
            <a:srgbClr val="F4872B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4" name="Figura a mano libera 153"/>
          <p:cNvSpPr>
            <a:spLocks/>
          </p:cNvSpPr>
          <p:nvPr/>
        </p:nvSpPr>
        <p:spPr bwMode="auto">
          <a:xfrm>
            <a:off x="5031957" y="3718114"/>
            <a:ext cx="681007" cy="723180"/>
          </a:xfrm>
          <a:custGeom>
            <a:avLst/>
            <a:gdLst>
              <a:gd name="connsiteX0" fmla="*/ 453368 w 681007"/>
              <a:gd name="connsiteY0" fmla="*/ 0 h 723180"/>
              <a:gd name="connsiteX1" fmla="*/ 453689 w 681007"/>
              <a:gd name="connsiteY1" fmla="*/ 3189 h 723180"/>
              <a:gd name="connsiteX2" fmla="*/ 624478 w 681007"/>
              <a:gd name="connsiteY2" fmla="*/ 319967 h 723180"/>
              <a:gd name="connsiteX3" fmla="*/ 681007 w 681007"/>
              <a:gd name="connsiteY3" fmla="*/ 366607 h 723180"/>
              <a:gd name="connsiteX4" fmla="*/ 397784 w 681007"/>
              <a:gd name="connsiteY4" fmla="*/ 723180 h 723180"/>
              <a:gd name="connsiteX5" fmla="*/ 380552 w 681007"/>
              <a:gd name="connsiteY5" fmla="*/ 710294 h 723180"/>
              <a:gd name="connsiteX6" fmla="*/ 9474 w 681007"/>
              <a:gd name="connsiteY6" fmla="*/ 94571 h 723180"/>
              <a:gd name="connsiteX7" fmla="*/ 0 w 681007"/>
              <a:gd name="connsiteY7" fmla="*/ 32497 h 723180"/>
              <a:gd name="connsiteX8" fmla="*/ 453368 w 681007"/>
              <a:gd name="connsiteY8" fmla="*/ 0 h 72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1007" h="723180">
                <a:moveTo>
                  <a:pt x="453368" y="0"/>
                </a:moveTo>
                <a:lnTo>
                  <a:pt x="453689" y="3189"/>
                </a:lnTo>
                <a:cubicBezTo>
                  <a:pt x="478728" y="125555"/>
                  <a:pt x="539438" y="234927"/>
                  <a:pt x="624478" y="319967"/>
                </a:cubicBezTo>
                <a:lnTo>
                  <a:pt x="681007" y="366607"/>
                </a:lnTo>
                <a:lnTo>
                  <a:pt x="397784" y="723180"/>
                </a:lnTo>
                <a:lnTo>
                  <a:pt x="380552" y="710294"/>
                </a:lnTo>
                <a:cubicBezTo>
                  <a:pt x="193864" y="556226"/>
                  <a:pt x="59826" y="340640"/>
                  <a:pt x="9474" y="94571"/>
                </a:cubicBezTo>
                <a:lnTo>
                  <a:pt x="0" y="32497"/>
                </a:lnTo>
                <a:lnTo>
                  <a:pt x="453368" y="0"/>
                </a:lnTo>
                <a:close/>
              </a:path>
            </a:pathLst>
          </a:custGeom>
          <a:solidFill>
            <a:srgbClr val="F7BA1E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3" name="Figura a mano libera 152"/>
          <p:cNvSpPr>
            <a:spLocks/>
          </p:cNvSpPr>
          <p:nvPr/>
        </p:nvSpPr>
        <p:spPr bwMode="auto">
          <a:xfrm>
            <a:off x="3840166" y="3816652"/>
            <a:ext cx="1018272" cy="1580098"/>
          </a:xfrm>
          <a:custGeom>
            <a:avLst/>
            <a:gdLst>
              <a:gd name="connsiteX0" fmla="*/ 270471 w 1018272"/>
              <a:gd name="connsiteY0" fmla="*/ 0 h 1580098"/>
              <a:gd name="connsiteX1" fmla="*/ 297744 w 1018272"/>
              <a:gd name="connsiteY1" fmla="*/ 178699 h 1580098"/>
              <a:gd name="connsiteX2" fmla="*/ 984966 w 1018272"/>
              <a:gd name="connsiteY2" fmla="*/ 1318993 h 1580098"/>
              <a:gd name="connsiteX3" fmla="*/ 1018272 w 1018272"/>
              <a:gd name="connsiteY3" fmla="*/ 1343899 h 1580098"/>
              <a:gd name="connsiteX4" fmla="*/ 830660 w 1018272"/>
              <a:gd name="connsiteY4" fmla="*/ 1580098 h 1580098"/>
              <a:gd name="connsiteX5" fmla="*/ 656531 w 1018272"/>
              <a:gd name="connsiteY5" fmla="*/ 1429186 h 1580098"/>
              <a:gd name="connsiteX6" fmla="*/ 505619 w 1018272"/>
              <a:gd name="connsiteY6" fmla="*/ 1260217 h 1580098"/>
              <a:gd name="connsiteX7" fmla="*/ 366316 w 1018272"/>
              <a:gd name="connsiteY7" fmla="*/ 1080929 h 1580098"/>
              <a:gd name="connsiteX8" fmla="*/ 250230 w 1018272"/>
              <a:gd name="connsiteY8" fmla="*/ 890032 h 1580098"/>
              <a:gd name="connsiteX9" fmla="*/ 156071 w 1018272"/>
              <a:gd name="connsiteY9" fmla="*/ 686236 h 1580098"/>
              <a:gd name="connsiteX10" fmla="*/ 81260 w 1018272"/>
              <a:gd name="connsiteY10" fmla="*/ 472122 h 1580098"/>
              <a:gd name="connsiteX11" fmla="*/ 28377 w 1018272"/>
              <a:gd name="connsiteY11" fmla="*/ 251559 h 1580098"/>
              <a:gd name="connsiteX12" fmla="*/ 11609 w 1018272"/>
              <a:gd name="connsiteY12" fmla="*/ 135473 h 1580098"/>
              <a:gd name="connsiteX13" fmla="*/ 0 w 1018272"/>
              <a:gd name="connsiteY13" fmla="*/ 19387 h 1580098"/>
              <a:gd name="connsiteX14" fmla="*/ 270471 w 1018272"/>
              <a:gd name="connsiteY14" fmla="*/ 0 h 1580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18272" h="1580098">
                <a:moveTo>
                  <a:pt x="270471" y="0"/>
                </a:moveTo>
                <a:lnTo>
                  <a:pt x="297744" y="178699"/>
                </a:lnTo>
                <a:cubicBezTo>
                  <a:pt x="390996" y="634409"/>
                  <a:pt x="639227" y="1033665"/>
                  <a:pt x="984966" y="1318993"/>
                </a:cubicBezTo>
                <a:lnTo>
                  <a:pt x="1018272" y="1343899"/>
                </a:lnTo>
                <a:lnTo>
                  <a:pt x="830660" y="1580098"/>
                </a:lnTo>
                <a:lnTo>
                  <a:pt x="656531" y="1429186"/>
                </a:lnTo>
                <a:lnTo>
                  <a:pt x="505619" y="1260217"/>
                </a:lnTo>
                <a:lnTo>
                  <a:pt x="366316" y="1080929"/>
                </a:lnTo>
                <a:lnTo>
                  <a:pt x="250230" y="890032"/>
                </a:lnTo>
                <a:lnTo>
                  <a:pt x="156071" y="686236"/>
                </a:lnTo>
                <a:lnTo>
                  <a:pt x="81260" y="472122"/>
                </a:lnTo>
                <a:lnTo>
                  <a:pt x="28377" y="251559"/>
                </a:lnTo>
                <a:lnTo>
                  <a:pt x="11609" y="135473"/>
                </a:lnTo>
                <a:lnTo>
                  <a:pt x="0" y="19387"/>
                </a:lnTo>
                <a:lnTo>
                  <a:pt x="270471" y="0"/>
                </a:lnTo>
                <a:close/>
              </a:path>
            </a:pathLst>
          </a:custGeom>
          <a:solidFill>
            <a:srgbClr val="FFCB2C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52" name="Figura a mano libera 151"/>
          <p:cNvSpPr>
            <a:spLocks/>
          </p:cNvSpPr>
          <p:nvPr/>
        </p:nvSpPr>
        <p:spPr bwMode="auto">
          <a:xfrm>
            <a:off x="5500995" y="4130019"/>
            <a:ext cx="1198198" cy="545009"/>
          </a:xfrm>
          <a:custGeom>
            <a:avLst/>
            <a:gdLst>
              <a:gd name="connsiteX0" fmla="*/ 920396 w 1198198"/>
              <a:gd name="connsiteY0" fmla="*/ 0 h 545009"/>
              <a:gd name="connsiteX1" fmla="*/ 1198198 w 1198198"/>
              <a:gd name="connsiteY1" fmla="*/ 363073 h 545009"/>
              <a:gd name="connsiteX2" fmla="*/ 1113285 w 1198198"/>
              <a:gd name="connsiteY2" fmla="*/ 414659 h 545009"/>
              <a:gd name="connsiteX3" fmla="*/ 598493 w 1198198"/>
              <a:gd name="connsiteY3" fmla="*/ 545009 h 545009"/>
              <a:gd name="connsiteX4" fmla="*/ 83701 w 1198198"/>
              <a:gd name="connsiteY4" fmla="*/ 414659 h 545009"/>
              <a:gd name="connsiteX5" fmla="*/ 0 w 1198198"/>
              <a:gd name="connsiteY5" fmla="*/ 363810 h 545009"/>
              <a:gd name="connsiteX6" fmla="*/ 285242 w 1198198"/>
              <a:gd name="connsiteY6" fmla="*/ 4695 h 545009"/>
              <a:gd name="connsiteX7" fmla="*/ 354602 w 1198198"/>
              <a:gd name="connsiteY7" fmla="*/ 42343 h 545009"/>
              <a:gd name="connsiteX8" fmla="*/ 598493 w 1198198"/>
              <a:gd name="connsiteY8" fmla="*/ 91582 h 545009"/>
              <a:gd name="connsiteX9" fmla="*/ 842384 w 1198198"/>
              <a:gd name="connsiteY9" fmla="*/ 42343 h 545009"/>
              <a:gd name="connsiteX10" fmla="*/ 920396 w 1198198"/>
              <a:gd name="connsiteY10" fmla="*/ 0 h 54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98198" h="545009">
                <a:moveTo>
                  <a:pt x="920396" y="0"/>
                </a:moveTo>
                <a:lnTo>
                  <a:pt x="1198198" y="363073"/>
                </a:lnTo>
                <a:lnTo>
                  <a:pt x="1113285" y="414659"/>
                </a:lnTo>
                <a:cubicBezTo>
                  <a:pt x="960257" y="497789"/>
                  <a:pt x="784889" y="545009"/>
                  <a:pt x="598493" y="545009"/>
                </a:cubicBezTo>
                <a:cubicBezTo>
                  <a:pt x="412097" y="545009"/>
                  <a:pt x="236730" y="497789"/>
                  <a:pt x="83701" y="414659"/>
                </a:cubicBezTo>
                <a:lnTo>
                  <a:pt x="0" y="363810"/>
                </a:lnTo>
                <a:lnTo>
                  <a:pt x="285242" y="4695"/>
                </a:lnTo>
                <a:lnTo>
                  <a:pt x="354602" y="42343"/>
                </a:lnTo>
                <a:cubicBezTo>
                  <a:pt x="429565" y="74049"/>
                  <a:pt x="511981" y="91582"/>
                  <a:pt x="598493" y="91582"/>
                </a:cubicBezTo>
                <a:cubicBezTo>
                  <a:pt x="685005" y="91582"/>
                  <a:pt x="767422" y="74049"/>
                  <a:pt x="842384" y="42343"/>
                </a:cubicBezTo>
                <a:lnTo>
                  <a:pt x="920396" y="0"/>
                </a:lnTo>
                <a:close/>
              </a:path>
            </a:pathLst>
          </a:custGeom>
          <a:solidFill>
            <a:srgbClr val="F5B91D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9" name="Figura a mano libera 148"/>
          <p:cNvSpPr>
            <a:spLocks/>
          </p:cNvSpPr>
          <p:nvPr/>
        </p:nvSpPr>
        <p:spPr bwMode="auto">
          <a:xfrm>
            <a:off x="4746926" y="5213555"/>
            <a:ext cx="2700933" cy="705582"/>
          </a:xfrm>
          <a:custGeom>
            <a:avLst/>
            <a:gdLst>
              <a:gd name="connsiteX0" fmla="*/ 182393 w 2700933"/>
              <a:gd name="connsiteY0" fmla="*/ 0 h 705582"/>
              <a:gd name="connsiteX1" fmla="*/ 232182 w 2700933"/>
              <a:gd name="connsiteY1" fmla="*/ 37231 h 705582"/>
              <a:gd name="connsiteX2" fmla="*/ 1350466 w 2700933"/>
              <a:gd name="connsiteY2" fmla="*/ 378820 h 705582"/>
              <a:gd name="connsiteX3" fmla="*/ 2468750 w 2700933"/>
              <a:gd name="connsiteY3" fmla="*/ 37231 h 705582"/>
              <a:gd name="connsiteX4" fmla="*/ 2508987 w 2700933"/>
              <a:gd name="connsiteY4" fmla="*/ 7143 h 705582"/>
              <a:gd name="connsiteX5" fmla="*/ 2700933 w 2700933"/>
              <a:gd name="connsiteY5" fmla="*/ 258006 h 705582"/>
              <a:gd name="connsiteX6" fmla="*/ 2550021 w 2700933"/>
              <a:gd name="connsiteY6" fmla="*/ 362484 h 705582"/>
              <a:gd name="connsiteX7" fmla="*/ 2387501 w 2700933"/>
              <a:gd name="connsiteY7" fmla="*/ 455352 h 705582"/>
              <a:gd name="connsiteX8" fmla="*/ 2224981 w 2700933"/>
              <a:gd name="connsiteY8" fmla="*/ 531453 h 705582"/>
              <a:gd name="connsiteX9" fmla="*/ 2050852 w 2700933"/>
              <a:gd name="connsiteY9" fmla="*/ 594656 h 705582"/>
              <a:gd name="connsiteX10" fmla="*/ 1881882 w 2700933"/>
              <a:gd name="connsiteY10" fmla="*/ 647539 h 705582"/>
              <a:gd name="connsiteX11" fmla="*/ 1701304 w 2700933"/>
              <a:gd name="connsiteY11" fmla="*/ 682365 h 705582"/>
              <a:gd name="connsiteX12" fmla="*/ 1527175 w 2700933"/>
              <a:gd name="connsiteY12" fmla="*/ 699133 h 705582"/>
              <a:gd name="connsiteX13" fmla="*/ 1346597 w 2700933"/>
              <a:gd name="connsiteY13" fmla="*/ 705582 h 705582"/>
              <a:gd name="connsiteX14" fmla="*/ 1167309 w 2700933"/>
              <a:gd name="connsiteY14" fmla="*/ 699133 h 705582"/>
              <a:gd name="connsiteX15" fmla="*/ 993180 w 2700933"/>
              <a:gd name="connsiteY15" fmla="*/ 675916 h 705582"/>
              <a:gd name="connsiteX16" fmla="*/ 812602 w 2700933"/>
              <a:gd name="connsiteY16" fmla="*/ 635931 h 705582"/>
              <a:gd name="connsiteX17" fmla="*/ 643632 w 2700933"/>
              <a:gd name="connsiteY17" fmla="*/ 583047 h 705582"/>
              <a:gd name="connsiteX18" fmla="*/ 475953 w 2700933"/>
              <a:gd name="connsiteY18" fmla="*/ 519845 h 705582"/>
              <a:gd name="connsiteX19" fmla="*/ 306983 w 2700933"/>
              <a:gd name="connsiteY19" fmla="*/ 438584 h 705582"/>
              <a:gd name="connsiteX20" fmla="*/ 150912 w 2700933"/>
              <a:gd name="connsiteY20" fmla="*/ 339266 h 705582"/>
              <a:gd name="connsiteX21" fmla="*/ 0 w 2700933"/>
              <a:gd name="connsiteY21" fmla="*/ 229630 h 705582"/>
              <a:gd name="connsiteX22" fmla="*/ 182393 w 2700933"/>
              <a:gd name="connsiteY22" fmla="*/ 0 h 70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00933" h="705582">
                <a:moveTo>
                  <a:pt x="182393" y="0"/>
                </a:moveTo>
                <a:lnTo>
                  <a:pt x="232182" y="37231"/>
                </a:lnTo>
                <a:cubicBezTo>
                  <a:pt x="551402" y="252893"/>
                  <a:pt x="936228" y="378820"/>
                  <a:pt x="1350466" y="378820"/>
                </a:cubicBezTo>
                <a:cubicBezTo>
                  <a:pt x="1764704" y="378820"/>
                  <a:pt x="2149530" y="252893"/>
                  <a:pt x="2468750" y="37231"/>
                </a:cubicBezTo>
                <a:lnTo>
                  <a:pt x="2508987" y="7143"/>
                </a:lnTo>
                <a:lnTo>
                  <a:pt x="2700933" y="258006"/>
                </a:lnTo>
                <a:lnTo>
                  <a:pt x="2550021" y="362484"/>
                </a:lnTo>
                <a:lnTo>
                  <a:pt x="2387501" y="455352"/>
                </a:lnTo>
                <a:lnTo>
                  <a:pt x="2224981" y="531453"/>
                </a:lnTo>
                <a:lnTo>
                  <a:pt x="2050852" y="594656"/>
                </a:lnTo>
                <a:lnTo>
                  <a:pt x="1881882" y="647539"/>
                </a:lnTo>
                <a:lnTo>
                  <a:pt x="1701304" y="682365"/>
                </a:lnTo>
                <a:lnTo>
                  <a:pt x="1527175" y="699133"/>
                </a:lnTo>
                <a:lnTo>
                  <a:pt x="1346597" y="705582"/>
                </a:lnTo>
                <a:lnTo>
                  <a:pt x="1167309" y="699133"/>
                </a:lnTo>
                <a:lnTo>
                  <a:pt x="993180" y="675916"/>
                </a:lnTo>
                <a:lnTo>
                  <a:pt x="812602" y="635931"/>
                </a:lnTo>
                <a:lnTo>
                  <a:pt x="643632" y="583047"/>
                </a:lnTo>
                <a:lnTo>
                  <a:pt x="475953" y="519845"/>
                </a:lnTo>
                <a:lnTo>
                  <a:pt x="306983" y="438584"/>
                </a:lnTo>
                <a:lnTo>
                  <a:pt x="150912" y="339266"/>
                </a:lnTo>
                <a:lnTo>
                  <a:pt x="0" y="229630"/>
                </a:lnTo>
                <a:lnTo>
                  <a:pt x="182393" y="0"/>
                </a:lnTo>
                <a:close/>
              </a:path>
            </a:pathLst>
          </a:custGeom>
          <a:solidFill>
            <a:srgbClr val="FFCB2B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7" name="Figura a mano libera 146"/>
          <p:cNvSpPr>
            <a:spLocks/>
          </p:cNvSpPr>
          <p:nvPr/>
        </p:nvSpPr>
        <p:spPr bwMode="auto">
          <a:xfrm>
            <a:off x="5488311" y="1592142"/>
            <a:ext cx="958033" cy="971249"/>
          </a:xfrm>
          <a:custGeom>
            <a:avLst/>
            <a:gdLst>
              <a:gd name="connsiteX0" fmla="*/ 609082 w 958033"/>
              <a:gd name="connsiteY0" fmla="*/ 0 h 971249"/>
              <a:gd name="connsiteX1" fmla="*/ 813582 w 958033"/>
              <a:gd name="connsiteY1" fmla="*/ 10326 h 971249"/>
              <a:gd name="connsiteX2" fmla="*/ 958033 w 958033"/>
              <a:gd name="connsiteY2" fmla="*/ 32372 h 971249"/>
              <a:gd name="connsiteX3" fmla="*/ 796855 w 958033"/>
              <a:gd name="connsiteY3" fmla="*/ 939947 h 971249"/>
              <a:gd name="connsiteX4" fmla="*/ 721602 w 958033"/>
              <a:gd name="connsiteY4" fmla="*/ 928462 h 971249"/>
              <a:gd name="connsiteX5" fmla="*/ 611178 w 958033"/>
              <a:gd name="connsiteY5" fmla="*/ 922886 h 971249"/>
              <a:gd name="connsiteX6" fmla="*/ 393520 w 958033"/>
              <a:gd name="connsiteY6" fmla="*/ 944828 h 971249"/>
              <a:gd name="connsiteX7" fmla="*/ 290765 w 958033"/>
              <a:gd name="connsiteY7" fmla="*/ 971249 h 971249"/>
              <a:gd name="connsiteX8" fmla="*/ 0 w 958033"/>
              <a:gd name="connsiteY8" fmla="*/ 95158 h 971249"/>
              <a:gd name="connsiteX9" fmla="*/ 14308 w 958033"/>
              <a:gd name="connsiteY9" fmla="*/ 89921 h 971249"/>
              <a:gd name="connsiteX10" fmla="*/ 609082 w 958033"/>
              <a:gd name="connsiteY10" fmla="*/ 0 h 971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8033" h="971249">
                <a:moveTo>
                  <a:pt x="609082" y="0"/>
                </a:moveTo>
                <a:cubicBezTo>
                  <a:pt x="678122" y="0"/>
                  <a:pt x="746345" y="3498"/>
                  <a:pt x="813582" y="10326"/>
                </a:cubicBezTo>
                <a:lnTo>
                  <a:pt x="958033" y="32372"/>
                </a:lnTo>
                <a:lnTo>
                  <a:pt x="796855" y="939947"/>
                </a:lnTo>
                <a:lnTo>
                  <a:pt x="721602" y="928462"/>
                </a:lnTo>
                <a:cubicBezTo>
                  <a:pt x="685296" y="924775"/>
                  <a:pt x="648457" y="922886"/>
                  <a:pt x="611178" y="922886"/>
                </a:cubicBezTo>
                <a:cubicBezTo>
                  <a:pt x="536620" y="922886"/>
                  <a:pt x="463826" y="930441"/>
                  <a:pt x="393520" y="944828"/>
                </a:cubicBezTo>
                <a:lnTo>
                  <a:pt x="290765" y="971249"/>
                </a:lnTo>
                <a:lnTo>
                  <a:pt x="0" y="95158"/>
                </a:lnTo>
                <a:lnTo>
                  <a:pt x="14308" y="89921"/>
                </a:lnTo>
                <a:cubicBezTo>
                  <a:pt x="202197" y="31482"/>
                  <a:pt x="401963" y="0"/>
                  <a:pt x="609082" y="0"/>
                </a:cubicBez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6" name="Figura a mano libera 145"/>
          <p:cNvSpPr>
            <a:spLocks/>
          </p:cNvSpPr>
          <p:nvPr/>
        </p:nvSpPr>
        <p:spPr bwMode="auto">
          <a:xfrm>
            <a:off x="6329866" y="1630888"/>
            <a:ext cx="1025881" cy="1129155"/>
          </a:xfrm>
          <a:custGeom>
            <a:avLst/>
            <a:gdLst>
              <a:gd name="connsiteX0" fmla="*/ 158243 w 1025881"/>
              <a:gd name="connsiteY0" fmla="*/ 0 h 1129155"/>
              <a:gd name="connsiteX1" fmla="*/ 170620 w 1025881"/>
              <a:gd name="connsiteY1" fmla="*/ 1889 h 1129155"/>
              <a:gd name="connsiteX2" fmla="*/ 885811 w 1025881"/>
              <a:gd name="connsiteY2" fmla="*/ 302843 h 1129155"/>
              <a:gd name="connsiteX3" fmla="*/ 1025881 w 1025881"/>
              <a:gd name="connsiteY3" fmla="*/ 407585 h 1129155"/>
              <a:gd name="connsiteX4" fmla="*/ 454458 w 1025881"/>
              <a:gd name="connsiteY4" fmla="*/ 1129155 h 1129155"/>
              <a:gd name="connsiteX5" fmla="*/ 373461 w 1025881"/>
              <a:gd name="connsiteY5" fmla="*/ 1068587 h 1129155"/>
              <a:gd name="connsiteX6" fmla="*/ 90782 w 1025881"/>
              <a:gd name="connsiteY6" fmla="*/ 932695 h 1129155"/>
              <a:gd name="connsiteX7" fmla="*/ 0 w 1025881"/>
              <a:gd name="connsiteY7" fmla="*/ 909353 h 1129155"/>
              <a:gd name="connsiteX8" fmla="*/ 158243 w 1025881"/>
              <a:gd name="connsiteY8" fmla="*/ 0 h 11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5881" h="1129155">
                <a:moveTo>
                  <a:pt x="158243" y="0"/>
                </a:moveTo>
                <a:lnTo>
                  <a:pt x="170620" y="1889"/>
                </a:lnTo>
                <a:cubicBezTo>
                  <a:pt x="431026" y="55176"/>
                  <a:pt x="672998" y="159068"/>
                  <a:pt x="885811" y="302843"/>
                </a:cubicBezTo>
                <a:lnTo>
                  <a:pt x="1025881" y="407585"/>
                </a:lnTo>
                <a:lnTo>
                  <a:pt x="454458" y="1129155"/>
                </a:lnTo>
                <a:lnTo>
                  <a:pt x="373461" y="1068587"/>
                </a:lnTo>
                <a:cubicBezTo>
                  <a:pt x="287277" y="1010362"/>
                  <a:pt x="192236" y="964250"/>
                  <a:pt x="90782" y="932695"/>
                </a:cubicBezTo>
                <a:lnTo>
                  <a:pt x="0" y="909353"/>
                </a:lnTo>
                <a:lnTo>
                  <a:pt x="158243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5" name="Figura a mano libera 144"/>
          <p:cNvSpPr>
            <a:spLocks/>
          </p:cNvSpPr>
          <p:nvPr/>
        </p:nvSpPr>
        <p:spPr bwMode="auto">
          <a:xfrm>
            <a:off x="4434366" y="1704410"/>
            <a:ext cx="1297935" cy="1288952"/>
          </a:xfrm>
          <a:custGeom>
            <a:avLst/>
            <a:gdLst>
              <a:gd name="connsiteX0" fmla="*/ 1007194 w 1297935"/>
              <a:gd name="connsiteY0" fmla="*/ 0 h 1288952"/>
              <a:gd name="connsiteX1" fmla="*/ 1297935 w 1297935"/>
              <a:gd name="connsiteY1" fmla="*/ 876019 h 1288952"/>
              <a:gd name="connsiteX2" fmla="*/ 1244737 w 1297935"/>
              <a:gd name="connsiteY2" fmla="*/ 895489 h 1288952"/>
              <a:gd name="connsiteX3" fmla="*/ 769569 w 1297935"/>
              <a:gd name="connsiteY3" fmla="*/ 1286779 h 1288952"/>
              <a:gd name="connsiteX4" fmla="*/ 768249 w 1297935"/>
              <a:gd name="connsiteY4" fmla="*/ 1288952 h 1288952"/>
              <a:gd name="connsiteX5" fmla="*/ 0 w 1297935"/>
              <a:gd name="connsiteY5" fmla="*/ 776967 h 1288952"/>
              <a:gd name="connsiteX6" fmla="*/ 4498 w 1297935"/>
              <a:gd name="connsiteY6" fmla="*/ 769564 h 1288952"/>
              <a:gd name="connsiteX7" fmla="*/ 884490 w 1297935"/>
              <a:gd name="connsiteY7" fmla="*/ 44910 h 1288952"/>
              <a:gd name="connsiteX8" fmla="*/ 1007194 w 1297935"/>
              <a:gd name="connsiteY8" fmla="*/ 0 h 128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935" h="1288952">
                <a:moveTo>
                  <a:pt x="1007194" y="0"/>
                </a:moveTo>
                <a:lnTo>
                  <a:pt x="1297935" y="876019"/>
                </a:lnTo>
                <a:lnTo>
                  <a:pt x="1244737" y="895489"/>
                </a:lnTo>
                <a:cubicBezTo>
                  <a:pt x="1050923" y="977465"/>
                  <a:pt x="886019" y="1114410"/>
                  <a:pt x="769569" y="1286779"/>
                </a:cubicBezTo>
                <a:lnTo>
                  <a:pt x="768249" y="1288952"/>
                </a:lnTo>
                <a:lnTo>
                  <a:pt x="0" y="776967"/>
                </a:lnTo>
                <a:lnTo>
                  <a:pt x="4498" y="769564"/>
                </a:lnTo>
                <a:cubicBezTo>
                  <a:pt x="220159" y="450343"/>
                  <a:pt x="525554" y="196727"/>
                  <a:pt x="884490" y="44910"/>
                </a:cubicBezTo>
                <a:lnTo>
                  <a:pt x="1007194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4" name="Figura a mano libera 143"/>
          <p:cNvSpPr>
            <a:spLocks/>
          </p:cNvSpPr>
          <p:nvPr/>
        </p:nvSpPr>
        <p:spPr bwMode="auto">
          <a:xfrm>
            <a:off x="6825492" y="2075863"/>
            <a:ext cx="1265188" cy="1446349"/>
          </a:xfrm>
          <a:custGeom>
            <a:avLst/>
            <a:gdLst>
              <a:gd name="connsiteX0" fmla="*/ 573858 w 1265188"/>
              <a:gd name="connsiteY0" fmla="*/ 0 h 1446349"/>
              <a:gd name="connsiteX1" fmla="*/ 686196 w 1265188"/>
              <a:gd name="connsiteY1" fmla="*/ 102100 h 1446349"/>
              <a:gd name="connsiteX2" fmla="*/ 1261691 w 1265188"/>
              <a:gd name="connsiteY2" fmla="*/ 1311896 h 1446349"/>
              <a:gd name="connsiteX3" fmla="*/ 1265188 w 1265188"/>
              <a:gd name="connsiteY3" fmla="*/ 1381156 h 1446349"/>
              <a:gd name="connsiteX4" fmla="*/ 350319 w 1265188"/>
              <a:gd name="connsiteY4" fmla="*/ 1446349 h 1446349"/>
              <a:gd name="connsiteX5" fmla="*/ 348420 w 1265188"/>
              <a:gd name="connsiteY5" fmla="*/ 1408741 h 1446349"/>
              <a:gd name="connsiteX6" fmla="*/ 37672 w 1265188"/>
              <a:gd name="connsiteY6" fmla="*/ 755490 h 1446349"/>
              <a:gd name="connsiteX7" fmla="*/ 0 w 1265188"/>
              <a:gd name="connsiteY7" fmla="*/ 721252 h 1446349"/>
              <a:gd name="connsiteX8" fmla="*/ 573858 w 1265188"/>
              <a:gd name="connsiteY8" fmla="*/ 0 h 144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188" h="1446349">
                <a:moveTo>
                  <a:pt x="573858" y="0"/>
                </a:moveTo>
                <a:lnTo>
                  <a:pt x="686196" y="102100"/>
                </a:lnTo>
                <a:cubicBezTo>
                  <a:pt x="1002903" y="418806"/>
                  <a:pt x="1213892" y="841229"/>
                  <a:pt x="1261691" y="1311896"/>
                </a:cubicBezTo>
                <a:lnTo>
                  <a:pt x="1265188" y="1381156"/>
                </a:lnTo>
                <a:lnTo>
                  <a:pt x="350319" y="1446349"/>
                </a:lnTo>
                <a:lnTo>
                  <a:pt x="348420" y="1408741"/>
                </a:lnTo>
                <a:cubicBezTo>
                  <a:pt x="322611" y="1154596"/>
                  <a:pt x="208683" y="926501"/>
                  <a:pt x="37672" y="755490"/>
                </a:cubicBezTo>
                <a:lnTo>
                  <a:pt x="0" y="721252"/>
                </a:lnTo>
                <a:lnTo>
                  <a:pt x="573858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42" name="Figura a mano libera 141"/>
          <p:cNvSpPr>
            <a:spLocks/>
          </p:cNvSpPr>
          <p:nvPr/>
        </p:nvSpPr>
        <p:spPr bwMode="auto">
          <a:xfrm>
            <a:off x="4097276" y="2532108"/>
            <a:ext cx="1074677" cy="1220139"/>
          </a:xfrm>
          <a:custGeom>
            <a:avLst/>
            <a:gdLst>
              <a:gd name="connsiteX0" fmla="*/ 306272 w 1074677"/>
              <a:gd name="connsiteY0" fmla="*/ 0 h 1220139"/>
              <a:gd name="connsiteX1" fmla="*/ 1074677 w 1074677"/>
              <a:gd name="connsiteY1" fmla="*/ 511727 h 1220139"/>
              <a:gd name="connsiteX2" fmla="*/ 1052563 w 1074677"/>
              <a:gd name="connsiteY2" fmla="*/ 548128 h 1220139"/>
              <a:gd name="connsiteX3" fmla="*/ 922213 w 1074677"/>
              <a:gd name="connsiteY3" fmla="*/ 1062920 h 1220139"/>
              <a:gd name="connsiteX4" fmla="*/ 926855 w 1074677"/>
              <a:gd name="connsiteY4" fmla="*/ 1154859 h 1220139"/>
              <a:gd name="connsiteX5" fmla="*/ 8078 w 1074677"/>
              <a:gd name="connsiteY5" fmla="*/ 1220139 h 1220139"/>
              <a:gd name="connsiteX6" fmla="*/ 0 w 1074677"/>
              <a:gd name="connsiteY6" fmla="*/ 1060151 h 1220139"/>
              <a:gd name="connsiteX7" fmla="*/ 241403 w 1074677"/>
              <a:gd name="connsiteY7" fmla="*/ 106777 h 1220139"/>
              <a:gd name="connsiteX8" fmla="*/ 306272 w 1074677"/>
              <a:gd name="connsiteY8" fmla="*/ 0 h 122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4677" h="1220139">
                <a:moveTo>
                  <a:pt x="306272" y="0"/>
                </a:moveTo>
                <a:lnTo>
                  <a:pt x="1074677" y="511727"/>
                </a:lnTo>
                <a:lnTo>
                  <a:pt x="1052563" y="548128"/>
                </a:lnTo>
                <a:cubicBezTo>
                  <a:pt x="969433" y="701157"/>
                  <a:pt x="922213" y="876524"/>
                  <a:pt x="922213" y="1062920"/>
                </a:cubicBezTo>
                <a:lnTo>
                  <a:pt x="926855" y="1154859"/>
                </a:lnTo>
                <a:lnTo>
                  <a:pt x="8078" y="1220139"/>
                </a:lnTo>
                <a:lnTo>
                  <a:pt x="0" y="1060151"/>
                </a:lnTo>
                <a:cubicBezTo>
                  <a:pt x="0" y="714953"/>
                  <a:pt x="87449" y="390180"/>
                  <a:pt x="241403" y="106777"/>
                </a:cubicBezTo>
                <a:lnTo>
                  <a:pt x="306272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32" name="Figura a mano libera 131"/>
          <p:cNvSpPr>
            <a:spLocks/>
          </p:cNvSpPr>
          <p:nvPr/>
        </p:nvSpPr>
        <p:spPr bwMode="auto">
          <a:xfrm>
            <a:off x="6776272" y="3532820"/>
            <a:ext cx="1321237" cy="1630450"/>
          </a:xfrm>
          <a:custGeom>
            <a:avLst/>
            <a:gdLst>
              <a:gd name="connsiteX0" fmla="*/ 1318236 w 1321237"/>
              <a:gd name="connsiteY0" fmla="*/ 0 h 1630450"/>
              <a:gd name="connsiteX1" fmla="*/ 1321237 w 1321237"/>
              <a:gd name="connsiteY1" fmla="*/ 59438 h 1630450"/>
              <a:gd name="connsiteX2" fmla="*/ 593380 w 1321237"/>
              <a:gd name="connsiteY2" fmla="*/ 1602825 h 1630450"/>
              <a:gd name="connsiteX3" fmla="*/ 556439 w 1321237"/>
              <a:gd name="connsiteY3" fmla="*/ 1630450 h 1630450"/>
              <a:gd name="connsiteX4" fmla="*/ 0 w 1321237"/>
              <a:gd name="connsiteY4" fmla="*/ 903213 h 1630450"/>
              <a:gd name="connsiteX5" fmla="*/ 10196 w 1321237"/>
              <a:gd name="connsiteY5" fmla="*/ 895588 h 1630450"/>
              <a:gd name="connsiteX6" fmla="*/ 397640 w 1321237"/>
              <a:gd name="connsiteY6" fmla="*/ 172631 h 1630450"/>
              <a:gd name="connsiteX7" fmla="*/ 402938 w 1321237"/>
              <a:gd name="connsiteY7" fmla="*/ 67720 h 1630450"/>
              <a:gd name="connsiteX8" fmla="*/ 1318236 w 1321237"/>
              <a:gd name="connsiteY8" fmla="*/ 0 h 163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1237" h="1630450">
                <a:moveTo>
                  <a:pt x="1318236" y="0"/>
                </a:moveTo>
                <a:lnTo>
                  <a:pt x="1321237" y="59438"/>
                </a:lnTo>
                <a:cubicBezTo>
                  <a:pt x="1321237" y="680795"/>
                  <a:pt x="1037901" y="1235975"/>
                  <a:pt x="593380" y="1602825"/>
                </a:cubicBezTo>
                <a:lnTo>
                  <a:pt x="556439" y="1630450"/>
                </a:lnTo>
                <a:lnTo>
                  <a:pt x="0" y="903213"/>
                </a:lnTo>
                <a:lnTo>
                  <a:pt x="10196" y="895588"/>
                </a:lnTo>
                <a:cubicBezTo>
                  <a:pt x="223554" y="719510"/>
                  <a:pt x="368143" y="463083"/>
                  <a:pt x="397640" y="172631"/>
                </a:cubicBezTo>
                <a:lnTo>
                  <a:pt x="402938" y="67720"/>
                </a:lnTo>
                <a:lnTo>
                  <a:pt x="1318236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27" name="Figura a mano libera 126"/>
          <p:cNvSpPr>
            <a:spLocks/>
          </p:cNvSpPr>
          <p:nvPr/>
        </p:nvSpPr>
        <p:spPr bwMode="auto">
          <a:xfrm>
            <a:off x="4110637" y="3750611"/>
            <a:ext cx="1319103" cy="1409940"/>
          </a:xfrm>
          <a:custGeom>
            <a:avLst/>
            <a:gdLst>
              <a:gd name="connsiteX0" fmla="*/ 921319 w 1319103"/>
              <a:gd name="connsiteY0" fmla="*/ 0 h 1409940"/>
              <a:gd name="connsiteX1" fmla="*/ 930793 w 1319103"/>
              <a:gd name="connsiteY1" fmla="*/ 62074 h 1409940"/>
              <a:gd name="connsiteX2" fmla="*/ 1301871 w 1319103"/>
              <a:gd name="connsiteY2" fmla="*/ 677797 h 1409940"/>
              <a:gd name="connsiteX3" fmla="*/ 1319103 w 1319103"/>
              <a:gd name="connsiteY3" fmla="*/ 690683 h 1409940"/>
              <a:gd name="connsiteX4" fmla="*/ 747801 w 1319103"/>
              <a:gd name="connsiteY4" fmla="*/ 1409940 h 1409940"/>
              <a:gd name="connsiteX5" fmla="*/ 714495 w 1319103"/>
              <a:gd name="connsiteY5" fmla="*/ 1385034 h 1409940"/>
              <a:gd name="connsiteX6" fmla="*/ 27273 w 1319103"/>
              <a:gd name="connsiteY6" fmla="*/ 244740 h 1409940"/>
              <a:gd name="connsiteX7" fmla="*/ 0 w 1319103"/>
              <a:gd name="connsiteY7" fmla="*/ 66041 h 1409940"/>
              <a:gd name="connsiteX8" fmla="*/ 921319 w 1319103"/>
              <a:gd name="connsiteY8" fmla="*/ 0 h 1409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19103" h="1409940">
                <a:moveTo>
                  <a:pt x="921319" y="0"/>
                </a:moveTo>
                <a:lnTo>
                  <a:pt x="930793" y="62074"/>
                </a:lnTo>
                <a:cubicBezTo>
                  <a:pt x="981145" y="308143"/>
                  <a:pt x="1115183" y="523729"/>
                  <a:pt x="1301871" y="677797"/>
                </a:cubicBezTo>
                <a:lnTo>
                  <a:pt x="1319103" y="690683"/>
                </a:lnTo>
                <a:lnTo>
                  <a:pt x="747801" y="1409940"/>
                </a:lnTo>
                <a:lnTo>
                  <a:pt x="714495" y="1385034"/>
                </a:lnTo>
                <a:cubicBezTo>
                  <a:pt x="368756" y="1099706"/>
                  <a:pt x="120525" y="700450"/>
                  <a:pt x="27273" y="244740"/>
                </a:cubicBezTo>
                <a:lnTo>
                  <a:pt x="0" y="66041"/>
                </a:lnTo>
                <a:lnTo>
                  <a:pt x="921319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24" name="Figura a mano libera 123"/>
          <p:cNvSpPr>
            <a:spLocks/>
          </p:cNvSpPr>
          <p:nvPr/>
        </p:nvSpPr>
        <p:spPr bwMode="auto">
          <a:xfrm>
            <a:off x="4929319" y="4493091"/>
            <a:ext cx="2326594" cy="1099284"/>
          </a:xfrm>
          <a:custGeom>
            <a:avLst/>
            <a:gdLst>
              <a:gd name="connsiteX0" fmla="*/ 1769874 w 2326594"/>
              <a:gd name="connsiteY0" fmla="*/ 0 h 1099284"/>
              <a:gd name="connsiteX1" fmla="*/ 2326594 w 2326594"/>
              <a:gd name="connsiteY1" fmla="*/ 727607 h 1099284"/>
              <a:gd name="connsiteX2" fmla="*/ 2286357 w 2326594"/>
              <a:gd name="connsiteY2" fmla="*/ 757695 h 1099284"/>
              <a:gd name="connsiteX3" fmla="*/ 1168073 w 2326594"/>
              <a:gd name="connsiteY3" fmla="*/ 1099284 h 1099284"/>
              <a:gd name="connsiteX4" fmla="*/ 49789 w 2326594"/>
              <a:gd name="connsiteY4" fmla="*/ 757695 h 1099284"/>
              <a:gd name="connsiteX5" fmla="*/ 0 w 2326594"/>
              <a:gd name="connsiteY5" fmla="*/ 720464 h 1099284"/>
              <a:gd name="connsiteX6" fmla="*/ 571676 w 2326594"/>
              <a:gd name="connsiteY6" fmla="*/ 737 h 1099284"/>
              <a:gd name="connsiteX7" fmla="*/ 655377 w 2326594"/>
              <a:gd name="connsiteY7" fmla="*/ 51586 h 1099284"/>
              <a:gd name="connsiteX8" fmla="*/ 1170169 w 2326594"/>
              <a:gd name="connsiteY8" fmla="*/ 181936 h 1099284"/>
              <a:gd name="connsiteX9" fmla="*/ 1684961 w 2326594"/>
              <a:gd name="connsiteY9" fmla="*/ 51586 h 1099284"/>
              <a:gd name="connsiteX10" fmla="*/ 1769874 w 2326594"/>
              <a:gd name="connsiteY10" fmla="*/ 0 h 109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26594" h="1099284">
                <a:moveTo>
                  <a:pt x="1769874" y="0"/>
                </a:moveTo>
                <a:lnTo>
                  <a:pt x="2326594" y="727607"/>
                </a:lnTo>
                <a:lnTo>
                  <a:pt x="2286357" y="757695"/>
                </a:lnTo>
                <a:cubicBezTo>
                  <a:pt x="1967137" y="973357"/>
                  <a:pt x="1582311" y="1099284"/>
                  <a:pt x="1168073" y="1099284"/>
                </a:cubicBezTo>
                <a:cubicBezTo>
                  <a:pt x="753835" y="1099284"/>
                  <a:pt x="369009" y="973357"/>
                  <a:pt x="49789" y="757695"/>
                </a:cubicBezTo>
                <a:lnTo>
                  <a:pt x="0" y="720464"/>
                </a:lnTo>
                <a:lnTo>
                  <a:pt x="571676" y="737"/>
                </a:lnTo>
                <a:lnTo>
                  <a:pt x="655377" y="51586"/>
                </a:lnTo>
                <a:cubicBezTo>
                  <a:pt x="808406" y="134716"/>
                  <a:pt x="983773" y="181936"/>
                  <a:pt x="1170169" y="181936"/>
                </a:cubicBezTo>
                <a:cubicBezTo>
                  <a:pt x="1356565" y="181936"/>
                  <a:pt x="1531933" y="134716"/>
                  <a:pt x="1684961" y="51586"/>
                </a:cubicBezTo>
                <a:lnTo>
                  <a:pt x="1769874" y="0"/>
                </a:lnTo>
                <a:close/>
              </a:path>
            </a:pathLst>
          </a:custGeom>
          <a:solidFill>
            <a:schemeClr val="bg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lt1"/>
              </a:solidFill>
              <a:latin typeface="Gilroy" panose="00000500000000000000" pitchFamily="2" charset="0"/>
            </a:endParaRPr>
          </a:p>
        </p:txBody>
      </p:sp>
      <p:sp>
        <p:nvSpPr>
          <p:cNvPr id="177" name="Ovale 176">
            <a:extLst>
              <a:ext uri="{FF2B5EF4-FFF2-40B4-BE49-F238E27FC236}">
                <a16:creationId xmlns:a16="http://schemas.microsoft.com/office/drawing/2014/main" id="{51E0BF93-4A50-49DD-9AFC-14A9403419E6}"/>
              </a:ext>
            </a:extLst>
          </p:cNvPr>
          <p:cNvSpPr/>
          <p:nvPr/>
        </p:nvSpPr>
        <p:spPr>
          <a:xfrm>
            <a:off x="5428666" y="2921577"/>
            <a:ext cx="1368000" cy="1368000"/>
          </a:xfrm>
          <a:prstGeom prst="ellipse">
            <a:avLst/>
          </a:prstGeom>
          <a:solidFill>
            <a:srgbClr val="D1D1D1"/>
          </a:solidFill>
          <a:ln w="57150">
            <a:noFill/>
          </a:ln>
          <a:effectLst>
            <a:outerShdw blurRad="165100" dist="50800" dir="5400000" algn="ctr" rotWithShape="0">
              <a:schemeClr val="tx1">
                <a:lumMod val="50000"/>
                <a:lumOff val="50000"/>
                <a:alpha val="2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endParaRPr lang="it-IT">
              <a:latin typeface="Gilroy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Gilroy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Domenico Gorgoglione</dc:creator>
  <cp:lastModifiedBy>Domenico</cp:lastModifiedBy>
  <cp:revision>331</cp:revision>
  <cp:lastPrinted>2025-02-17T16:27:00Z</cp:lastPrinted>
  <dcterms:created xsi:type="dcterms:W3CDTF">2025-01-28T15:56:08Z</dcterms:created>
  <dcterms:modified xsi:type="dcterms:W3CDTF">2025-04-04T19:29:12Z</dcterms:modified>
</cp:coreProperties>
</file>