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9" r:id="rId3"/>
    <p:sldId id="263" r:id="rId4"/>
    <p:sldId id="445" r:id="rId5"/>
    <p:sldId id="265" r:id="rId6"/>
    <p:sldId id="450" r:id="rId7"/>
    <p:sldId id="446" r:id="rId8"/>
    <p:sldId id="451" r:id="rId9"/>
    <p:sldId id="447" r:id="rId10"/>
    <p:sldId id="452" r:id="rId11"/>
    <p:sldId id="448" r:id="rId12"/>
    <p:sldId id="453" r:id="rId13"/>
    <p:sldId id="449" r:id="rId14"/>
    <p:sldId id="454" r:id="rId15"/>
    <p:sldId id="3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657284"/>
    <a:srgbClr val="82E6CB"/>
    <a:srgbClr val="F6F6F6"/>
    <a:srgbClr val="F8F9F8"/>
    <a:srgbClr val="5A5A5D"/>
    <a:srgbClr val="50504F"/>
    <a:srgbClr val="5C585D"/>
    <a:srgbClr val="545858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CDA88-4FE6-4D2A-6C38-72E3254DCB79}" v="1228" dt="2019-06-22T09:34:55.099"/>
    <p1510:client id="{70FEE372-118C-4E7B-9684-372191B37757}" v="1550" dt="2019-06-22T09:37:45.868"/>
    <p1510:client id="{A0B6C584-3267-A3C1-2380-8158B9E96276}" v="10" dt="2019-06-22T07:33:21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UGGIERO" userId="d8b4588e-41b7-47af-9e44-f2cd92d71fcc" providerId="ADAL" clId="{70FEE372-118C-4E7B-9684-372191B37757}"/>
    <pc:docChg chg="undo custSel addSld delSld modSld sldOrd">
      <pc:chgData name="MARIO RUGGIERO" userId="d8b4588e-41b7-47af-9e44-f2cd92d71fcc" providerId="ADAL" clId="{70FEE372-118C-4E7B-9684-372191B37757}" dt="2019-06-22T09:37:45.868" v="1545"/>
      <pc:docMkLst>
        <pc:docMk/>
      </pc:docMkLst>
      <pc:sldChg chg="del">
        <pc:chgData name="MARIO RUGGIERO" userId="d8b4588e-41b7-47af-9e44-f2cd92d71fcc" providerId="ADAL" clId="{70FEE372-118C-4E7B-9684-372191B37757}" dt="2019-06-22T07:47:01.064" v="838" actId="2696"/>
        <pc:sldMkLst>
          <pc:docMk/>
          <pc:sldMk cId="728272665" sldId="256"/>
        </pc:sldMkLst>
      </pc:sldChg>
      <pc:sldChg chg="del">
        <pc:chgData name="MARIO RUGGIERO" userId="d8b4588e-41b7-47af-9e44-f2cd92d71fcc" providerId="ADAL" clId="{70FEE372-118C-4E7B-9684-372191B37757}" dt="2019-06-22T08:21:41.074" v="1268" actId="2696"/>
        <pc:sldMkLst>
          <pc:docMk/>
          <pc:sldMk cId="2355103457" sldId="257"/>
        </pc:sldMkLst>
      </pc:sldChg>
      <pc:sldChg chg="del">
        <pc:chgData name="MARIO RUGGIERO" userId="d8b4588e-41b7-47af-9e44-f2cd92d71fcc" providerId="ADAL" clId="{70FEE372-118C-4E7B-9684-372191B37757}" dt="2019-06-22T08:21:42.940" v="1269" actId="2696"/>
        <pc:sldMkLst>
          <pc:docMk/>
          <pc:sldMk cId="3167562274" sldId="258"/>
        </pc:sldMkLst>
      </pc:sldChg>
      <pc:sldChg chg="addSp modSp ord modTransition modAnim">
        <pc:chgData name="MARIO RUGGIERO" userId="d8b4588e-41b7-47af-9e44-f2cd92d71fcc" providerId="ADAL" clId="{70FEE372-118C-4E7B-9684-372191B37757}" dt="2019-06-22T08:34:12.912" v="1368"/>
        <pc:sldMkLst>
          <pc:docMk/>
          <pc:sldMk cId="3866337423" sldId="260"/>
        </pc:sldMkLst>
        <pc:spChg chg="add mod">
          <ac:chgData name="MARIO RUGGIERO" userId="d8b4588e-41b7-47af-9e44-f2cd92d71fcc" providerId="ADAL" clId="{70FEE372-118C-4E7B-9684-372191B37757}" dt="2019-06-22T07:36:22.725" v="127" actId="1076"/>
          <ac:spMkLst>
            <pc:docMk/>
            <pc:sldMk cId="3866337423" sldId="260"/>
            <ac:spMk id="5" creationId="{4A52F1AE-2717-4A23-8FA2-00DC7A16A53C}"/>
          </ac:spMkLst>
        </pc:spChg>
        <pc:spChg chg="add mod">
          <ac:chgData name="MARIO RUGGIERO" userId="d8b4588e-41b7-47af-9e44-f2cd92d71fcc" providerId="ADAL" clId="{70FEE372-118C-4E7B-9684-372191B37757}" dt="2019-06-22T07:34:21.825" v="2" actId="1076"/>
          <ac:spMkLst>
            <pc:docMk/>
            <pc:sldMk cId="3866337423" sldId="260"/>
            <ac:spMk id="7" creationId="{F270B654-2B1B-4CBA-B090-F42F0DE92795}"/>
          </ac:spMkLst>
        </pc:spChg>
        <pc:picChg chg="add mod">
          <ac:chgData name="MARIO RUGGIERO" userId="d8b4588e-41b7-47af-9e44-f2cd92d71fcc" providerId="ADAL" clId="{70FEE372-118C-4E7B-9684-372191B37757}" dt="2019-06-22T07:47:53.196" v="842" actId="1076"/>
          <ac:picMkLst>
            <pc:docMk/>
            <pc:sldMk cId="3866337423" sldId="260"/>
            <ac:picMk id="9" creationId="{FC6E795C-A434-491F-A0C9-937D9B8B9DFD}"/>
          </ac:picMkLst>
        </pc:picChg>
        <pc:cxnChg chg="add mod">
          <ac:chgData name="MARIO RUGGIERO" userId="d8b4588e-41b7-47af-9e44-f2cd92d71fcc" providerId="ADAL" clId="{70FEE372-118C-4E7B-9684-372191B37757}" dt="2019-06-22T07:34:55.133" v="9" actId="1582"/>
          <ac:cxnSpMkLst>
            <pc:docMk/>
            <pc:sldMk cId="3866337423" sldId="260"/>
            <ac:cxnSpMk id="3" creationId="{146C6D8B-CAE0-41E8-BC78-4426D5D67C19}"/>
          </ac:cxnSpMkLst>
        </pc:cxnChg>
      </pc:sldChg>
      <pc:sldChg chg="addSp delSp modSp modTransition delAnim modAnim">
        <pc:chgData name="MARIO RUGGIERO" userId="d8b4588e-41b7-47af-9e44-f2cd92d71fcc" providerId="ADAL" clId="{70FEE372-118C-4E7B-9684-372191B37757}" dt="2019-06-22T09:31:21.570" v="1504"/>
        <pc:sldMkLst>
          <pc:docMk/>
          <pc:sldMk cId="2338823324" sldId="263"/>
        </pc:sldMkLst>
        <pc:spChg chg="add del">
          <ac:chgData name="MARIO RUGGIERO" userId="d8b4588e-41b7-47af-9e44-f2cd92d71fcc" providerId="ADAL" clId="{70FEE372-118C-4E7B-9684-372191B37757}" dt="2019-06-22T07:52:48.357" v="864" actId="478"/>
          <ac:spMkLst>
            <pc:docMk/>
            <pc:sldMk cId="2338823324" sldId="263"/>
            <ac:spMk id="7" creationId="{4A9F1060-EA4E-491C-A640-52FF04D02F08}"/>
          </ac:spMkLst>
        </pc:spChg>
        <pc:spChg chg="add del">
          <ac:chgData name="MARIO RUGGIERO" userId="d8b4588e-41b7-47af-9e44-f2cd92d71fcc" providerId="ADAL" clId="{70FEE372-118C-4E7B-9684-372191B37757}" dt="2019-06-22T07:50:47.117" v="850"/>
          <ac:spMkLst>
            <pc:docMk/>
            <pc:sldMk cId="2338823324" sldId="263"/>
            <ac:spMk id="11" creationId="{EFB57661-9CB4-4573-86F1-9B50EEA9D37B}"/>
          </ac:spMkLst>
        </pc:spChg>
        <pc:grpChg chg="add del">
          <ac:chgData name="MARIO RUGGIERO" userId="d8b4588e-41b7-47af-9e44-f2cd92d71fcc" providerId="ADAL" clId="{70FEE372-118C-4E7B-9684-372191B37757}" dt="2019-06-22T07:52:50.058" v="865" actId="478"/>
          <ac:grpSpMkLst>
            <pc:docMk/>
            <pc:sldMk cId="2338823324" sldId="263"/>
            <ac:grpSpMk id="8" creationId="{DB5CCF17-904B-4A9A-B3B1-0B2F89B64782}"/>
          </ac:grpSpMkLst>
        </pc:grpChg>
        <pc:grpChg chg="add del mod">
          <ac:chgData name="MARIO RUGGIERO" userId="d8b4588e-41b7-47af-9e44-f2cd92d71fcc" providerId="ADAL" clId="{70FEE372-118C-4E7B-9684-372191B37757}" dt="2019-06-22T07:50:47.117" v="850"/>
          <ac:grpSpMkLst>
            <pc:docMk/>
            <pc:sldMk cId="2338823324" sldId="263"/>
            <ac:grpSpMk id="12" creationId="{77E43B77-FC38-4363-8E1D-B5D8A628AB66}"/>
          </ac:grpSpMkLst>
        </pc:grpChg>
      </pc:sldChg>
      <pc:sldChg chg="modTransition modAnim">
        <pc:chgData name="MARIO RUGGIERO" userId="d8b4588e-41b7-47af-9e44-f2cd92d71fcc" providerId="ADAL" clId="{70FEE372-118C-4E7B-9684-372191B37757}" dt="2019-06-22T09:33:24.378" v="1514"/>
        <pc:sldMkLst>
          <pc:docMk/>
          <pc:sldMk cId="145445951" sldId="265"/>
        </pc:sldMkLst>
      </pc:sldChg>
      <pc:sldChg chg="del">
        <pc:chgData name="MARIO RUGGIERO" userId="d8b4588e-41b7-47af-9e44-f2cd92d71fcc" providerId="ADAL" clId="{70FEE372-118C-4E7B-9684-372191B37757}" dt="2019-06-22T08:22:02.206" v="1280" actId="2696"/>
        <pc:sldMkLst>
          <pc:docMk/>
          <pc:sldMk cId="2378476849" sldId="266"/>
        </pc:sldMkLst>
      </pc:sldChg>
      <pc:sldChg chg="addSp delSp modSp modTransition modAnim">
        <pc:chgData name="MARIO RUGGIERO" userId="d8b4588e-41b7-47af-9e44-f2cd92d71fcc" providerId="ADAL" clId="{70FEE372-118C-4E7B-9684-372191B37757}" dt="2019-06-22T08:35:08.462" v="1374"/>
        <pc:sldMkLst>
          <pc:docMk/>
          <pc:sldMk cId="903830889" sldId="269"/>
        </pc:sldMkLst>
        <pc:spChg chg="mod">
          <ac:chgData name="MARIO RUGGIERO" userId="d8b4588e-41b7-47af-9e44-f2cd92d71fcc" providerId="ADAL" clId="{70FEE372-118C-4E7B-9684-372191B37757}" dt="2019-06-22T07:36:41.553" v="156" actId="20577"/>
          <ac:spMkLst>
            <pc:docMk/>
            <pc:sldMk cId="903830889" sldId="269"/>
            <ac:spMk id="2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7:41:18.872" v="528" actId="1076"/>
          <ac:spMkLst>
            <pc:docMk/>
            <pc:sldMk cId="903830889" sldId="269"/>
            <ac:spMk id="3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34:27.249" v="1369" actId="6549"/>
          <ac:spMkLst>
            <pc:docMk/>
            <pc:sldMk cId="903830889" sldId="269"/>
            <ac:spMk id="4" creationId="{00000000-0000-0000-0000-000000000000}"/>
          </ac:spMkLst>
        </pc:spChg>
        <pc:spChg chg="add">
          <ac:chgData name="MARIO RUGGIERO" userId="d8b4588e-41b7-47af-9e44-f2cd92d71fcc" providerId="ADAL" clId="{70FEE372-118C-4E7B-9684-372191B37757}" dt="2019-06-22T07:48:20.269" v="843"/>
          <ac:spMkLst>
            <pc:docMk/>
            <pc:sldMk cId="903830889" sldId="269"/>
            <ac:spMk id="7" creationId="{280D1246-DB72-418F-BFEE-4614C99B45C7}"/>
          </ac:spMkLst>
        </pc:spChg>
        <pc:grpChg chg="add">
          <ac:chgData name="MARIO RUGGIERO" userId="d8b4588e-41b7-47af-9e44-f2cd92d71fcc" providerId="ADAL" clId="{70FEE372-118C-4E7B-9684-372191B37757}" dt="2019-06-22T07:48:20.269" v="843"/>
          <ac:grpSpMkLst>
            <pc:docMk/>
            <pc:sldMk cId="903830889" sldId="269"/>
            <ac:grpSpMk id="8" creationId="{0891E0D9-761B-4A63-B2CB-CF14B6A8098D}"/>
          </ac:grpSpMkLst>
        </pc:grpChg>
        <pc:picChg chg="add mod">
          <ac:chgData name="MARIO RUGGIERO" userId="d8b4588e-41b7-47af-9e44-f2cd92d71fcc" providerId="ADAL" clId="{70FEE372-118C-4E7B-9684-372191B37757}" dt="2019-06-22T07:53:18.483" v="869" actId="1038"/>
          <ac:picMkLst>
            <pc:docMk/>
            <pc:sldMk cId="903830889" sldId="269"/>
            <ac:picMk id="12" creationId="{319161E9-9AA5-459E-8A3A-92AE0627F0A5}"/>
          </ac:picMkLst>
        </pc:picChg>
        <pc:cxnChg chg="add">
          <ac:chgData name="MARIO RUGGIERO" userId="d8b4588e-41b7-47af-9e44-f2cd92d71fcc" providerId="ADAL" clId="{70FEE372-118C-4E7B-9684-372191B37757}" dt="2019-06-22T07:41:13.832" v="526"/>
          <ac:cxnSpMkLst>
            <pc:docMk/>
            <pc:sldMk cId="903830889" sldId="269"/>
            <ac:cxnSpMk id="5" creationId="{77F27363-9704-4F46-87FC-286102E3B28E}"/>
          </ac:cxnSpMkLst>
        </pc:cxnChg>
        <pc:cxnChg chg="add del">
          <ac:chgData name="MARIO RUGGIERO" userId="d8b4588e-41b7-47af-9e44-f2cd92d71fcc" providerId="ADAL" clId="{70FEE372-118C-4E7B-9684-372191B37757}" dt="2019-06-22T07:46:50.699" v="837"/>
          <ac:cxnSpMkLst>
            <pc:docMk/>
            <pc:sldMk cId="903830889" sldId="269"/>
            <ac:cxnSpMk id="6" creationId="{7195AE0B-EC09-47C6-89EE-92FE04DA0D7A}"/>
          </ac:cxnSpMkLst>
        </pc:cxnChg>
      </pc:sldChg>
      <pc:sldChg chg="del">
        <pc:chgData name="MARIO RUGGIERO" userId="d8b4588e-41b7-47af-9e44-f2cd92d71fcc" providerId="ADAL" clId="{70FEE372-118C-4E7B-9684-372191B37757}" dt="2019-06-22T09:20:43.105" v="1481" actId="2696"/>
        <pc:sldMkLst>
          <pc:docMk/>
          <pc:sldMk cId="1610454054" sldId="270"/>
        </pc:sldMkLst>
      </pc:sldChg>
      <pc:sldChg chg="del">
        <pc:chgData name="MARIO RUGGIERO" userId="d8b4588e-41b7-47af-9e44-f2cd92d71fcc" providerId="ADAL" clId="{70FEE372-118C-4E7B-9684-372191B37757}" dt="2019-06-22T08:21:47.033" v="1271" actId="2696"/>
        <pc:sldMkLst>
          <pc:docMk/>
          <pc:sldMk cId="1689884448" sldId="284"/>
        </pc:sldMkLst>
      </pc:sldChg>
      <pc:sldChg chg="del">
        <pc:chgData name="MARIO RUGGIERO" userId="d8b4588e-41b7-47af-9e44-f2cd92d71fcc" providerId="ADAL" clId="{70FEE372-118C-4E7B-9684-372191B37757}" dt="2019-06-22T08:21:47.724" v="1272" actId="2696"/>
        <pc:sldMkLst>
          <pc:docMk/>
          <pc:sldMk cId="809303582" sldId="285"/>
        </pc:sldMkLst>
      </pc:sldChg>
      <pc:sldChg chg="del">
        <pc:chgData name="MARIO RUGGIERO" userId="d8b4588e-41b7-47af-9e44-f2cd92d71fcc" providerId="ADAL" clId="{70FEE372-118C-4E7B-9684-372191B37757}" dt="2019-06-22T08:21:48.662" v="1273" actId="2696"/>
        <pc:sldMkLst>
          <pc:docMk/>
          <pc:sldMk cId="2559703438" sldId="286"/>
        </pc:sldMkLst>
      </pc:sldChg>
      <pc:sldChg chg="del">
        <pc:chgData name="MARIO RUGGIERO" userId="d8b4588e-41b7-47af-9e44-f2cd92d71fcc" providerId="ADAL" clId="{70FEE372-118C-4E7B-9684-372191B37757}" dt="2019-06-22T09:20:42.745" v="1471" actId="2696"/>
        <pc:sldMkLst>
          <pc:docMk/>
          <pc:sldMk cId="1073356269" sldId="289"/>
        </pc:sldMkLst>
      </pc:sldChg>
      <pc:sldChg chg="del">
        <pc:chgData name="MARIO RUGGIERO" userId="d8b4588e-41b7-47af-9e44-f2cd92d71fcc" providerId="ADAL" clId="{70FEE372-118C-4E7B-9684-372191B37757}" dt="2019-06-22T09:20:42.780" v="1472" actId="2696"/>
        <pc:sldMkLst>
          <pc:docMk/>
          <pc:sldMk cId="1532291868" sldId="290"/>
        </pc:sldMkLst>
      </pc:sldChg>
      <pc:sldChg chg="del">
        <pc:chgData name="MARIO RUGGIERO" userId="d8b4588e-41b7-47af-9e44-f2cd92d71fcc" providerId="ADAL" clId="{70FEE372-118C-4E7B-9684-372191B37757}" dt="2019-06-22T09:20:43.180" v="1483" actId="2696"/>
        <pc:sldMkLst>
          <pc:docMk/>
          <pc:sldMk cId="3363149271" sldId="292"/>
        </pc:sldMkLst>
      </pc:sldChg>
      <pc:sldChg chg="del">
        <pc:chgData name="MARIO RUGGIERO" userId="d8b4588e-41b7-47af-9e44-f2cd92d71fcc" providerId="ADAL" clId="{70FEE372-118C-4E7B-9684-372191B37757}" dt="2019-06-22T09:20:42.860" v="1474" actId="2696"/>
        <pc:sldMkLst>
          <pc:docMk/>
          <pc:sldMk cId="3958375886" sldId="318"/>
        </pc:sldMkLst>
      </pc:sldChg>
      <pc:sldChg chg="del">
        <pc:chgData name="MARIO RUGGIERO" userId="d8b4588e-41b7-47af-9e44-f2cd92d71fcc" providerId="ADAL" clId="{70FEE372-118C-4E7B-9684-372191B37757}" dt="2019-06-22T09:20:42.887" v="1475" actId="2696"/>
        <pc:sldMkLst>
          <pc:docMk/>
          <pc:sldMk cId="158237607" sldId="319"/>
        </pc:sldMkLst>
      </pc:sldChg>
      <pc:sldChg chg="del">
        <pc:chgData name="MARIO RUGGIERO" userId="d8b4588e-41b7-47af-9e44-f2cd92d71fcc" providerId="ADAL" clId="{70FEE372-118C-4E7B-9684-372191B37757}" dt="2019-06-22T09:20:42.832" v="1473" actId="2696"/>
        <pc:sldMkLst>
          <pc:docMk/>
          <pc:sldMk cId="4030091147" sldId="320"/>
        </pc:sldMkLst>
      </pc:sldChg>
      <pc:sldChg chg="del">
        <pc:chgData name="MARIO RUGGIERO" userId="d8b4588e-41b7-47af-9e44-f2cd92d71fcc" providerId="ADAL" clId="{70FEE372-118C-4E7B-9684-372191B37757}" dt="2019-06-22T09:20:42.916" v="1476" actId="2696"/>
        <pc:sldMkLst>
          <pc:docMk/>
          <pc:sldMk cId="1602465173" sldId="321"/>
        </pc:sldMkLst>
      </pc:sldChg>
      <pc:sldChg chg="del">
        <pc:chgData name="MARIO RUGGIERO" userId="d8b4588e-41b7-47af-9e44-f2cd92d71fcc" providerId="ADAL" clId="{70FEE372-118C-4E7B-9684-372191B37757}" dt="2019-06-22T09:20:42.955" v="1477" actId="2696"/>
        <pc:sldMkLst>
          <pc:docMk/>
          <pc:sldMk cId="2784436029" sldId="322"/>
        </pc:sldMkLst>
      </pc:sldChg>
      <pc:sldChg chg="del">
        <pc:chgData name="MARIO RUGGIERO" userId="d8b4588e-41b7-47af-9e44-f2cd92d71fcc" providerId="ADAL" clId="{70FEE372-118C-4E7B-9684-372191B37757}" dt="2019-06-22T09:20:42.990" v="1478" actId="2696"/>
        <pc:sldMkLst>
          <pc:docMk/>
          <pc:sldMk cId="862752646" sldId="328"/>
        </pc:sldMkLst>
      </pc:sldChg>
      <pc:sldChg chg="del">
        <pc:chgData name="MARIO RUGGIERO" userId="d8b4588e-41b7-47af-9e44-f2cd92d71fcc" providerId="ADAL" clId="{70FEE372-118C-4E7B-9684-372191B37757}" dt="2019-06-22T09:20:43.336" v="1487" actId="2696"/>
        <pc:sldMkLst>
          <pc:docMk/>
          <pc:sldMk cId="4227438221" sldId="332"/>
        </pc:sldMkLst>
      </pc:sldChg>
      <pc:sldChg chg="del">
        <pc:chgData name="MARIO RUGGIERO" userId="d8b4588e-41b7-47af-9e44-f2cd92d71fcc" providerId="ADAL" clId="{70FEE372-118C-4E7B-9684-372191B37757}" dt="2019-06-22T09:20:43.316" v="1486" actId="2696"/>
        <pc:sldMkLst>
          <pc:docMk/>
          <pc:sldMk cId="2811564356" sldId="333"/>
        </pc:sldMkLst>
      </pc:sldChg>
      <pc:sldChg chg="del">
        <pc:chgData name="MARIO RUGGIERO" userId="d8b4588e-41b7-47af-9e44-f2cd92d71fcc" providerId="ADAL" clId="{70FEE372-118C-4E7B-9684-372191B37757}" dt="2019-06-22T09:20:43.223" v="1484" actId="2696"/>
        <pc:sldMkLst>
          <pc:docMk/>
          <pc:sldMk cId="3174940364" sldId="334"/>
        </pc:sldMkLst>
      </pc:sldChg>
      <pc:sldChg chg="del">
        <pc:chgData name="MARIO RUGGIERO" userId="d8b4588e-41b7-47af-9e44-f2cd92d71fcc" providerId="ADAL" clId="{70FEE372-118C-4E7B-9684-372191B37757}" dt="2019-06-22T09:20:45.117" v="1494" actId="2696"/>
        <pc:sldMkLst>
          <pc:docMk/>
          <pc:sldMk cId="4066065788" sldId="335"/>
        </pc:sldMkLst>
      </pc:sldChg>
      <pc:sldChg chg="del">
        <pc:chgData name="MARIO RUGGIERO" userId="d8b4588e-41b7-47af-9e44-f2cd92d71fcc" providerId="ADAL" clId="{70FEE372-118C-4E7B-9684-372191B37757}" dt="2019-06-22T09:20:43.032" v="1479" actId="2696"/>
        <pc:sldMkLst>
          <pc:docMk/>
          <pc:sldMk cId="2748964384" sldId="339"/>
        </pc:sldMkLst>
      </pc:sldChg>
      <pc:sldChg chg="del">
        <pc:chgData name="MARIO RUGGIERO" userId="d8b4588e-41b7-47af-9e44-f2cd92d71fcc" providerId="ADAL" clId="{70FEE372-118C-4E7B-9684-372191B37757}" dt="2019-06-22T09:20:43.282" v="1485" actId="2696"/>
        <pc:sldMkLst>
          <pc:docMk/>
          <pc:sldMk cId="2320074718" sldId="340"/>
        </pc:sldMkLst>
      </pc:sldChg>
      <pc:sldChg chg="del">
        <pc:chgData name="MARIO RUGGIERO" userId="d8b4588e-41b7-47af-9e44-f2cd92d71fcc" providerId="ADAL" clId="{70FEE372-118C-4E7B-9684-372191B37757}" dt="2019-06-22T09:20:43.367" v="1488" actId="2696"/>
        <pc:sldMkLst>
          <pc:docMk/>
          <pc:sldMk cId="3290161042" sldId="341"/>
        </pc:sldMkLst>
      </pc:sldChg>
      <pc:sldChg chg="delSp modSp modTransition delAnim modAnim">
        <pc:chgData name="MARIO RUGGIERO" userId="d8b4588e-41b7-47af-9e44-f2cd92d71fcc" providerId="ADAL" clId="{70FEE372-118C-4E7B-9684-372191B37757}" dt="2019-06-22T09:32:00.535" v="1511"/>
        <pc:sldMkLst>
          <pc:docMk/>
          <pc:sldMk cId="2863917098" sldId="344"/>
        </pc:sldMkLst>
        <pc:spChg chg="del mod">
          <ac:chgData name="MARIO RUGGIERO" userId="d8b4588e-41b7-47af-9e44-f2cd92d71fcc" providerId="ADAL" clId="{70FEE372-118C-4E7B-9684-372191B37757}" dt="2019-06-22T09:20:56.830" v="1497"/>
          <ac:spMkLst>
            <pc:docMk/>
            <pc:sldMk cId="2863917098" sldId="344"/>
            <ac:spMk id="2" creationId="{00000000-0000-0000-0000-000000000000}"/>
          </ac:spMkLst>
        </pc:spChg>
      </pc:sldChg>
      <pc:sldChg chg="del">
        <pc:chgData name="MARIO RUGGIERO" userId="d8b4588e-41b7-47af-9e44-f2cd92d71fcc" providerId="ADAL" clId="{70FEE372-118C-4E7B-9684-372191B37757}" dt="2019-06-22T09:20:43.393" v="1489" actId="2696"/>
        <pc:sldMkLst>
          <pc:docMk/>
          <pc:sldMk cId="3880748108" sldId="346"/>
        </pc:sldMkLst>
      </pc:sldChg>
      <pc:sldChg chg="del">
        <pc:chgData name="MARIO RUGGIERO" userId="d8b4588e-41b7-47af-9e44-f2cd92d71fcc" providerId="ADAL" clId="{70FEE372-118C-4E7B-9684-372191B37757}" dt="2019-06-22T09:20:43.426" v="1490" actId="2696"/>
        <pc:sldMkLst>
          <pc:docMk/>
          <pc:sldMk cId="2736142642" sldId="347"/>
        </pc:sldMkLst>
      </pc:sldChg>
      <pc:sldChg chg="del">
        <pc:chgData name="MARIO RUGGIERO" userId="d8b4588e-41b7-47af-9e44-f2cd92d71fcc" providerId="ADAL" clId="{70FEE372-118C-4E7B-9684-372191B37757}" dt="2019-06-22T09:20:43.454" v="1493" actId="2696"/>
        <pc:sldMkLst>
          <pc:docMk/>
          <pc:sldMk cId="1300491053" sldId="349"/>
        </pc:sldMkLst>
      </pc:sldChg>
      <pc:sldChg chg="del">
        <pc:chgData name="MARIO RUGGIERO" userId="d8b4588e-41b7-47af-9e44-f2cd92d71fcc" providerId="ADAL" clId="{70FEE372-118C-4E7B-9684-372191B37757}" dt="2019-06-22T08:21:45.939" v="1270" actId="2696"/>
        <pc:sldMkLst>
          <pc:docMk/>
          <pc:sldMk cId="3166818404" sldId="350"/>
        </pc:sldMkLst>
      </pc:sldChg>
      <pc:sldChg chg="del">
        <pc:chgData name="MARIO RUGGIERO" userId="d8b4588e-41b7-47af-9e44-f2cd92d71fcc" providerId="ADAL" clId="{70FEE372-118C-4E7B-9684-372191B37757}" dt="2019-06-22T08:21:51.016" v="1274" actId="2696"/>
        <pc:sldMkLst>
          <pc:docMk/>
          <pc:sldMk cId="198059544" sldId="351"/>
        </pc:sldMkLst>
      </pc:sldChg>
      <pc:sldChg chg="del">
        <pc:chgData name="MARIO RUGGIERO" userId="d8b4588e-41b7-47af-9e44-f2cd92d71fcc" providerId="ADAL" clId="{70FEE372-118C-4E7B-9684-372191B37757}" dt="2019-06-22T08:21:52.450" v="1276" actId="2696"/>
        <pc:sldMkLst>
          <pc:docMk/>
          <pc:sldMk cId="4007614384" sldId="352"/>
        </pc:sldMkLst>
      </pc:sldChg>
      <pc:sldChg chg="del">
        <pc:chgData name="MARIO RUGGIERO" userId="d8b4588e-41b7-47af-9e44-f2cd92d71fcc" providerId="ADAL" clId="{70FEE372-118C-4E7B-9684-372191B37757}" dt="2019-06-22T08:21:54.774" v="1278" actId="2696"/>
        <pc:sldMkLst>
          <pc:docMk/>
          <pc:sldMk cId="831330997" sldId="354"/>
        </pc:sldMkLst>
      </pc:sldChg>
      <pc:sldChg chg="del">
        <pc:chgData name="MARIO RUGGIERO" userId="d8b4588e-41b7-47af-9e44-f2cd92d71fcc" providerId="ADAL" clId="{70FEE372-118C-4E7B-9684-372191B37757}" dt="2019-06-22T08:22:16.113" v="1281" actId="2696"/>
        <pc:sldMkLst>
          <pc:docMk/>
          <pc:sldMk cId="1273362056" sldId="355"/>
        </pc:sldMkLst>
      </pc:sldChg>
      <pc:sldChg chg="del">
        <pc:chgData name="MARIO RUGGIERO" userId="d8b4588e-41b7-47af-9e44-f2cd92d71fcc" providerId="ADAL" clId="{70FEE372-118C-4E7B-9684-372191B37757}" dt="2019-06-22T09:20:43.066" v="1480" actId="2696"/>
        <pc:sldMkLst>
          <pc:docMk/>
          <pc:sldMk cId="18770713" sldId="356"/>
        </pc:sldMkLst>
      </pc:sldChg>
      <pc:sldChg chg="del">
        <pc:chgData name="MARIO RUGGIERO" userId="d8b4588e-41b7-47af-9e44-f2cd92d71fcc" providerId="ADAL" clId="{70FEE372-118C-4E7B-9684-372191B37757}" dt="2019-06-22T09:20:43.445" v="1492" actId="2696"/>
        <pc:sldMkLst>
          <pc:docMk/>
          <pc:sldMk cId="2498634249" sldId="357"/>
        </pc:sldMkLst>
      </pc:sldChg>
      <pc:sldChg chg="del">
        <pc:chgData name="MARIO RUGGIERO" userId="d8b4588e-41b7-47af-9e44-f2cd92d71fcc" providerId="ADAL" clId="{70FEE372-118C-4E7B-9684-372191B37757}" dt="2019-06-22T09:20:43.144" v="1482" actId="2696"/>
        <pc:sldMkLst>
          <pc:docMk/>
          <pc:sldMk cId="4249619266" sldId="358"/>
        </pc:sldMkLst>
      </pc:sldChg>
      <pc:sldChg chg="addSp delSp modSp add modTransition addAnim delAnim modAnim">
        <pc:chgData name="MARIO RUGGIERO" userId="d8b4588e-41b7-47af-9e44-f2cd92d71fcc" providerId="ADAL" clId="{70FEE372-118C-4E7B-9684-372191B37757}" dt="2019-06-22T09:34:48.362" v="1529"/>
        <pc:sldMkLst>
          <pc:docMk/>
          <pc:sldMk cId="3050787167" sldId="445"/>
        </pc:sldMkLst>
        <pc:spChg chg="mod">
          <ac:chgData name="MARIO RUGGIERO" userId="d8b4588e-41b7-47af-9e44-f2cd92d71fcc" providerId="ADAL" clId="{70FEE372-118C-4E7B-9684-372191B37757}" dt="2019-06-22T08:05:06.976" v="1006" actId="20577"/>
          <ac:spMkLst>
            <pc:docMk/>
            <pc:sldMk cId="3050787167" sldId="445"/>
            <ac:spMk id="2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02:57.457" v="928" actId="1076"/>
          <ac:spMkLst>
            <pc:docMk/>
            <pc:sldMk cId="3050787167" sldId="445"/>
            <ac:spMk id="7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03:02.345" v="929" actId="1076"/>
          <ac:spMkLst>
            <pc:docMk/>
            <pc:sldMk cId="3050787167" sldId="445"/>
            <ac:spMk id="9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25:55.106" v="1286" actId="14100"/>
          <ac:spMkLst>
            <pc:docMk/>
            <pc:sldMk cId="3050787167" sldId="445"/>
            <ac:spMk id="15" creationId="{00000000-0000-0000-0000-000000000000}"/>
          </ac:spMkLst>
        </pc:spChg>
        <pc:spChg chg="add del">
          <ac:chgData name="MARIO RUGGIERO" userId="d8b4588e-41b7-47af-9e44-f2cd92d71fcc" providerId="ADAL" clId="{70FEE372-118C-4E7B-9684-372191B37757}" dt="2019-06-22T08:00:08.013" v="883" actId="478"/>
          <ac:spMkLst>
            <pc:docMk/>
            <pc:sldMk cId="3050787167" sldId="445"/>
            <ac:spMk id="31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33.272" v="1291" actId="478"/>
          <ac:spMkLst>
            <pc:docMk/>
            <pc:sldMk cId="3050787167" sldId="445"/>
            <ac:spMk id="36" creationId="{5B50CD2B-9E75-4E44-A111-2F895393FDD7}"/>
          </ac:spMkLst>
        </pc:spChg>
        <pc:spChg chg="del">
          <ac:chgData name="MARIO RUGGIERO" userId="d8b4588e-41b7-47af-9e44-f2cd92d71fcc" providerId="ADAL" clId="{70FEE372-118C-4E7B-9684-372191B37757}" dt="2019-06-22T07:52:12.043" v="860" actId="478"/>
          <ac:spMkLst>
            <pc:docMk/>
            <pc:sldMk cId="3050787167" sldId="445"/>
            <ac:spMk id="38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7:52:08.501" v="858" actId="478"/>
          <ac:spMkLst>
            <pc:docMk/>
            <pc:sldMk cId="3050787167" sldId="445"/>
            <ac:spMk id="39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02:19.927" v="920" actId="478"/>
          <ac:spMkLst>
            <pc:docMk/>
            <pc:sldMk cId="3050787167" sldId="445"/>
            <ac:spMk id="40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02:21.284" v="921" actId="478"/>
          <ac:spMkLst>
            <pc:docMk/>
            <pc:sldMk cId="3050787167" sldId="445"/>
            <ac:spMk id="41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7:52:10.036" v="859" actId="478"/>
          <ac:spMkLst>
            <pc:docMk/>
            <pc:sldMk cId="3050787167" sldId="445"/>
            <ac:spMk id="43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02:23.244" v="922" actId="478"/>
          <ac:spMkLst>
            <pc:docMk/>
            <pc:sldMk cId="3050787167" sldId="445"/>
            <ac:spMk id="45" creationId="{00000000-0000-0000-0000-000000000000}"/>
          </ac:spMkLst>
        </pc:spChg>
        <pc:spChg chg="add del">
          <ac:chgData name="MARIO RUGGIERO" userId="d8b4588e-41b7-47af-9e44-f2cd92d71fcc" providerId="ADAL" clId="{70FEE372-118C-4E7B-9684-372191B37757}" dt="2019-06-22T08:00:07.244" v="881" actId="478"/>
          <ac:spMkLst>
            <pc:docMk/>
            <pc:sldMk cId="3050787167" sldId="445"/>
            <ac:spMk id="46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33.272" v="1291" actId="478"/>
          <ac:spMkLst>
            <pc:docMk/>
            <pc:sldMk cId="3050787167" sldId="445"/>
            <ac:spMk id="47" creationId="{07616EE1-58A2-423A-883E-EFDF5F7788A0}"/>
          </ac:spMkLst>
        </pc:spChg>
        <pc:spChg chg="del mod">
          <ac:chgData name="MARIO RUGGIERO" userId="d8b4588e-41b7-47af-9e44-f2cd92d71fcc" providerId="ADAL" clId="{70FEE372-118C-4E7B-9684-372191B37757}" dt="2019-06-22T08:02:28.250" v="924" actId="478"/>
          <ac:spMkLst>
            <pc:docMk/>
            <pc:sldMk cId="3050787167" sldId="445"/>
            <ac:spMk id="54" creationId="{00000000-0000-0000-0000-000000000000}"/>
          </ac:spMkLst>
        </pc:spChg>
        <pc:spChg chg="del mod">
          <ac:chgData name="MARIO RUGGIERO" userId="d8b4588e-41b7-47af-9e44-f2cd92d71fcc" providerId="ADAL" clId="{70FEE372-118C-4E7B-9684-372191B37757}" dt="2019-06-22T08:08:24.725" v="1267" actId="20577"/>
          <ac:spMkLst>
            <pc:docMk/>
            <pc:sldMk cId="3050787167" sldId="445"/>
            <ac:spMk id="56" creationId="{00000000-0000-0000-0000-000000000000}"/>
          </ac:spMkLst>
        </pc:spChg>
        <pc:spChg chg="add del mod">
          <ac:chgData name="MARIO RUGGIERO" userId="d8b4588e-41b7-47af-9e44-f2cd92d71fcc" providerId="ADAL" clId="{70FEE372-118C-4E7B-9684-372191B37757}" dt="2019-06-22T08:06:06.278" v="1069" actId="20577"/>
          <ac:spMkLst>
            <pc:docMk/>
            <pc:sldMk cId="3050787167" sldId="445"/>
            <ac:spMk id="58" creationId="{00000000-0000-0000-0000-000000000000}"/>
          </ac:spMkLst>
        </pc:spChg>
        <pc:grpChg chg="add del mod">
          <ac:chgData name="MARIO RUGGIERO" userId="d8b4588e-41b7-47af-9e44-f2cd92d71fcc" providerId="ADAL" clId="{70FEE372-118C-4E7B-9684-372191B37757}" dt="2019-06-22T08:02:46.724" v="927" actId="14100"/>
          <ac:grpSpMkLst>
            <pc:docMk/>
            <pc:sldMk cId="3050787167" sldId="445"/>
            <ac:grpSpMk id="6" creationId="{71CD5448-A2A7-432E-913A-D0255096434E}"/>
          </ac:grpSpMkLst>
        </pc:grpChg>
        <pc:grpChg chg="del">
          <ac:chgData name="MARIO RUGGIERO" userId="d8b4588e-41b7-47af-9e44-f2cd92d71fcc" providerId="ADAL" clId="{70FEE372-118C-4E7B-9684-372191B37757}" dt="2019-06-22T08:02:11.031" v="918" actId="478"/>
          <ac:grpSpMkLst>
            <pc:docMk/>
            <pc:sldMk cId="3050787167" sldId="445"/>
            <ac:grpSpMk id="8" creationId="{1625545D-BD26-484C-9505-D5B249EF1D5E}"/>
          </ac:grpSpMkLst>
        </pc:grpChg>
        <pc:graphicFrameChg chg="add del mod">
          <ac:chgData name="MARIO RUGGIERO" userId="d8b4588e-41b7-47af-9e44-f2cd92d71fcc" providerId="ADAL" clId="{70FEE372-118C-4E7B-9684-372191B37757}" dt="2019-06-22T08:01:17.730" v="899" actId="12084"/>
          <ac:graphicFrameMkLst>
            <pc:docMk/>
            <pc:sldMk cId="3050787167" sldId="445"/>
            <ac:graphicFrameMk id="3" creationId="{E35A2CE0-9FEB-4173-86EE-770CA9405D74}"/>
          </ac:graphicFrameMkLst>
        </pc:graphicFrameChg>
        <pc:picChg chg="add del">
          <ac:chgData name="MARIO RUGGIERO" userId="d8b4588e-41b7-47af-9e44-f2cd92d71fcc" providerId="ADAL" clId="{70FEE372-118C-4E7B-9684-372191B37757}" dt="2019-06-22T07:51:56.404" v="856" actId="478"/>
          <ac:picMkLst>
            <pc:docMk/>
            <pc:sldMk cId="3050787167" sldId="445"/>
            <ac:picMk id="5" creationId="{F158939E-0C94-43A7-99EE-0D65EF144E8A}"/>
          </ac:picMkLst>
        </pc:picChg>
        <pc:picChg chg="mod">
          <ac:chgData name="MARIO RUGGIERO" userId="d8b4588e-41b7-47af-9e44-f2cd92d71fcc" providerId="ADAL" clId="{70FEE372-118C-4E7B-9684-372191B37757}" dt="2019-06-22T07:59:06.223" v="876" actId="14826"/>
          <ac:picMkLst>
            <pc:docMk/>
            <pc:sldMk cId="3050787167" sldId="445"/>
            <ac:picMk id="30" creationId="{812AB9B6-37C2-43B8-B3AC-436F7094833E}"/>
          </ac:picMkLst>
        </pc:picChg>
        <pc:picChg chg="add del mod ord">
          <ac:chgData name="MARIO RUGGIERO" userId="d8b4588e-41b7-47af-9e44-f2cd92d71fcc" providerId="ADAL" clId="{70FEE372-118C-4E7B-9684-372191B37757}" dt="2019-06-22T08:04:31.891" v="996" actId="1037"/>
          <ac:picMkLst>
            <pc:docMk/>
            <pc:sldMk cId="3050787167" sldId="445"/>
            <ac:picMk id="35" creationId="{7D6B91D8-738F-414E-ACDE-ED9106ECFAC0}"/>
          </ac:picMkLst>
        </pc:picChg>
      </pc:sldChg>
      <pc:sldChg chg="modTransition modAnim">
        <pc:chgData name="MARIO RUGGIERO" userId="d8b4588e-41b7-47af-9e44-f2cd92d71fcc" providerId="ADAL" clId="{70FEE372-118C-4E7B-9684-372191B37757}" dt="2019-06-22T09:33:50.607" v="1519"/>
        <pc:sldMkLst>
          <pc:docMk/>
          <pc:sldMk cId="2714198373" sldId="446"/>
        </pc:sldMkLst>
      </pc:sldChg>
      <pc:sldChg chg="modSp modTransition modAnim">
        <pc:chgData name="MARIO RUGGIERO" userId="d8b4588e-41b7-47af-9e44-f2cd92d71fcc" providerId="ADAL" clId="{70FEE372-118C-4E7B-9684-372191B37757}" dt="2019-06-22T09:34:21.806" v="1528"/>
        <pc:sldMkLst>
          <pc:docMk/>
          <pc:sldMk cId="2536420603" sldId="447"/>
        </pc:sldMkLst>
        <pc:spChg chg="mod">
          <ac:chgData name="MARIO RUGGIERO" userId="d8b4588e-41b7-47af-9e44-f2cd92d71fcc" providerId="ADAL" clId="{70FEE372-118C-4E7B-9684-372191B37757}" dt="2019-06-22T08:45:03.243" v="1391" actId="1076"/>
          <ac:spMkLst>
            <pc:docMk/>
            <pc:sldMk cId="2536420603" sldId="447"/>
            <ac:spMk id="6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45:13.026" v="1392" actId="1076"/>
          <ac:spMkLst>
            <pc:docMk/>
            <pc:sldMk cId="2536420603" sldId="447"/>
            <ac:spMk id="16" creationId="{00000000-0000-0000-0000-000000000000}"/>
          </ac:spMkLst>
        </pc:spChg>
        <pc:grpChg chg="mod">
          <ac:chgData name="MARIO RUGGIERO" userId="d8b4588e-41b7-47af-9e44-f2cd92d71fcc" providerId="ADAL" clId="{70FEE372-118C-4E7B-9684-372191B37757}" dt="2019-06-22T08:45:03.243" v="1391" actId="1076"/>
          <ac:grpSpMkLst>
            <pc:docMk/>
            <pc:sldMk cId="2536420603" sldId="447"/>
            <ac:grpSpMk id="13" creationId="{00000000-0000-0000-0000-000000000000}"/>
          </ac:grpSpMkLst>
        </pc:grpChg>
        <pc:picChg chg="mod">
          <ac:chgData name="MARIO RUGGIERO" userId="d8b4588e-41b7-47af-9e44-f2cd92d71fcc" providerId="ADAL" clId="{70FEE372-118C-4E7B-9684-372191B37757}" dt="2019-06-22T08:57:46.337" v="1453" actId="1035"/>
          <ac:picMkLst>
            <pc:docMk/>
            <pc:sldMk cId="2536420603" sldId="447"/>
            <ac:picMk id="4" creationId="{4B629D5A-F030-46AB-82AC-B199D6F0E10B}"/>
          </ac:picMkLst>
        </pc:picChg>
        <pc:picChg chg="mod">
          <ac:chgData name="MARIO RUGGIERO" userId="d8b4588e-41b7-47af-9e44-f2cd92d71fcc" providerId="ADAL" clId="{70FEE372-118C-4E7B-9684-372191B37757}" dt="2019-06-22T08:54:55.219" v="1428" actId="1076"/>
          <ac:picMkLst>
            <pc:docMk/>
            <pc:sldMk cId="2536420603" sldId="447"/>
            <ac:picMk id="7" creationId="{0D32A661-F0B4-4E3B-9939-200C206F7BE8}"/>
          </ac:picMkLst>
        </pc:picChg>
        <pc:picChg chg="mod">
          <ac:chgData name="MARIO RUGGIERO" userId="d8b4588e-41b7-47af-9e44-f2cd92d71fcc" providerId="ADAL" clId="{70FEE372-118C-4E7B-9684-372191B37757}" dt="2019-06-22T08:56:42.614" v="1441" actId="1076"/>
          <ac:picMkLst>
            <pc:docMk/>
            <pc:sldMk cId="2536420603" sldId="447"/>
            <ac:picMk id="9" creationId="{F9A36CB1-70C4-4A35-83AE-0C5A1087BF6B}"/>
          </ac:picMkLst>
        </pc:picChg>
        <pc:picChg chg="mod">
          <ac:chgData name="MARIO RUGGIERO" userId="d8b4588e-41b7-47af-9e44-f2cd92d71fcc" providerId="ADAL" clId="{70FEE372-118C-4E7B-9684-372191B37757}" dt="2019-06-22T08:57:48.520" v="1454" actId="1037"/>
          <ac:picMkLst>
            <pc:docMk/>
            <pc:sldMk cId="2536420603" sldId="447"/>
            <ac:picMk id="12" creationId="{26A580F6-50D0-4A62-BD94-26454A573036}"/>
          </ac:picMkLst>
        </pc:picChg>
        <pc:picChg chg="mod">
          <ac:chgData name="MARIO RUGGIERO" userId="d8b4588e-41b7-47af-9e44-f2cd92d71fcc" providerId="ADAL" clId="{70FEE372-118C-4E7B-9684-372191B37757}" dt="2019-06-22T08:56:49.606" v="1443" actId="14100"/>
          <ac:picMkLst>
            <pc:docMk/>
            <pc:sldMk cId="2536420603" sldId="447"/>
            <ac:picMk id="18" creationId="{22DBCA50-9C9B-4A10-A894-BB58425323EA}"/>
          </ac:picMkLst>
        </pc:picChg>
        <pc:picChg chg="mod">
          <ac:chgData name="MARIO RUGGIERO" userId="d8b4588e-41b7-47af-9e44-f2cd92d71fcc" providerId="ADAL" clId="{70FEE372-118C-4E7B-9684-372191B37757}" dt="2019-06-22T08:57:08.540" v="1452" actId="1035"/>
          <ac:picMkLst>
            <pc:docMk/>
            <pc:sldMk cId="2536420603" sldId="447"/>
            <ac:picMk id="20" creationId="{CD21E22D-1CED-4124-B2CA-C8E9BFBD59C3}"/>
          </ac:picMkLst>
        </pc:picChg>
      </pc:sldChg>
      <pc:sldChg chg="modTransition modAnim">
        <pc:chgData name="MARIO RUGGIERO" userId="d8b4588e-41b7-47af-9e44-f2cd92d71fcc" providerId="ADAL" clId="{70FEE372-118C-4E7B-9684-372191B37757}" dt="2019-06-22T09:35:44.699" v="1539"/>
        <pc:sldMkLst>
          <pc:docMk/>
          <pc:sldMk cId="3134042942" sldId="448"/>
        </pc:sldMkLst>
      </pc:sldChg>
      <pc:sldChg chg="modTransition modAnim">
        <pc:chgData name="MARIO RUGGIERO" userId="d8b4588e-41b7-47af-9e44-f2cd92d71fcc" providerId="ADAL" clId="{70FEE372-118C-4E7B-9684-372191B37757}" dt="2019-06-22T09:36:08.794" v="1544"/>
        <pc:sldMkLst>
          <pc:docMk/>
          <pc:sldMk cId="4287451012" sldId="449"/>
        </pc:sldMkLst>
      </pc:sldChg>
      <pc:sldChg chg="addSp delSp modSp add ord modTransition delAnim modAnim">
        <pc:chgData name="MARIO RUGGIERO" userId="d8b4588e-41b7-47af-9e44-f2cd92d71fcc" providerId="ADAL" clId="{70FEE372-118C-4E7B-9684-372191B37757}" dt="2019-06-22T09:35:09.706" v="1533"/>
        <pc:sldMkLst>
          <pc:docMk/>
          <pc:sldMk cId="1691172427" sldId="450"/>
        </pc:sldMkLst>
        <pc:spChg chg="mod">
          <ac:chgData name="MARIO RUGGIERO" userId="d8b4588e-41b7-47af-9e44-f2cd92d71fcc" providerId="ADAL" clId="{70FEE372-118C-4E7B-9684-372191B37757}" dt="2019-06-22T08:27:19.076" v="1315" actId="20577"/>
          <ac:spMkLst>
            <pc:docMk/>
            <pc:sldMk cId="1691172427" sldId="450"/>
            <ac:spMk id="2" creationId="{00000000-0000-0000-0000-000000000000}"/>
          </ac:spMkLst>
        </pc:spChg>
        <pc:spChg chg="add del">
          <ac:chgData name="MARIO RUGGIERO" userId="d8b4588e-41b7-47af-9e44-f2cd92d71fcc" providerId="ADAL" clId="{70FEE372-118C-4E7B-9684-372191B37757}" dt="2019-06-22T08:27:26.301" v="1317"/>
          <ac:spMkLst>
            <pc:docMk/>
            <pc:sldMk cId="1691172427" sldId="450"/>
            <ac:spMk id="3" creationId="{B989CC9B-1024-41B5-AD71-BC82F7B4F78C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7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9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11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13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15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29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1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2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3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7.076" v="1290" actId="478"/>
          <ac:spMkLst>
            <pc:docMk/>
            <pc:sldMk cId="1691172427" sldId="450"/>
            <ac:spMk id="36" creationId="{5B50CD2B-9E75-4E44-A111-2F895393FDD7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8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9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42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43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46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4.687" v="1289" actId="478"/>
          <ac:spMkLst>
            <pc:docMk/>
            <pc:sldMk cId="1691172427" sldId="450"/>
            <ac:spMk id="47" creationId="{07616EE1-58A2-423A-883E-EFDF5F7788A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52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56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58" creationId="{00000000-0000-0000-0000-000000000000}"/>
          </ac:spMkLst>
        </pc:spChg>
        <pc:grpChg chg="del">
          <ac:chgData name="MARIO RUGGIERO" userId="d8b4588e-41b7-47af-9e44-f2cd92d71fcc" providerId="ADAL" clId="{70FEE372-118C-4E7B-9684-372191B37757}" dt="2019-06-22T08:26:21.997" v="1288" actId="478"/>
          <ac:grpSpMkLst>
            <pc:docMk/>
            <pc:sldMk cId="1691172427" sldId="450"/>
            <ac:grpSpMk id="6" creationId="{71CD5448-A2A7-432E-913A-D0255096434E}"/>
          </ac:grpSpMkLst>
        </pc:grpChg>
        <pc:picChg chg="del">
          <ac:chgData name="MARIO RUGGIERO" userId="d8b4588e-41b7-47af-9e44-f2cd92d71fcc" providerId="ADAL" clId="{70FEE372-118C-4E7B-9684-372191B37757}" dt="2019-06-22T08:26:21.997" v="1288" actId="478"/>
          <ac:picMkLst>
            <pc:docMk/>
            <pc:sldMk cId="1691172427" sldId="450"/>
            <ac:picMk id="5" creationId="{F158939E-0C94-43A7-99EE-0D65EF144E8A}"/>
          </ac:picMkLst>
        </pc:picChg>
        <pc:picChg chg="add del mod">
          <ac:chgData name="MARIO RUGGIERO" userId="d8b4588e-41b7-47af-9e44-f2cd92d71fcc" providerId="ADAL" clId="{70FEE372-118C-4E7B-9684-372191B37757}" dt="2019-06-22T09:15:24.811" v="1467" actId="14826"/>
          <ac:picMkLst>
            <pc:docMk/>
            <pc:sldMk cId="1691172427" sldId="450"/>
            <ac:picMk id="8" creationId="{D3EF5731-024D-4274-8664-CF0DB6DC9BC5}"/>
          </ac:picMkLst>
        </pc:picChg>
        <pc:picChg chg="del">
          <ac:chgData name="MARIO RUGGIERO" userId="d8b4588e-41b7-47af-9e44-f2cd92d71fcc" providerId="ADAL" clId="{70FEE372-118C-4E7B-9684-372191B37757}" dt="2019-06-22T08:26:21.997" v="1288" actId="478"/>
          <ac:picMkLst>
            <pc:docMk/>
            <pc:sldMk cId="1691172427" sldId="450"/>
            <ac:picMk id="35" creationId="{7D6B91D8-738F-414E-ACDE-ED9106ECFAC0}"/>
          </ac:picMkLst>
        </pc:picChg>
      </pc:sldChg>
      <pc:sldChg chg="addSp modSp add ord modTransition">
        <pc:chgData name="MARIO RUGGIERO" userId="d8b4588e-41b7-47af-9e44-f2cd92d71fcc" providerId="ADAL" clId="{70FEE372-118C-4E7B-9684-372191B37757}" dt="2019-06-22T09:35:17.514" v="1534"/>
        <pc:sldMkLst>
          <pc:docMk/>
          <pc:sldMk cId="3513916294" sldId="451"/>
        </pc:sldMkLst>
        <pc:spChg chg="mod">
          <ac:chgData name="MARIO RUGGIERO" userId="d8b4588e-41b7-47af-9e44-f2cd92d71fcc" providerId="ADAL" clId="{70FEE372-118C-4E7B-9684-372191B37757}" dt="2019-06-22T08:29:40.204" v="1342" actId="20577"/>
          <ac:spMkLst>
            <pc:docMk/>
            <pc:sldMk cId="3513916294" sldId="451"/>
            <ac:spMk id="2" creationId="{00000000-0000-0000-0000-000000000000}"/>
          </ac:spMkLst>
        </pc:spChg>
        <pc:picChg chg="add mod">
          <ac:chgData name="MARIO RUGGIERO" userId="d8b4588e-41b7-47af-9e44-f2cd92d71fcc" providerId="ADAL" clId="{70FEE372-118C-4E7B-9684-372191B37757}" dt="2019-06-22T09:22:53.091" v="1498" actId="931"/>
          <ac:picMkLst>
            <pc:docMk/>
            <pc:sldMk cId="3513916294" sldId="451"/>
            <ac:picMk id="4" creationId="{A71BD73B-8913-44DD-8690-B7CC54363E30}"/>
          </ac:picMkLst>
        </pc:picChg>
      </pc:sldChg>
      <pc:sldChg chg="addSp modSp add ord modTransition">
        <pc:chgData name="MARIO RUGGIERO" userId="d8b4588e-41b7-47af-9e44-f2cd92d71fcc" providerId="ADAL" clId="{70FEE372-118C-4E7B-9684-372191B37757}" dt="2019-06-22T09:35:22.950" v="1535"/>
        <pc:sldMkLst>
          <pc:docMk/>
          <pc:sldMk cId="2653992159" sldId="452"/>
        </pc:sldMkLst>
        <pc:spChg chg="mod">
          <ac:chgData name="MARIO RUGGIERO" userId="d8b4588e-41b7-47af-9e44-f2cd92d71fcc" providerId="ADAL" clId="{70FEE372-118C-4E7B-9684-372191B37757}" dt="2019-06-22T08:49:16.986" v="1422" actId="20577"/>
          <ac:spMkLst>
            <pc:docMk/>
            <pc:sldMk cId="2653992159" sldId="452"/>
            <ac:spMk id="2" creationId="{00000000-0000-0000-0000-000000000000}"/>
          </ac:spMkLst>
        </pc:spChg>
        <pc:picChg chg="add mod">
          <ac:chgData name="MARIO RUGGIERO" userId="d8b4588e-41b7-47af-9e44-f2cd92d71fcc" providerId="ADAL" clId="{70FEE372-118C-4E7B-9684-372191B37757}" dt="2019-06-22T09:25:11.919" v="1499" actId="931"/>
          <ac:picMkLst>
            <pc:docMk/>
            <pc:sldMk cId="2653992159" sldId="452"/>
            <ac:picMk id="4" creationId="{EAD30A31-5BC3-4A5D-81F3-D167126DB518}"/>
          </ac:picMkLst>
        </pc:picChg>
      </pc:sldChg>
      <pc:sldChg chg="addSp modSp add ord modTransition">
        <pc:chgData name="MARIO RUGGIERO" userId="d8b4588e-41b7-47af-9e44-f2cd92d71fcc" providerId="ADAL" clId="{70FEE372-118C-4E7B-9684-372191B37757}" dt="2019-06-22T09:35:29.139" v="1536"/>
        <pc:sldMkLst>
          <pc:docMk/>
          <pc:sldMk cId="221616302" sldId="453"/>
        </pc:sldMkLst>
        <pc:spChg chg="mod">
          <ac:chgData name="MARIO RUGGIERO" userId="d8b4588e-41b7-47af-9e44-f2cd92d71fcc" providerId="ADAL" clId="{70FEE372-118C-4E7B-9684-372191B37757}" dt="2019-06-22T08:49:39.139" v="1426" actId="20577"/>
          <ac:spMkLst>
            <pc:docMk/>
            <pc:sldMk cId="221616302" sldId="453"/>
            <ac:spMk id="2" creationId="{00000000-0000-0000-0000-000000000000}"/>
          </ac:spMkLst>
        </pc:spChg>
        <pc:picChg chg="add mod">
          <ac:chgData name="MARIO RUGGIERO" userId="d8b4588e-41b7-47af-9e44-f2cd92d71fcc" providerId="ADAL" clId="{70FEE372-118C-4E7B-9684-372191B37757}" dt="2019-06-22T09:26:33.988" v="1500" actId="931"/>
          <ac:picMkLst>
            <pc:docMk/>
            <pc:sldMk cId="221616302" sldId="453"/>
            <ac:picMk id="4" creationId="{D7A0FEB2-B2E7-49E3-BDA7-B436462E89D8}"/>
          </ac:picMkLst>
        </pc:picChg>
      </pc:sldChg>
      <pc:sldChg chg="addSp modSp add modTransition">
        <pc:chgData name="MARIO RUGGIERO" userId="d8b4588e-41b7-47af-9e44-f2cd92d71fcc" providerId="ADAL" clId="{70FEE372-118C-4E7B-9684-372191B37757}" dt="2019-06-22T09:37:45.868" v="1545"/>
        <pc:sldMkLst>
          <pc:docMk/>
          <pc:sldMk cId="1074912959" sldId="454"/>
        </pc:sldMkLst>
        <pc:spChg chg="mod">
          <ac:chgData name="MARIO RUGGIERO" userId="d8b4588e-41b7-47af-9e44-f2cd92d71fcc" providerId="ADAL" clId="{70FEE372-118C-4E7B-9684-372191B37757}" dt="2019-06-22T09:06:23.356" v="1459" actId="20577"/>
          <ac:spMkLst>
            <pc:docMk/>
            <pc:sldMk cId="1074912959" sldId="454"/>
            <ac:spMk id="2" creationId="{00000000-0000-0000-0000-000000000000}"/>
          </ac:spMkLst>
        </pc:spChg>
        <pc:picChg chg="add mod">
          <ac:chgData name="MARIO RUGGIERO" userId="d8b4588e-41b7-47af-9e44-f2cd92d71fcc" providerId="ADAL" clId="{70FEE372-118C-4E7B-9684-372191B37757}" dt="2019-06-22T09:29:07.696" v="1501" actId="931"/>
          <ac:picMkLst>
            <pc:docMk/>
            <pc:sldMk cId="1074912959" sldId="454"/>
            <ac:picMk id="4" creationId="{E81713C4-5271-4C2C-851E-0FB6EE5DC64E}"/>
          </ac:picMkLst>
        </pc:picChg>
      </pc:sldChg>
      <pc:sldMasterChg chg="delSldLayout">
        <pc:chgData name="MARIO RUGGIERO" userId="d8b4588e-41b7-47af-9e44-f2cd92d71fcc" providerId="ADAL" clId="{70FEE372-118C-4E7B-9684-372191B37757}" dt="2019-06-22T09:20:43.427" v="1491" actId="2696"/>
        <pc:sldMasterMkLst>
          <pc:docMk/>
          <pc:sldMasterMk cId="1686425027" sldId="2147483648"/>
        </pc:sldMasterMkLst>
        <pc:sldLayoutChg chg="del">
          <pc:chgData name="MARIO RUGGIERO" userId="d8b4588e-41b7-47af-9e44-f2cd92d71fcc" providerId="ADAL" clId="{70FEE372-118C-4E7B-9684-372191B37757}" dt="2019-06-22T08:21:52.451" v="1277" actId="2696"/>
          <pc:sldLayoutMkLst>
            <pc:docMk/>
            <pc:sldMasterMk cId="1686425027" sldId="2147483648"/>
            <pc:sldLayoutMk cId="3107320665" sldId="2147483669"/>
          </pc:sldLayoutMkLst>
        </pc:sldLayoutChg>
        <pc:sldLayoutChg chg="del">
          <pc:chgData name="MARIO RUGGIERO" userId="d8b4588e-41b7-47af-9e44-f2cd92d71fcc" providerId="ADAL" clId="{70FEE372-118C-4E7B-9684-372191B37757}" dt="2019-06-22T08:21:51.018" v="1275" actId="2696"/>
          <pc:sldLayoutMkLst>
            <pc:docMk/>
            <pc:sldMasterMk cId="1686425027" sldId="2147483648"/>
            <pc:sldLayoutMk cId="3079390032" sldId="2147483679"/>
          </pc:sldLayoutMkLst>
        </pc:sldLayoutChg>
        <pc:sldLayoutChg chg="del">
          <pc:chgData name="MARIO RUGGIERO" userId="d8b4588e-41b7-47af-9e44-f2cd92d71fcc" providerId="ADAL" clId="{70FEE372-118C-4E7B-9684-372191B37757}" dt="2019-06-22T08:21:54.776" v="1279" actId="2696"/>
          <pc:sldLayoutMkLst>
            <pc:docMk/>
            <pc:sldMasterMk cId="1686425027" sldId="2147483648"/>
            <pc:sldLayoutMk cId="2121722723" sldId="2147483681"/>
          </pc:sldLayoutMkLst>
        </pc:sldLayoutChg>
        <pc:sldLayoutChg chg="del">
          <pc:chgData name="MARIO RUGGIERO" userId="d8b4588e-41b7-47af-9e44-f2cd92d71fcc" providerId="ADAL" clId="{70FEE372-118C-4E7B-9684-372191B37757}" dt="2019-06-22T09:20:43.427" v="1491" actId="2696"/>
          <pc:sldLayoutMkLst>
            <pc:docMk/>
            <pc:sldMasterMk cId="1686425027" sldId="2147483648"/>
            <pc:sldLayoutMk cId="2772257641" sldId="2147483686"/>
          </pc:sldLayoutMkLst>
        </pc:sldLayoutChg>
      </pc:sldMasterChg>
    </pc:docChg>
  </pc:docChgLst>
  <pc:docChgLst>
    <pc:chgData name="DOMENICO MARINO" userId="S::d.marino20@studenti.unisa.it::20dad474-c2e8-43a2-b37d-c5b5af17b38b" providerId="AD" clId="Web-{5C4CDA88-4FE6-4D2A-6C38-72E3254DCB79}"/>
    <pc:docChg chg="addSld modSld sldOrd">
      <pc:chgData name="DOMENICO MARINO" userId="S::d.marino20@studenti.unisa.it::20dad474-c2e8-43a2-b37d-c5b5af17b38b" providerId="AD" clId="Web-{5C4CDA88-4FE6-4D2A-6C38-72E3254DCB79}" dt="2019-06-22T09:34:55.099" v="1349" actId="20577"/>
      <pc:docMkLst>
        <pc:docMk/>
      </pc:docMkLst>
      <pc:sldChg chg="modSp addAnim delAnim">
        <pc:chgData name="DOMENICO MARINO" userId="S::d.marino20@studenti.unisa.it::20dad474-c2e8-43a2-b37d-c5b5af17b38b" providerId="AD" clId="Web-{5C4CDA88-4FE6-4D2A-6C38-72E3254DCB79}" dt="2019-06-22T07:21:44.889" v="15" actId="20577"/>
        <pc:sldMkLst>
          <pc:docMk/>
          <pc:sldMk cId="728272665" sldId="256"/>
        </pc:sldMkLst>
        <pc:spChg chg="mod">
          <ac:chgData name="DOMENICO MARINO" userId="S::d.marino20@studenti.unisa.it::20dad474-c2e8-43a2-b37d-c5b5af17b38b" providerId="AD" clId="Web-{5C4CDA88-4FE6-4D2A-6C38-72E3254DCB79}" dt="2019-06-22T07:21:44.889" v="15" actId="20577"/>
          <ac:spMkLst>
            <pc:docMk/>
            <pc:sldMk cId="728272665" sldId="256"/>
            <ac:spMk id="3" creationId="{00000000-0000-0000-0000-000000000000}"/>
          </ac:spMkLst>
        </pc:spChg>
      </pc:sldChg>
      <pc:sldChg chg="addSp delSp modSp ord addAnim delAnim">
        <pc:chgData name="DOMENICO MARINO" userId="S::d.marino20@studenti.unisa.it::20dad474-c2e8-43a2-b37d-c5b5af17b38b" providerId="AD" clId="Web-{5C4CDA88-4FE6-4D2A-6C38-72E3254DCB79}" dt="2019-06-22T07:58:43.597" v="386" actId="20577"/>
        <pc:sldMkLst>
          <pc:docMk/>
          <pc:sldMk cId="2338823324" sldId="263"/>
        </pc:sldMkLst>
        <pc:spChg chg="del">
          <ac:chgData name="DOMENICO MARINO" userId="S::d.marino20@studenti.unisa.it::20dad474-c2e8-43a2-b37d-c5b5af17b38b" providerId="AD" clId="Web-{5C4CDA88-4FE6-4D2A-6C38-72E3254DCB79}" dt="2019-06-22T07:32:45.426" v="52"/>
          <ac:spMkLst>
            <pc:docMk/>
            <pc:sldMk cId="2338823324" sldId="263"/>
            <ac:spMk id="2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7:58:43.597" v="386" actId="20577"/>
          <ac:spMkLst>
            <pc:docMk/>
            <pc:sldMk cId="2338823324" sldId="263"/>
            <ac:spMk id="26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7:41:06.913" v="361" actId="1076"/>
          <ac:spMkLst>
            <pc:docMk/>
            <pc:sldMk cId="2338823324" sldId="263"/>
            <ac:spMk id="45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7:41:14.163" v="362" actId="1076"/>
          <ac:spMkLst>
            <pc:docMk/>
            <pc:sldMk cId="2338823324" sldId="263"/>
            <ac:spMk id="46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32.989" v="65"/>
          <ac:spMkLst>
            <pc:docMk/>
            <pc:sldMk cId="2338823324" sldId="263"/>
            <ac:spMk id="50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30.802" v="64"/>
          <ac:spMkLst>
            <pc:docMk/>
            <pc:sldMk cId="2338823324" sldId="263"/>
            <ac:spMk id="54" creationId="{00000000-0000-0000-0000-000000000000}"/>
          </ac:spMkLst>
        </pc:spChg>
        <pc:spChg chg="del mod">
          <ac:chgData name="DOMENICO MARINO" userId="S::d.marino20@studenti.unisa.it::20dad474-c2e8-43a2-b37d-c5b5af17b38b" providerId="AD" clId="Web-{5C4CDA88-4FE6-4D2A-6C38-72E3254DCB79}" dt="2019-06-22T07:34:17.177" v="60"/>
          <ac:spMkLst>
            <pc:docMk/>
            <pc:sldMk cId="2338823324" sldId="263"/>
            <ac:spMk id="55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02.864" v="55"/>
          <ac:spMkLst>
            <pc:docMk/>
            <pc:sldMk cId="2338823324" sldId="263"/>
            <ac:spMk id="56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25.583" v="62"/>
          <ac:spMkLst>
            <pc:docMk/>
            <pc:sldMk cId="2338823324" sldId="263"/>
            <ac:spMk id="57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21.083" v="61"/>
          <ac:spMkLst>
            <pc:docMk/>
            <pc:sldMk cId="2338823324" sldId="263"/>
            <ac:spMk id="58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7:35:08.247" v="86" actId="20577"/>
          <ac:spMkLst>
            <pc:docMk/>
            <pc:sldMk cId="2338823324" sldId="263"/>
            <ac:spMk id="59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37.277" v="67"/>
          <ac:spMkLst>
            <pc:docMk/>
            <pc:sldMk cId="2338823324" sldId="263"/>
            <ac:spMk id="60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11.833" v="58"/>
          <ac:spMkLst>
            <pc:docMk/>
            <pc:sldMk cId="2338823324" sldId="263"/>
            <ac:spMk id="64" creationId="{00000000-0000-0000-0000-000000000000}"/>
          </ac:spMkLst>
        </pc:spChg>
        <pc:grpChg chg="del">
          <ac:chgData name="DOMENICO MARINO" userId="S::d.marino20@studenti.unisa.it::20dad474-c2e8-43a2-b37d-c5b5af17b38b" providerId="AD" clId="Web-{5C4CDA88-4FE6-4D2A-6C38-72E3254DCB79}" dt="2019-06-22T07:34:34.802" v="66"/>
          <ac:grpSpMkLst>
            <pc:docMk/>
            <pc:sldMk cId="2338823324" sldId="263"/>
            <ac:grpSpMk id="47" creationId="{00000000-0000-0000-0000-000000000000}"/>
          </ac:grpSpMkLst>
        </pc:grpChg>
        <pc:grpChg chg="del">
          <ac:chgData name="DOMENICO MARINO" userId="S::d.marino20@studenti.unisa.it::20dad474-c2e8-43a2-b37d-c5b5af17b38b" providerId="AD" clId="Web-{5C4CDA88-4FE6-4D2A-6C38-72E3254DCB79}" dt="2019-06-22T07:34:27.614" v="63"/>
          <ac:grpSpMkLst>
            <pc:docMk/>
            <pc:sldMk cId="2338823324" sldId="263"/>
            <ac:grpSpMk id="51" creationId="{00000000-0000-0000-0000-000000000000}"/>
          </ac:grpSpMkLst>
        </pc:grpChg>
        <pc:grpChg chg="del">
          <ac:chgData name="DOMENICO MARINO" userId="S::d.marino20@studenti.unisa.it::20dad474-c2e8-43a2-b37d-c5b5af17b38b" providerId="AD" clId="Web-{5C4CDA88-4FE6-4D2A-6C38-72E3254DCB79}" dt="2019-06-22T07:34:13.395" v="59"/>
          <ac:grpSpMkLst>
            <pc:docMk/>
            <pc:sldMk cId="2338823324" sldId="263"/>
            <ac:grpSpMk id="61" creationId="{00000000-0000-0000-0000-000000000000}"/>
          </ac:grpSpMkLst>
        </pc:grpChg>
        <pc:picChg chg="add mod ord modCrop">
          <ac:chgData name="DOMENICO MARINO" userId="S::d.marino20@studenti.unisa.it::20dad474-c2e8-43a2-b37d-c5b5af17b38b" providerId="AD" clId="Web-{5C4CDA88-4FE6-4D2A-6C38-72E3254DCB79}" dt="2019-06-22T07:33:19.754" v="54"/>
          <ac:picMkLst>
            <pc:docMk/>
            <pc:sldMk cId="2338823324" sldId="263"/>
            <ac:picMk id="3" creationId="{5DAE9FB1-F8E9-4897-8B5F-EC2E6B950138}"/>
          </ac:picMkLst>
        </pc:picChg>
      </pc:sldChg>
      <pc:sldChg chg="addSp delSp modSp">
        <pc:chgData name="DOMENICO MARINO" userId="S::d.marino20@studenti.unisa.it::20dad474-c2e8-43a2-b37d-c5b5af17b38b" providerId="AD" clId="Web-{5C4CDA88-4FE6-4D2A-6C38-72E3254DCB79}" dt="2019-06-22T08:21:14.775" v="658" actId="1076"/>
        <pc:sldMkLst>
          <pc:docMk/>
          <pc:sldMk cId="145445951" sldId="265"/>
        </pc:sldMkLst>
        <pc:spChg chg="add del">
          <ac:chgData name="DOMENICO MARINO" userId="S::d.marino20@studenti.unisa.it::20dad474-c2e8-43a2-b37d-c5b5af17b38b" providerId="AD" clId="Web-{5C4CDA88-4FE6-4D2A-6C38-72E3254DCB79}" dt="2019-06-22T08:18:48.351" v="481"/>
          <ac:spMkLst>
            <pc:docMk/>
            <pc:sldMk cId="145445951" sldId="265"/>
            <ac:spMk id="2" creationId="{00000000-0000-0000-0000-000000000000}"/>
          </ac:spMkLst>
        </pc:spChg>
        <pc:spChg chg="add del mod">
          <ac:chgData name="DOMENICO MARINO" userId="S::d.marino20@studenti.unisa.it::20dad474-c2e8-43a2-b37d-c5b5af17b38b" providerId="AD" clId="Web-{5C4CDA88-4FE6-4D2A-6C38-72E3254DCB79}" dt="2019-06-22T08:16:56.257" v="471"/>
          <ac:spMkLst>
            <pc:docMk/>
            <pc:sldMk cId="145445951" sldId="265"/>
            <ac:spMk id="5" creationId="{4167D57D-2E43-4857-8754-154226EDCCA0}"/>
          </ac:spMkLst>
        </pc:spChg>
        <pc:spChg chg="add del mod">
          <ac:chgData name="DOMENICO MARINO" userId="S::d.marino20@studenti.unisa.it::20dad474-c2e8-43a2-b37d-c5b5af17b38b" providerId="AD" clId="Web-{5C4CDA88-4FE6-4D2A-6C38-72E3254DCB79}" dt="2019-06-22T08:18:41.820" v="479"/>
          <ac:spMkLst>
            <pc:docMk/>
            <pc:sldMk cId="145445951" sldId="265"/>
            <ac:spMk id="10" creationId="{7CABD14B-28AD-48B5-BA0A-CD332178CEDE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8:21:14.775" v="658" actId="1076"/>
          <ac:spMkLst>
            <pc:docMk/>
            <pc:sldMk cId="145445951" sldId="265"/>
            <ac:spMk id="16" creationId="{00000000-0000-0000-0000-000000000000}"/>
          </ac:spMkLst>
        </pc:spChg>
        <pc:picChg chg="add del mod ord modCrop">
          <ac:chgData name="DOMENICO MARINO" userId="S::d.marino20@studenti.unisa.it::20dad474-c2e8-43a2-b37d-c5b5af17b38b" providerId="AD" clId="Web-{5C4CDA88-4FE6-4D2A-6C38-72E3254DCB79}" dt="2019-06-22T08:11:19.968" v="402"/>
          <ac:picMkLst>
            <pc:docMk/>
            <pc:sldMk cId="145445951" sldId="265"/>
            <ac:picMk id="3" creationId="{87F039E2-ABD0-4E8A-A174-C619BFACBF8C}"/>
          </ac:picMkLst>
        </pc:picChg>
        <pc:picChg chg="add del mod ord modCrop">
          <ac:chgData name="DOMENICO MARINO" userId="S::d.marino20@studenti.unisa.it::20dad474-c2e8-43a2-b37d-c5b5af17b38b" providerId="AD" clId="Web-{5C4CDA88-4FE6-4D2A-6C38-72E3254DCB79}" dt="2019-06-22T08:18:44.054" v="480"/>
          <ac:picMkLst>
            <pc:docMk/>
            <pc:sldMk cId="145445951" sldId="265"/>
            <ac:picMk id="7" creationId="{4677BE88-C510-418F-ACE5-741F5B15C15D}"/>
          </ac:picMkLst>
        </pc:picChg>
        <pc:picChg chg="add mod modCrop">
          <ac:chgData name="DOMENICO MARINO" userId="S::d.marino20@studenti.unisa.it::20dad474-c2e8-43a2-b37d-c5b5af17b38b" providerId="AD" clId="Web-{5C4CDA88-4FE6-4D2A-6C38-72E3254DCB79}" dt="2019-06-22T08:20:13.087" v="489"/>
          <ac:picMkLst>
            <pc:docMk/>
            <pc:sldMk cId="145445951" sldId="265"/>
            <ac:picMk id="11" creationId="{7BCF708A-171F-4B32-AD2F-7B30C9470DC0}"/>
          </ac:picMkLst>
        </pc:picChg>
      </pc:sldChg>
      <pc:sldChg chg="modSp">
        <pc:chgData name="DOMENICO MARINO" userId="S::d.marino20@studenti.unisa.it::20dad474-c2e8-43a2-b37d-c5b5af17b38b" providerId="AD" clId="Web-{5C4CDA88-4FE6-4D2A-6C38-72E3254DCB79}" dt="2019-06-22T07:24:04.235" v="48" actId="20577"/>
        <pc:sldMkLst>
          <pc:docMk/>
          <pc:sldMk cId="903830889" sldId="269"/>
        </pc:sldMkLst>
        <pc:spChg chg="mod">
          <ac:chgData name="DOMENICO MARINO" userId="S::d.marino20@studenti.unisa.it::20dad474-c2e8-43a2-b37d-c5b5af17b38b" providerId="AD" clId="Web-{5C4CDA88-4FE6-4D2A-6C38-72E3254DCB79}" dt="2019-06-22T07:24:04.235" v="48" actId="20577"/>
          <ac:spMkLst>
            <pc:docMk/>
            <pc:sldMk cId="903830889" sldId="269"/>
            <ac:spMk id="3" creationId="{00000000-0000-0000-0000-000000000000}"/>
          </ac:spMkLst>
        </pc:spChg>
      </pc:sldChg>
      <pc:sldChg chg="modSp">
        <pc:chgData name="DOMENICO MARINO" userId="S::d.marino20@studenti.unisa.it::20dad474-c2e8-43a2-b37d-c5b5af17b38b" providerId="AD" clId="Web-{5C4CDA88-4FE6-4D2A-6C38-72E3254DCB79}" dt="2019-06-22T09:28:37.537" v="1333" actId="20577"/>
        <pc:sldMkLst>
          <pc:docMk/>
          <pc:sldMk cId="2863917098" sldId="344"/>
        </pc:sldMkLst>
        <pc:spChg chg="mod">
          <ac:chgData name="DOMENICO MARINO" userId="S::d.marino20@studenti.unisa.it::20dad474-c2e8-43a2-b37d-c5b5af17b38b" providerId="AD" clId="Web-{5C4CDA88-4FE6-4D2A-6C38-72E3254DCB79}" dt="2019-06-22T09:28:37.537" v="1333" actId="20577"/>
          <ac:spMkLst>
            <pc:docMk/>
            <pc:sldMk cId="2863917098" sldId="344"/>
            <ac:spMk id="3" creationId="{00000000-0000-0000-0000-000000000000}"/>
          </ac:spMkLst>
        </pc:spChg>
      </pc:sldChg>
      <pc:sldChg chg="modSp">
        <pc:chgData name="DOMENICO MARINO" userId="S::d.marino20@studenti.unisa.it::20dad474-c2e8-43a2-b37d-c5b5af17b38b" providerId="AD" clId="Web-{5C4CDA88-4FE6-4D2A-6C38-72E3254DCB79}" dt="2019-06-22T09:34:55.099" v="1348" actId="20577"/>
        <pc:sldMkLst>
          <pc:docMk/>
          <pc:sldMk cId="3050787167" sldId="445"/>
        </pc:sldMkLst>
        <pc:spChg chg="mod">
          <ac:chgData name="DOMENICO MARINO" userId="S::d.marino20@studenti.unisa.it::20dad474-c2e8-43a2-b37d-c5b5af17b38b" providerId="AD" clId="Web-{5C4CDA88-4FE6-4D2A-6C38-72E3254DCB79}" dt="2019-06-22T07:53:47.813" v="379" actId="1076"/>
          <ac:spMkLst>
            <pc:docMk/>
            <pc:sldMk cId="3050787167" sldId="445"/>
            <ac:spMk id="15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9:34:55.099" v="1348" actId="20577"/>
          <ac:spMkLst>
            <pc:docMk/>
            <pc:sldMk cId="3050787167" sldId="445"/>
            <ac:spMk id="56" creationId="{00000000-0000-0000-0000-000000000000}"/>
          </ac:spMkLst>
        </pc:spChg>
        <pc:grpChg chg="mod">
          <ac:chgData name="DOMENICO MARINO" userId="S::d.marino20@studenti.unisa.it::20dad474-c2e8-43a2-b37d-c5b5af17b38b" providerId="AD" clId="Web-{5C4CDA88-4FE6-4D2A-6C38-72E3254DCB79}" dt="2019-06-22T07:56:49.299" v="385" actId="1076"/>
          <ac:grpSpMkLst>
            <pc:docMk/>
            <pc:sldMk cId="3050787167" sldId="445"/>
            <ac:grpSpMk id="6" creationId="{71CD5448-A2A7-432E-913A-D0255096434E}"/>
          </ac:grpSpMkLst>
        </pc:grpChg>
        <pc:grpChg chg="mod">
          <ac:chgData name="DOMENICO MARINO" userId="S::d.marino20@studenti.unisa.it::20dad474-c2e8-43a2-b37d-c5b5af17b38b" providerId="AD" clId="Web-{5C4CDA88-4FE6-4D2A-6C38-72E3254DCB79}" dt="2019-06-22T07:53:46.219" v="378" actId="1076"/>
          <ac:grpSpMkLst>
            <pc:docMk/>
            <pc:sldMk cId="3050787167" sldId="445"/>
            <ac:grpSpMk id="8" creationId="{1625545D-BD26-484C-9505-D5B249EF1D5E}"/>
          </ac:grpSpMkLst>
        </pc:grpChg>
        <pc:picChg chg="mod">
          <ac:chgData name="DOMENICO MARINO" userId="S::d.marino20@studenti.unisa.it::20dad474-c2e8-43a2-b37d-c5b5af17b38b" providerId="AD" clId="Web-{5C4CDA88-4FE6-4D2A-6C38-72E3254DCB79}" dt="2019-06-22T07:55:04.720" v="383"/>
          <ac:picMkLst>
            <pc:docMk/>
            <pc:sldMk cId="3050787167" sldId="445"/>
            <ac:picMk id="35" creationId="{7D6B91D8-738F-414E-ACDE-ED9106ECFAC0}"/>
          </ac:picMkLst>
        </pc:picChg>
      </pc:sldChg>
      <pc:sldChg chg="addSp modSp add replId">
        <pc:chgData name="DOMENICO MARINO" userId="S::d.marino20@studenti.unisa.it::20dad474-c2e8-43a2-b37d-c5b5af17b38b" providerId="AD" clId="Web-{5C4CDA88-4FE6-4D2A-6C38-72E3254DCB79}" dt="2019-06-22T08:28:41.938" v="765" actId="20577"/>
        <pc:sldMkLst>
          <pc:docMk/>
          <pc:sldMk cId="2714198373" sldId="446"/>
        </pc:sldMkLst>
        <pc:spChg chg="mod">
          <ac:chgData name="DOMENICO MARINO" userId="S::d.marino20@studenti.unisa.it::20dad474-c2e8-43a2-b37d-c5b5af17b38b" providerId="AD" clId="Web-{5C4CDA88-4FE6-4D2A-6C38-72E3254DCB79}" dt="2019-06-22T08:28:41.938" v="765" actId="20577"/>
          <ac:spMkLst>
            <pc:docMk/>
            <pc:sldMk cId="2714198373" sldId="446"/>
            <ac:spMk id="16" creationId="{00000000-0000-0000-0000-000000000000}"/>
          </ac:spMkLst>
        </pc:spChg>
        <pc:picChg chg="add mod">
          <ac:chgData name="DOMENICO MARINO" userId="S::d.marino20@studenti.unisa.it::20dad474-c2e8-43a2-b37d-c5b5af17b38b" providerId="AD" clId="Web-{5C4CDA88-4FE6-4D2A-6C38-72E3254DCB79}" dt="2019-06-22T08:27:15.297" v="670" actId="14100"/>
          <ac:picMkLst>
            <pc:docMk/>
            <pc:sldMk cId="2714198373" sldId="446"/>
            <ac:picMk id="2" creationId="{919585A8-BF73-44A2-8874-CD191B5A185F}"/>
          </ac:picMkLst>
        </pc:picChg>
        <pc:picChg chg="mod">
          <ac:chgData name="DOMENICO MARINO" userId="S::d.marino20@studenti.unisa.it::20dad474-c2e8-43a2-b37d-c5b5af17b38b" providerId="AD" clId="Web-{5C4CDA88-4FE6-4D2A-6C38-72E3254DCB79}" dt="2019-06-22T08:26:44.640" v="665" actId="1076"/>
          <ac:picMkLst>
            <pc:docMk/>
            <pc:sldMk cId="2714198373" sldId="446"/>
            <ac:picMk id="11" creationId="{7BCF708A-171F-4B32-AD2F-7B30C9470DC0}"/>
          </ac:picMkLst>
        </pc:picChg>
      </pc:sldChg>
      <pc:sldChg chg="addSp delSp modSp add replId">
        <pc:chgData name="DOMENICO MARINO" userId="S::d.marino20@studenti.unisa.it::20dad474-c2e8-43a2-b37d-c5b5af17b38b" providerId="AD" clId="Web-{5C4CDA88-4FE6-4D2A-6C38-72E3254DCB79}" dt="2019-06-22T08:40:42.979" v="933" actId="1076"/>
        <pc:sldMkLst>
          <pc:docMk/>
          <pc:sldMk cId="2536420603" sldId="447"/>
        </pc:sldMkLst>
        <pc:spChg chg="mod">
          <ac:chgData name="DOMENICO MARINO" userId="S::d.marino20@studenti.unisa.it::20dad474-c2e8-43a2-b37d-c5b5af17b38b" providerId="AD" clId="Web-{5C4CDA88-4FE6-4D2A-6C38-72E3254DCB79}" dt="2019-06-22T08:34:25.131" v="774" actId="1076"/>
          <ac:spMkLst>
            <pc:docMk/>
            <pc:sldMk cId="2536420603" sldId="447"/>
            <ac:spMk id="6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8:40:42.979" v="933" actId="1076"/>
          <ac:spMkLst>
            <pc:docMk/>
            <pc:sldMk cId="2536420603" sldId="447"/>
            <ac:spMk id="16" creationId="{00000000-0000-0000-0000-000000000000}"/>
          </ac:spMkLst>
        </pc:spChg>
        <pc:grpChg chg="mod">
          <ac:chgData name="DOMENICO MARINO" userId="S::d.marino20@studenti.unisa.it::20dad474-c2e8-43a2-b37d-c5b5af17b38b" providerId="AD" clId="Web-{5C4CDA88-4FE6-4D2A-6C38-72E3254DCB79}" dt="2019-06-22T08:34:44.960" v="778" actId="1076"/>
          <ac:grpSpMkLst>
            <pc:docMk/>
            <pc:sldMk cId="2536420603" sldId="447"/>
            <ac:grpSpMk id="13" creationId="{00000000-0000-0000-0000-000000000000}"/>
          </ac:grpSpMkLst>
        </pc:grpChg>
        <pc:picChg chg="add del mod">
          <ac:chgData name="DOMENICO MARINO" userId="S::d.marino20@studenti.unisa.it::20dad474-c2e8-43a2-b37d-c5b5af17b38b" providerId="AD" clId="Web-{5C4CDA88-4FE6-4D2A-6C38-72E3254DCB79}" dt="2019-06-22T08:35:11.132" v="784"/>
          <ac:picMkLst>
            <pc:docMk/>
            <pc:sldMk cId="2536420603" sldId="447"/>
            <ac:picMk id="2" creationId="{11DB6C6A-3EF7-4260-8DA7-B6B8DE6B14D0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6:38.414" v="805" actId="1076"/>
          <ac:picMkLst>
            <pc:docMk/>
            <pc:sldMk cId="2536420603" sldId="447"/>
            <ac:picMk id="4" creationId="{4B629D5A-F030-46AB-82AC-B199D6F0E10B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6:51.117" v="807" actId="1076"/>
          <ac:picMkLst>
            <pc:docMk/>
            <pc:sldMk cId="2536420603" sldId="447"/>
            <ac:picMk id="7" creationId="{0D32A661-F0B4-4E3B-9939-200C206F7BE8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7:19.633" v="811" actId="1076"/>
          <ac:picMkLst>
            <pc:docMk/>
            <pc:sldMk cId="2536420603" sldId="447"/>
            <ac:picMk id="9" creationId="{F9A36CB1-70C4-4A35-83AE-0C5A1087BF6B}"/>
          </ac:picMkLst>
        </pc:picChg>
        <pc:picChg chg="del">
          <ac:chgData name="DOMENICO MARINO" userId="S::d.marino20@studenti.unisa.it::20dad474-c2e8-43a2-b37d-c5b5af17b38b" providerId="AD" clId="Web-{5C4CDA88-4FE6-4D2A-6C38-72E3254DCB79}" dt="2019-06-22T08:33:39.397" v="768"/>
          <ac:picMkLst>
            <pc:docMk/>
            <pc:sldMk cId="2536420603" sldId="447"/>
            <ac:picMk id="11" creationId="{7BCF708A-171F-4B32-AD2F-7B30C9470DC0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7:49.508" v="816" actId="1076"/>
          <ac:picMkLst>
            <pc:docMk/>
            <pc:sldMk cId="2536420603" sldId="447"/>
            <ac:picMk id="12" creationId="{26A580F6-50D0-4A62-BD94-26454A573036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8:17.009" v="819" actId="14100"/>
          <ac:picMkLst>
            <pc:docMk/>
            <pc:sldMk cId="2536420603" sldId="447"/>
            <ac:picMk id="18" creationId="{22DBCA50-9C9B-4A10-A894-BB58425323EA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8:35.602" v="822" actId="14100"/>
          <ac:picMkLst>
            <pc:docMk/>
            <pc:sldMk cId="2536420603" sldId="447"/>
            <ac:picMk id="20" creationId="{CD21E22D-1CED-4124-B2CA-C8E9BFBD59C3}"/>
          </ac:picMkLst>
        </pc:picChg>
      </pc:sldChg>
      <pc:sldChg chg="modSp add replId">
        <pc:chgData name="DOMENICO MARINO" userId="S::d.marino20@studenti.unisa.it::20dad474-c2e8-43a2-b37d-c5b5af17b38b" providerId="AD" clId="Web-{5C4CDA88-4FE6-4D2A-6C38-72E3254DCB79}" dt="2019-06-22T08:43:40.715" v="1087" actId="20577"/>
        <pc:sldMkLst>
          <pc:docMk/>
          <pc:sldMk cId="3134042942" sldId="448"/>
        </pc:sldMkLst>
        <pc:spChg chg="mod">
          <ac:chgData name="DOMENICO MARINO" userId="S::d.marino20@studenti.unisa.it::20dad474-c2e8-43a2-b37d-c5b5af17b38b" providerId="AD" clId="Web-{5C4CDA88-4FE6-4D2A-6C38-72E3254DCB79}" dt="2019-06-22T08:43:40.715" v="1087" actId="20577"/>
          <ac:spMkLst>
            <pc:docMk/>
            <pc:sldMk cId="3134042942" sldId="448"/>
            <ac:spMk id="16" creationId="{00000000-0000-0000-0000-000000000000}"/>
          </ac:spMkLst>
        </pc:spChg>
        <pc:picChg chg="mod">
          <ac:chgData name="DOMENICO MARINO" userId="S::d.marino20@studenti.unisa.it::20dad474-c2e8-43a2-b37d-c5b5af17b38b" providerId="AD" clId="Web-{5C4CDA88-4FE6-4D2A-6C38-72E3254DCB79}" dt="2019-06-22T08:42:33.089" v="936" actId="1076"/>
          <ac:picMkLst>
            <pc:docMk/>
            <pc:sldMk cId="3134042942" sldId="448"/>
            <ac:picMk id="11" creationId="{7BCF708A-171F-4B32-AD2F-7B30C9470DC0}"/>
          </ac:picMkLst>
        </pc:picChg>
      </pc:sldChg>
      <pc:sldChg chg="addSp modSp add replId">
        <pc:chgData name="DOMENICO MARINO" userId="S::d.marino20@studenti.unisa.it::20dad474-c2e8-43a2-b37d-c5b5af17b38b" providerId="AD" clId="Web-{5C4CDA88-4FE6-4D2A-6C38-72E3254DCB79}" dt="2019-06-22T08:51:10.470" v="1330" actId="20577"/>
        <pc:sldMkLst>
          <pc:docMk/>
          <pc:sldMk cId="4287451012" sldId="449"/>
        </pc:sldMkLst>
        <pc:spChg chg="mod">
          <ac:chgData name="DOMENICO MARINO" userId="S::d.marino20@studenti.unisa.it::20dad474-c2e8-43a2-b37d-c5b5af17b38b" providerId="AD" clId="Web-{5C4CDA88-4FE6-4D2A-6C38-72E3254DCB79}" dt="2019-06-22T08:51:10.470" v="1330" actId="20577"/>
          <ac:spMkLst>
            <pc:docMk/>
            <pc:sldMk cId="4287451012" sldId="449"/>
            <ac:spMk id="16" creationId="{00000000-0000-0000-0000-000000000000}"/>
          </ac:spMkLst>
        </pc:spChg>
        <pc:picChg chg="add mod">
          <ac:chgData name="DOMENICO MARINO" userId="S::d.marino20@studenti.unisa.it::20dad474-c2e8-43a2-b37d-c5b5af17b38b" providerId="AD" clId="Web-{5C4CDA88-4FE6-4D2A-6C38-72E3254DCB79}" dt="2019-06-22T08:48:06.624" v="1096" actId="14100"/>
          <ac:picMkLst>
            <pc:docMk/>
            <pc:sldMk cId="4287451012" sldId="449"/>
            <ac:picMk id="2" creationId="{01BE033A-D0C9-4B33-8B87-5184B3289858}"/>
          </ac:picMkLst>
        </pc:picChg>
        <pc:picChg chg="mod">
          <ac:chgData name="DOMENICO MARINO" userId="S::d.marino20@studenti.unisa.it::20dad474-c2e8-43a2-b37d-c5b5af17b38b" providerId="AD" clId="Web-{5C4CDA88-4FE6-4D2A-6C38-72E3254DCB79}" dt="2019-06-22T08:46:41.014" v="1093" actId="1076"/>
          <ac:picMkLst>
            <pc:docMk/>
            <pc:sldMk cId="4287451012" sldId="449"/>
            <ac:picMk id="11" creationId="{7BCF708A-171F-4B32-AD2F-7B30C9470DC0}"/>
          </ac:picMkLst>
        </pc:picChg>
      </pc:sldChg>
    </pc:docChg>
  </pc:docChgLst>
  <pc:docChgLst>
    <pc:chgData name="MARIO RUGGIERO" userId="S::m.ruggiero70@studenti.unisa.it::d8b4588e-41b7-47af-9e44-f2cd92d71fcc" providerId="AD" clId="Web-{A0B6C584-3267-A3C1-2380-8158B9E96276}"/>
    <pc:docChg chg="modSld">
      <pc:chgData name="MARIO RUGGIERO" userId="S::m.ruggiero70@studenti.unisa.it::d8b4588e-41b7-47af-9e44-f2cd92d71fcc" providerId="AD" clId="Web-{A0B6C584-3267-A3C1-2380-8158B9E96276}" dt="2019-06-22T07:33:23.426" v="31"/>
      <pc:docMkLst>
        <pc:docMk/>
      </pc:docMkLst>
      <pc:sldChg chg="addSp delSp modSp">
        <pc:chgData name="MARIO RUGGIERO" userId="S::m.ruggiero70@studenti.unisa.it::d8b4588e-41b7-47af-9e44-f2cd92d71fcc" providerId="AD" clId="Web-{A0B6C584-3267-A3C1-2380-8158B9E96276}" dt="2019-06-22T07:31:43.536" v="9"/>
        <pc:sldMkLst>
          <pc:docMk/>
          <pc:sldMk cId="728272665" sldId="256"/>
        </pc:sldMkLst>
        <pc:picChg chg="add del mod">
          <ac:chgData name="MARIO RUGGIERO" userId="S::m.ruggiero70@studenti.unisa.it::d8b4588e-41b7-47af-9e44-f2cd92d71fcc" providerId="AD" clId="Web-{A0B6C584-3267-A3C1-2380-8158B9E96276}" dt="2019-06-22T07:31:19.286" v="7"/>
          <ac:picMkLst>
            <pc:docMk/>
            <pc:sldMk cId="728272665" sldId="256"/>
            <ac:picMk id="4" creationId="{80237752-1035-4AF5-93F0-ACE099CC932F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1:17.583" v="6"/>
          <ac:picMkLst>
            <pc:docMk/>
            <pc:sldMk cId="728272665" sldId="256"/>
            <ac:picMk id="6" creationId="{56FC930F-34E3-43D4-BCDD-3A31B60916F9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1:15.599" v="5"/>
          <ac:picMkLst>
            <pc:docMk/>
            <pc:sldMk cId="728272665" sldId="256"/>
            <ac:picMk id="8" creationId="{D18D54CB-770E-4B9E-B279-FCFCD2FE3B1D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1:13.255" v="4"/>
          <ac:picMkLst>
            <pc:docMk/>
            <pc:sldMk cId="728272665" sldId="256"/>
            <ac:picMk id="10" creationId="{5A260207-6474-41A9-8A06-B84792096E18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1:43.536" v="9"/>
          <ac:picMkLst>
            <pc:docMk/>
            <pc:sldMk cId="728272665" sldId="256"/>
            <ac:picMk id="12" creationId="{EEE8CCFE-21E2-4D4C-AC94-AA73AB160220}"/>
          </ac:picMkLst>
        </pc:picChg>
      </pc:sldChg>
      <pc:sldChg chg="addSp delSp modSp delAnim">
        <pc:chgData name="MARIO RUGGIERO" userId="S::m.ruggiero70@studenti.unisa.it::d8b4588e-41b7-47af-9e44-f2cd92d71fcc" providerId="AD" clId="Web-{A0B6C584-3267-A3C1-2380-8158B9E96276}" dt="2019-06-22T07:33:04.239" v="28"/>
        <pc:sldMkLst>
          <pc:docMk/>
          <pc:sldMk cId="3866337423" sldId="260"/>
        </pc:sldMkLst>
        <pc:spChg chg="del">
          <ac:chgData name="MARIO RUGGIERO" userId="S::m.ruggiero70@studenti.unisa.it::d8b4588e-41b7-47af-9e44-f2cd92d71fcc" providerId="AD" clId="Web-{A0B6C584-3267-A3C1-2380-8158B9E96276}" dt="2019-06-22T07:31:50.286" v="10"/>
          <ac:spMkLst>
            <pc:docMk/>
            <pc:sldMk cId="3866337423" sldId="260"/>
            <ac:spMk id="2" creationId="{00000000-0000-0000-0000-000000000000}"/>
          </ac:spMkLst>
        </pc:spChg>
        <pc:spChg chg="del">
          <ac:chgData name="MARIO RUGGIERO" userId="S::m.ruggiero70@studenti.unisa.it::d8b4588e-41b7-47af-9e44-f2cd92d71fcc" providerId="AD" clId="Web-{A0B6C584-3267-A3C1-2380-8158B9E96276}" dt="2019-06-22T07:31:56.739" v="11"/>
          <ac:spMkLst>
            <pc:docMk/>
            <pc:sldMk cId="3866337423" sldId="260"/>
            <ac:spMk id="16" creationId="{00000000-0000-0000-0000-000000000000}"/>
          </ac:spMkLst>
        </pc:spChg>
        <pc:picChg chg="add del mod">
          <ac:chgData name="MARIO RUGGIERO" userId="S::m.ruggiero70@studenti.unisa.it::d8b4588e-41b7-47af-9e44-f2cd92d71fcc" providerId="AD" clId="Web-{A0B6C584-3267-A3C1-2380-8158B9E96276}" dt="2019-06-22T07:32:23.442" v="15"/>
          <ac:picMkLst>
            <pc:docMk/>
            <pc:sldMk cId="3866337423" sldId="260"/>
            <ac:picMk id="3" creationId="{B2E7BD38-85C0-4823-AE26-5F8FD8353D44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2:38.661" v="19"/>
          <ac:picMkLst>
            <pc:docMk/>
            <pc:sldMk cId="3866337423" sldId="260"/>
            <ac:picMk id="5" creationId="{3C2FEAE8-0191-48F5-B61D-34E8E2C96C80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2:52.192" v="22"/>
          <ac:picMkLst>
            <pc:docMk/>
            <pc:sldMk cId="3866337423" sldId="260"/>
            <ac:picMk id="8" creationId="{ABAF807A-D881-46B8-BBE5-C5162236CFAE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3:04.239" v="28"/>
          <ac:picMkLst>
            <pc:docMk/>
            <pc:sldMk cId="3866337423" sldId="260"/>
            <ac:picMk id="10" creationId="{856DAA8F-4EC6-459A-BD83-C09C7B700F89}"/>
          </ac:picMkLst>
        </pc:picChg>
      </pc:sldChg>
      <pc:sldChg chg="addSp delSp modSp addAnim delAnim">
        <pc:chgData name="MARIO RUGGIERO" userId="S::m.ruggiero70@studenti.unisa.it::d8b4588e-41b7-47af-9e44-f2cd92d71fcc" providerId="AD" clId="Web-{A0B6C584-3267-A3C1-2380-8158B9E96276}" dt="2019-06-22T07:33:23.426" v="31"/>
        <pc:sldMkLst>
          <pc:docMk/>
          <pc:sldMk cId="903830889" sldId="269"/>
        </pc:sldMkLst>
        <pc:spChg chg="mod">
          <ac:chgData name="MARIO RUGGIERO" userId="S::m.ruggiero70@studenti.unisa.it::d8b4588e-41b7-47af-9e44-f2cd92d71fcc" providerId="AD" clId="Web-{A0B6C584-3267-A3C1-2380-8158B9E96276}" dt="2019-06-22T07:32:57.114" v="23"/>
          <ac:spMkLst>
            <pc:docMk/>
            <pc:sldMk cId="903830889" sldId="269"/>
            <ac:spMk id="2" creationId="{00000000-0000-0000-0000-000000000000}"/>
          </ac:spMkLst>
        </pc:spChg>
        <pc:spChg chg="add del mod">
          <ac:chgData name="MARIO RUGGIERO" userId="S::m.ruggiero70@studenti.unisa.it::d8b4588e-41b7-47af-9e44-f2cd92d71fcc" providerId="AD" clId="Web-{A0B6C584-3267-A3C1-2380-8158B9E96276}" dt="2019-06-22T07:33:23.426" v="31"/>
          <ac:spMkLst>
            <pc:docMk/>
            <pc:sldMk cId="903830889" sldId="269"/>
            <ac:spMk id="3" creationId="{00000000-0000-0000-0000-000000000000}"/>
          </ac:spMkLst>
        </pc:spChg>
        <pc:spChg chg="mod">
          <ac:chgData name="MARIO RUGGIERO" userId="S::m.ruggiero70@studenti.unisa.it::d8b4588e-41b7-47af-9e44-f2cd92d71fcc" providerId="AD" clId="Web-{A0B6C584-3267-A3C1-2380-8158B9E96276}" dt="2019-06-22T07:32:57.129" v="24"/>
          <ac:spMkLst>
            <pc:docMk/>
            <pc:sldMk cId="903830889" sldId="26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AF661-9489-4C43-9D90-84E573BD087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77E16-3478-4C8B-ACE0-E64617C3F1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361-675D-4DFE-AA3F-A71D232CEA9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CC6B-049E-4561-BF56-E65FF66C948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020844"/>
            <a:ext cx="7957721" cy="296265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2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2012710"/>
            <a:ext cx="12198096" cy="296265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6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4810694"/>
            <a:ext cx="12188952" cy="204825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30351" y="2139953"/>
            <a:ext cx="9089136" cy="227685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3349375" y="2527443"/>
            <a:ext cx="2587752" cy="273292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5937127" y="2527443"/>
            <a:ext cx="2587752" cy="273292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8524126" y="2527443"/>
            <a:ext cx="2587752" cy="273292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7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_02&amp;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286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2896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65792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2286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441448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441448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324344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324344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0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Colo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8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Colo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6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Colo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9928-9221-4293-B59A-7EBC4D93E2D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70" r:id="rId14"/>
    <p:sldLayoutId id="2147483671" r:id="rId15"/>
    <p:sldLayoutId id="2147483674" r:id="rId16"/>
    <p:sldLayoutId id="2147483678" r:id="rId17"/>
    <p:sldLayoutId id="2147483685" r:id="rId18"/>
    <p:sldLayoutId id="2147483682" r:id="rId19"/>
    <p:sldLayoutId id="2147483683" r:id="rId20"/>
    <p:sldLayoutId id="2147483684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3">
            <a:extLst>
              <a:ext uri="{FF2B5EF4-FFF2-40B4-BE49-F238E27FC236}">
                <a16:creationId xmlns:a16="http://schemas.microsoft.com/office/drawing/2014/main" id="{F270B654-2B1B-4CBA-B090-F42F0DE92795}"/>
              </a:ext>
            </a:extLst>
          </p:cNvPr>
          <p:cNvSpPr txBox="1">
            <a:spLocks/>
          </p:cNvSpPr>
          <p:nvPr/>
        </p:nvSpPr>
        <p:spPr>
          <a:xfrm>
            <a:off x="4468442" y="2348010"/>
            <a:ext cx="5109935" cy="585514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err="1">
                <a:solidFill>
                  <a:schemeClr val="accent4"/>
                </a:solidFill>
                <a:latin typeface="Roboto Medium"/>
              </a:rPr>
              <a:t>BDII_Project</a:t>
            </a:r>
            <a:endParaRPr lang="en-US" i="1" dirty="0">
              <a:solidFill>
                <a:schemeClr val="accent4"/>
              </a:solidFill>
              <a:latin typeface="Roboto Medium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46C6D8B-CAE0-41E8-BC78-4426D5D67C19}"/>
              </a:ext>
            </a:extLst>
          </p:cNvPr>
          <p:cNvCxnSpPr>
            <a:cxnSpLocks/>
          </p:cNvCxnSpPr>
          <p:nvPr/>
        </p:nvCxnSpPr>
        <p:spPr>
          <a:xfrm>
            <a:off x="5382842" y="2933524"/>
            <a:ext cx="57219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4A52F1AE-2717-4A23-8FA2-00DC7A16A53C}"/>
              </a:ext>
            </a:extLst>
          </p:cNvPr>
          <p:cNvSpPr/>
          <p:nvPr/>
        </p:nvSpPr>
        <p:spPr>
          <a:xfrm>
            <a:off x="5382842" y="3139646"/>
            <a:ext cx="43604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Anno </a:t>
            </a:r>
            <a:r>
              <a:rPr lang="en-US" sz="2400" b="1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accademico</a:t>
            </a:r>
            <a:r>
              <a:rPr lang="en-US" sz="2400" b="1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2018/2019</a:t>
            </a:r>
          </a:p>
          <a:p>
            <a:endParaRPr lang="en-US" b="1" i="1" dirty="0">
              <a:solidFill>
                <a:srgbClr val="657284"/>
              </a:solidFill>
              <a:latin typeface="Roboto Light" panose="02000000000000000000" pitchFamily="2" charset="0"/>
            </a:endParaRPr>
          </a:p>
          <a:p>
            <a:r>
              <a:rPr lang="en-US" b="1" i="1" dirty="0" err="1">
                <a:solidFill>
                  <a:srgbClr val="657284"/>
                </a:solidFill>
                <a:latin typeface="Roboto Light" panose="02000000000000000000" pitchFamily="2" charset="0"/>
              </a:rPr>
              <a:t>Studenti</a:t>
            </a:r>
            <a:r>
              <a:rPr lang="en-US" b="1" i="1" dirty="0">
                <a:solidFill>
                  <a:srgbClr val="657284"/>
                </a:solidFill>
                <a:latin typeface="Roboto Light" panose="02000000000000000000" pitchFamily="2" charset="0"/>
              </a:rPr>
              <a:t>:</a:t>
            </a:r>
          </a:p>
          <a:p>
            <a:r>
              <a:rPr lang="en-US" i="1" dirty="0">
                <a:solidFill>
                  <a:srgbClr val="657284"/>
                </a:solidFill>
                <a:latin typeface="Roboto Light" panose="02000000000000000000" pitchFamily="2" charset="0"/>
              </a:rPr>
              <a:t>Marino Domenico 0522500672</a:t>
            </a:r>
          </a:p>
          <a:p>
            <a:r>
              <a:rPr lang="en-US" i="1" dirty="0">
                <a:solidFill>
                  <a:srgbClr val="657284"/>
                </a:solidFill>
                <a:latin typeface="Roboto Light" panose="02000000000000000000" pitchFamily="2" charset="0"/>
              </a:rPr>
              <a:t>Ruggiero Mario 0522500671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C6E795C-A434-491F-A0C9-937D9B8B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66" y="2155672"/>
            <a:ext cx="2508288" cy="25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Principali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partiti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confrontati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 in base ai 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titoli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di studio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D30A31-5BC3-4A5D-81F3-D167126D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19250"/>
            <a:ext cx="762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9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Età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media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dei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principali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partiti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in base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all'età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dei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rappresentanti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locali</a:t>
            </a:r>
            <a:endParaRPr lang="en-US" sz="2800" dirty="0">
              <a:solidFill>
                <a:schemeClr val="bg1"/>
              </a:solidFill>
              <a:latin typeface="Roboto Light"/>
            </a:endParaRP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2326" r="-375" b="1308"/>
          <a:stretch/>
        </p:blipFill>
        <p:spPr>
          <a:xfrm>
            <a:off x="5555569" y="371829"/>
            <a:ext cx="3538321" cy="56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Età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media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dei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principali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partiti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in base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all'età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dei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rappresentanti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locali</a:t>
            </a:r>
            <a:endParaRPr lang="en-US" sz="1800" i="1" dirty="0">
              <a:solidFill>
                <a:schemeClr val="accent4"/>
              </a:solidFill>
              <a:latin typeface="Roboto Medium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A0FEB2-B2E7-49E3-BDA7-B436462E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19250"/>
            <a:ext cx="762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Singoli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partiti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(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Partiti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principali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) a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confronto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sui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titoli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di studio</a:t>
            </a: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6" r="-375" b="1308"/>
          <a:stretch/>
        </p:blipFill>
        <p:spPr>
          <a:xfrm>
            <a:off x="4441144" y="791771"/>
            <a:ext cx="3709771" cy="4169198"/>
          </a:xfrm>
          <a:prstGeom prst="rect">
            <a:avLst/>
          </a:prstGeom>
        </p:spPr>
      </p:pic>
      <p:pic>
        <p:nvPicPr>
          <p:cNvPr id="2" name="Picture 2" descr="A circuit board&#10;&#10;Description generated with high confidence">
            <a:extLst>
              <a:ext uri="{FF2B5EF4-FFF2-40B4-BE49-F238E27FC236}">
                <a16:creationId xmlns:a16="http://schemas.microsoft.com/office/drawing/2014/main" id="{01BE033A-D0C9-4B33-8B87-5184B328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787643"/>
            <a:ext cx="3028950" cy="44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Singoli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partiti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(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Partiti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principali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) a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confronto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sui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titoli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di studio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1713C4-5271-4C2C-851E-0FB6EE5DC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19250"/>
            <a:ext cx="762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14083" y="3859687"/>
            <a:ext cx="5883268" cy="37446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HAVE A NICE DAY! </a:t>
            </a:r>
            <a:endParaRPr lang="en-US" sz="1600">
              <a:solidFill>
                <a:schemeClr val="bg1"/>
              </a:solidFill>
              <a:latin typeface="Roboto Light"/>
              <a:ea typeface="Roboto Light" panose="02000000000000000000" pitchFamily="2" charset="0"/>
              <a:cs typeface="Roboto Light" panose="020000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4083" y="2431364"/>
            <a:ext cx="43252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THANK YOU</a:t>
            </a:r>
          </a:p>
          <a:p>
            <a:r>
              <a:rPr lang="en-US" sz="4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FOR WATCHING!  </a:t>
            </a:r>
            <a:endParaRPr lang="id-ID" sz="400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1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50110" y="2900878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400" i="1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Title 13"/>
          <p:cNvSpPr txBox="1">
            <a:spLocks/>
          </p:cNvSpPr>
          <p:nvPr/>
        </p:nvSpPr>
        <p:spPr>
          <a:xfrm>
            <a:off x="5133805" y="2312029"/>
            <a:ext cx="5109935" cy="585514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>
                <a:solidFill>
                  <a:schemeClr val="accent4"/>
                </a:solidFill>
                <a:latin typeface="Roboto Medium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4219" y="3412836"/>
            <a:ext cx="5974908" cy="1467513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it-IT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Dalle ultime elezioni, è nata la curiosità di individuare il livello di istruzione delle figure amministrative che governano i territori locali.   </a:t>
            </a:r>
          </a:p>
          <a:p>
            <a:pPr algn="just"/>
            <a:r>
              <a:rPr lang="it-IT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È stato, quindi, preso in esame un dataset proveniente dalle ricerche effettuate dall’ISTAT.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7F27363-9704-4F46-87FC-286102E3B28E}"/>
              </a:ext>
            </a:extLst>
          </p:cNvPr>
          <p:cNvCxnSpPr>
            <a:cxnSpLocks/>
          </p:cNvCxnSpPr>
          <p:nvPr/>
        </p:nvCxnSpPr>
        <p:spPr>
          <a:xfrm>
            <a:off x="5382842" y="2933524"/>
            <a:ext cx="57219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280D1246-DB72-418F-BFEE-4614C99B45C7}"/>
              </a:ext>
            </a:extLst>
          </p:cNvPr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0891E0D9-761B-4A63-B2CB-CF14B6A8098D}"/>
              </a:ext>
            </a:extLst>
          </p:cNvPr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D6E78F2C-34FB-4FC6-AEEE-15DB9EE6C11C}"/>
                </a:ext>
              </a:extLst>
            </p:cNvPr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97FC439D-4566-4A8B-83FC-3B6204CE96D4}"/>
                </a:ext>
              </a:extLst>
            </p:cNvPr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319161E9-9AA5-459E-8A3A-92AE0627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35" y="2302602"/>
            <a:ext cx="2356609" cy="23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3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DAE9FB1-F8E9-4897-8B5F-EC2E6B9501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7" t="-129" r="27952" b="129"/>
          <a:stretch/>
        </p:blipFill>
        <p:spPr>
          <a:xfrm>
            <a:off x="0" y="0"/>
            <a:ext cx="12195290" cy="685800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4370664"/>
            <a:ext cx="12192000" cy="2487336"/>
          </a:xfrm>
          <a:prstGeom prst="rect">
            <a:avLst/>
          </a:prstGeom>
          <a:solidFill>
            <a:srgbClr val="65728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cs typeface="Calibri"/>
              </a:rPr>
              <a:t>AmmCom</a:t>
            </a:r>
            <a:r>
              <a:rPr lang="en-US" sz="3200" dirty="0">
                <a:cs typeface="Calibri"/>
              </a:rPr>
              <a:t>(</a:t>
            </a:r>
            <a:r>
              <a:rPr lang="en-US" sz="3200" dirty="0" err="1">
                <a:cs typeface="Calibri"/>
              </a:rPr>
              <a:t>Cod_Reg,Cod_Prov,Cod_Com,Nome_Comune</a:t>
            </a:r>
            <a:r>
              <a:rPr lang="en-US" sz="3200" dirty="0">
                <a:cs typeface="Calibri"/>
              </a:rPr>
              <a:t>, Sigla_Prov,Popolazione,Titolo_Acc,Cognome,Nome,Sesso,Data_Nascita,Luogo_Nascita,Carica,Data_Elezione,Data_entrata_in_Carica,Titolo_Studio,Professione)</a:t>
            </a:r>
          </a:p>
        </p:txBody>
      </p:sp>
      <p:sp>
        <p:nvSpPr>
          <p:cNvPr id="45" name="Oval 44"/>
          <p:cNvSpPr/>
          <p:nvPr/>
        </p:nvSpPr>
        <p:spPr>
          <a:xfrm>
            <a:off x="685621" y="2617234"/>
            <a:ext cx="1737360" cy="1737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03989" y="3179369"/>
            <a:ext cx="1508746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Roboto"/>
                <a:ea typeface="Roboto" panose="02000000000000000000" pitchFamily="2" charset="0"/>
                <a:cs typeface="Roboto" panose="02000000000000000000" pitchFamily="2" charset="0"/>
              </a:rPr>
              <a:t>Dataset</a:t>
            </a:r>
            <a:endParaRPr lang="en-US" sz="1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9" name="Text Placeholder 32"/>
          <p:cNvSpPr txBox="1">
            <a:spLocks/>
          </p:cNvSpPr>
          <p:nvPr/>
        </p:nvSpPr>
        <p:spPr>
          <a:xfrm>
            <a:off x="900604" y="5172370"/>
            <a:ext cx="10687545" cy="11023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1000">
              <a:solidFill>
                <a:schemeClr val="bg1"/>
              </a:solidFill>
              <a:latin typeface="Roboto Light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2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5" grpId="0" animBg="1"/>
      <p:bldP spid="46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magine 34">
            <a:extLst>
              <a:ext uri="{FF2B5EF4-FFF2-40B4-BE49-F238E27FC236}">
                <a16:creationId xmlns:a16="http://schemas.microsoft.com/office/drawing/2014/main" id="{7D6B91D8-738F-414E-ACDE-ED9106ECF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67" y="3040263"/>
            <a:ext cx="1255804" cy="1255421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100" i="1" dirty="0">
                <a:solidFill>
                  <a:schemeClr val="accent4"/>
                </a:solidFill>
                <a:latin typeface="Roboto Medium"/>
              </a:rPr>
              <a:t>Tools &amp; Libraries 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176345" y="2943475"/>
            <a:ext cx="1509121" cy="1435766"/>
          </a:xfrm>
          <a:custGeom>
            <a:avLst/>
            <a:gdLst>
              <a:gd name="T0" fmla="*/ 1041 w 1041"/>
              <a:gd name="T1" fmla="*/ 521 h 1040"/>
              <a:gd name="T2" fmla="*/ 981 w 1041"/>
              <a:gd name="T3" fmla="*/ 446 h 1040"/>
              <a:gd name="T4" fmla="*/ 1019 w 1041"/>
              <a:gd name="T5" fmla="*/ 369 h 1040"/>
              <a:gd name="T6" fmla="*/ 939 w 1041"/>
              <a:gd name="T7" fmla="*/ 314 h 1040"/>
              <a:gd name="T8" fmla="*/ 951 w 1041"/>
              <a:gd name="T9" fmla="*/ 228 h 1040"/>
              <a:gd name="T10" fmla="*/ 859 w 1041"/>
              <a:gd name="T11" fmla="*/ 199 h 1040"/>
              <a:gd name="T12" fmla="*/ 845 w 1041"/>
              <a:gd name="T13" fmla="*/ 114 h 1040"/>
              <a:gd name="T14" fmla="*/ 748 w 1041"/>
              <a:gd name="T15" fmla="*/ 114 h 1040"/>
              <a:gd name="T16" fmla="*/ 709 w 1041"/>
              <a:gd name="T17" fmla="*/ 36 h 1040"/>
              <a:gd name="T18" fmla="*/ 617 w 1041"/>
              <a:gd name="T19" fmla="*/ 64 h 1040"/>
              <a:gd name="T20" fmla="*/ 557 w 1041"/>
              <a:gd name="T21" fmla="*/ 2 h 1040"/>
              <a:gd name="T22" fmla="*/ 485 w 1041"/>
              <a:gd name="T23" fmla="*/ 2 h 1040"/>
              <a:gd name="T24" fmla="*/ 425 w 1041"/>
              <a:gd name="T25" fmla="*/ 64 h 1040"/>
              <a:gd name="T26" fmla="*/ 332 w 1041"/>
              <a:gd name="T27" fmla="*/ 36 h 1040"/>
              <a:gd name="T28" fmla="*/ 293 w 1041"/>
              <a:gd name="T29" fmla="*/ 114 h 1040"/>
              <a:gd name="T30" fmla="*/ 197 w 1041"/>
              <a:gd name="T31" fmla="*/ 114 h 1040"/>
              <a:gd name="T32" fmla="*/ 183 w 1041"/>
              <a:gd name="T33" fmla="*/ 199 h 1040"/>
              <a:gd name="T34" fmla="*/ 91 w 1041"/>
              <a:gd name="T35" fmla="*/ 228 h 1040"/>
              <a:gd name="T36" fmla="*/ 103 w 1041"/>
              <a:gd name="T37" fmla="*/ 314 h 1040"/>
              <a:gd name="T38" fmla="*/ 23 w 1041"/>
              <a:gd name="T39" fmla="*/ 369 h 1040"/>
              <a:gd name="T40" fmla="*/ 60 w 1041"/>
              <a:gd name="T41" fmla="*/ 446 h 1040"/>
              <a:gd name="T42" fmla="*/ 0 w 1041"/>
              <a:gd name="T43" fmla="*/ 521 h 1040"/>
              <a:gd name="T44" fmla="*/ 55 w 1041"/>
              <a:gd name="T45" fmla="*/ 535 h 1040"/>
              <a:gd name="T46" fmla="*/ 7 w 1041"/>
              <a:gd name="T47" fmla="*/ 605 h 1040"/>
              <a:gd name="T48" fmla="*/ 79 w 1041"/>
              <a:gd name="T49" fmla="*/ 672 h 1040"/>
              <a:gd name="T50" fmla="*/ 54 w 1041"/>
              <a:gd name="T51" fmla="*/ 752 h 1040"/>
              <a:gd name="T52" fmla="*/ 143 w 1041"/>
              <a:gd name="T53" fmla="*/ 795 h 1040"/>
              <a:gd name="T54" fmla="*/ 143 w 1041"/>
              <a:gd name="T55" fmla="*/ 878 h 1040"/>
              <a:gd name="T56" fmla="*/ 240 w 1041"/>
              <a:gd name="T57" fmla="*/ 893 h 1040"/>
              <a:gd name="T58" fmla="*/ 264 w 1041"/>
              <a:gd name="T59" fmla="*/ 974 h 1040"/>
              <a:gd name="T60" fmla="*/ 362 w 1041"/>
              <a:gd name="T61" fmla="*/ 959 h 1040"/>
              <a:gd name="T62" fmla="*/ 407 w 1041"/>
              <a:gd name="T63" fmla="*/ 1029 h 1040"/>
              <a:gd name="T64" fmla="*/ 497 w 1041"/>
              <a:gd name="T65" fmla="*/ 987 h 1040"/>
              <a:gd name="T66" fmla="*/ 545 w 1041"/>
              <a:gd name="T67" fmla="*/ 987 h 1040"/>
              <a:gd name="T68" fmla="*/ 634 w 1041"/>
              <a:gd name="T69" fmla="*/ 1029 h 1040"/>
              <a:gd name="T70" fmla="*/ 680 w 1041"/>
              <a:gd name="T71" fmla="*/ 959 h 1040"/>
              <a:gd name="T72" fmla="*/ 778 w 1041"/>
              <a:gd name="T73" fmla="*/ 974 h 1040"/>
              <a:gd name="T74" fmla="*/ 801 w 1041"/>
              <a:gd name="T75" fmla="*/ 893 h 1040"/>
              <a:gd name="T76" fmla="*/ 899 w 1041"/>
              <a:gd name="T77" fmla="*/ 878 h 1040"/>
              <a:gd name="T78" fmla="*/ 898 w 1041"/>
              <a:gd name="T79" fmla="*/ 795 h 1040"/>
              <a:gd name="T80" fmla="*/ 987 w 1041"/>
              <a:gd name="T81" fmla="*/ 752 h 1040"/>
              <a:gd name="T82" fmla="*/ 962 w 1041"/>
              <a:gd name="T83" fmla="*/ 672 h 1040"/>
              <a:gd name="T84" fmla="*/ 1034 w 1041"/>
              <a:gd name="T85" fmla="*/ 605 h 1040"/>
              <a:gd name="T86" fmla="*/ 987 w 1041"/>
              <a:gd name="T87" fmla="*/ 535 h 1040"/>
              <a:gd name="T88" fmla="*/ 521 w 1041"/>
              <a:gd name="T89" fmla="*/ 906 h 1040"/>
              <a:gd name="T90" fmla="*/ 521 w 1041"/>
              <a:gd name="T91" fmla="*/ 134 h 1040"/>
              <a:gd name="T92" fmla="*/ 521 w 1041"/>
              <a:gd name="T93" fmla="*/ 90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1" h="1040">
                <a:moveTo>
                  <a:pt x="1041" y="523"/>
                </a:moveTo>
                <a:cubicBezTo>
                  <a:pt x="1041" y="522"/>
                  <a:pt x="1041" y="521"/>
                  <a:pt x="1041" y="521"/>
                </a:cubicBezTo>
                <a:cubicBezTo>
                  <a:pt x="1041" y="497"/>
                  <a:pt x="1040" y="473"/>
                  <a:pt x="1036" y="450"/>
                </a:cubicBezTo>
                <a:cubicBezTo>
                  <a:pt x="981" y="446"/>
                  <a:pt x="981" y="446"/>
                  <a:pt x="981" y="446"/>
                </a:cubicBezTo>
                <a:cubicBezTo>
                  <a:pt x="978" y="429"/>
                  <a:pt x="975" y="413"/>
                  <a:pt x="970" y="396"/>
                </a:cubicBezTo>
                <a:cubicBezTo>
                  <a:pt x="1019" y="369"/>
                  <a:pt x="1019" y="369"/>
                  <a:pt x="1019" y="369"/>
                </a:cubicBezTo>
                <a:cubicBezTo>
                  <a:pt x="1011" y="345"/>
                  <a:pt x="1003" y="323"/>
                  <a:pt x="993" y="301"/>
                </a:cubicBezTo>
                <a:cubicBezTo>
                  <a:pt x="939" y="314"/>
                  <a:pt x="939" y="314"/>
                  <a:pt x="939" y="314"/>
                </a:cubicBezTo>
                <a:cubicBezTo>
                  <a:pt x="931" y="298"/>
                  <a:pt x="922" y="283"/>
                  <a:pt x="913" y="269"/>
                </a:cubicBezTo>
                <a:cubicBezTo>
                  <a:pt x="951" y="228"/>
                  <a:pt x="951" y="228"/>
                  <a:pt x="951" y="228"/>
                </a:cubicBezTo>
                <a:cubicBezTo>
                  <a:pt x="938" y="208"/>
                  <a:pt x="923" y="189"/>
                  <a:pt x="907" y="172"/>
                </a:cubicBezTo>
                <a:cubicBezTo>
                  <a:pt x="859" y="199"/>
                  <a:pt x="859" y="199"/>
                  <a:pt x="859" y="199"/>
                </a:cubicBezTo>
                <a:cubicBezTo>
                  <a:pt x="847" y="187"/>
                  <a:pt x="834" y="175"/>
                  <a:pt x="821" y="164"/>
                </a:cubicBezTo>
                <a:cubicBezTo>
                  <a:pt x="845" y="114"/>
                  <a:pt x="845" y="114"/>
                  <a:pt x="845" y="114"/>
                </a:cubicBezTo>
                <a:cubicBezTo>
                  <a:pt x="826" y="99"/>
                  <a:pt x="806" y="85"/>
                  <a:pt x="786" y="73"/>
                </a:cubicBezTo>
                <a:cubicBezTo>
                  <a:pt x="748" y="114"/>
                  <a:pt x="748" y="114"/>
                  <a:pt x="748" y="114"/>
                </a:cubicBezTo>
                <a:cubicBezTo>
                  <a:pt x="733" y="105"/>
                  <a:pt x="717" y="97"/>
                  <a:pt x="701" y="91"/>
                </a:cubicBezTo>
                <a:cubicBezTo>
                  <a:pt x="709" y="36"/>
                  <a:pt x="709" y="36"/>
                  <a:pt x="709" y="36"/>
                </a:cubicBezTo>
                <a:cubicBezTo>
                  <a:pt x="687" y="27"/>
                  <a:pt x="664" y="20"/>
                  <a:pt x="641" y="14"/>
                </a:cubicBezTo>
                <a:cubicBezTo>
                  <a:pt x="617" y="64"/>
                  <a:pt x="617" y="64"/>
                  <a:pt x="617" y="64"/>
                </a:cubicBezTo>
                <a:cubicBezTo>
                  <a:pt x="600" y="61"/>
                  <a:pt x="582" y="58"/>
                  <a:pt x="565" y="57"/>
                </a:cubicBezTo>
                <a:cubicBezTo>
                  <a:pt x="557" y="2"/>
                  <a:pt x="557" y="2"/>
                  <a:pt x="557" y="2"/>
                </a:cubicBezTo>
                <a:cubicBezTo>
                  <a:pt x="545" y="1"/>
                  <a:pt x="533" y="0"/>
                  <a:pt x="521" y="0"/>
                </a:cubicBezTo>
                <a:cubicBezTo>
                  <a:pt x="509" y="0"/>
                  <a:pt x="497" y="1"/>
                  <a:pt x="485" y="2"/>
                </a:cubicBezTo>
                <a:cubicBezTo>
                  <a:pt x="477" y="57"/>
                  <a:pt x="477" y="57"/>
                  <a:pt x="477" y="57"/>
                </a:cubicBezTo>
                <a:cubicBezTo>
                  <a:pt x="459" y="58"/>
                  <a:pt x="442" y="61"/>
                  <a:pt x="425" y="64"/>
                </a:cubicBezTo>
                <a:cubicBezTo>
                  <a:pt x="401" y="14"/>
                  <a:pt x="401" y="14"/>
                  <a:pt x="401" y="14"/>
                </a:cubicBezTo>
                <a:cubicBezTo>
                  <a:pt x="377" y="20"/>
                  <a:pt x="354" y="27"/>
                  <a:pt x="332" y="36"/>
                </a:cubicBezTo>
                <a:cubicBezTo>
                  <a:pt x="341" y="91"/>
                  <a:pt x="341" y="91"/>
                  <a:pt x="341" y="91"/>
                </a:cubicBezTo>
                <a:cubicBezTo>
                  <a:pt x="325" y="97"/>
                  <a:pt x="309" y="105"/>
                  <a:pt x="293" y="114"/>
                </a:cubicBezTo>
                <a:cubicBezTo>
                  <a:pt x="256" y="73"/>
                  <a:pt x="256" y="73"/>
                  <a:pt x="256" y="73"/>
                </a:cubicBezTo>
                <a:cubicBezTo>
                  <a:pt x="235" y="85"/>
                  <a:pt x="215" y="99"/>
                  <a:pt x="197" y="114"/>
                </a:cubicBezTo>
                <a:cubicBezTo>
                  <a:pt x="221" y="164"/>
                  <a:pt x="221" y="164"/>
                  <a:pt x="221" y="164"/>
                </a:cubicBezTo>
                <a:cubicBezTo>
                  <a:pt x="208" y="175"/>
                  <a:pt x="195" y="187"/>
                  <a:pt x="183" y="199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19" y="189"/>
                  <a:pt x="104" y="208"/>
                  <a:pt x="91" y="228"/>
                </a:cubicBezTo>
                <a:cubicBezTo>
                  <a:pt x="128" y="269"/>
                  <a:pt x="128" y="269"/>
                  <a:pt x="128" y="269"/>
                </a:cubicBezTo>
                <a:cubicBezTo>
                  <a:pt x="119" y="283"/>
                  <a:pt x="111" y="298"/>
                  <a:pt x="103" y="314"/>
                </a:cubicBezTo>
                <a:cubicBezTo>
                  <a:pt x="49" y="301"/>
                  <a:pt x="49" y="301"/>
                  <a:pt x="49" y="301"/>
                </a:cubicBezTo>
                <a:cubicBezTo>
                  <a:pt x="39" y="323"/>
                  <a:pt x="30" y="345"/>
                  <a:pt x="23" y="369"/>
                </a:cubicBezTo>
                <a:cubicBezTo>
                  <a:pt x="71" y="396"/>
                  <a:pt x="71" y="396"/>
                  <a:pt x="71" y="396"/>
                </a:cubicBezTo>
                <a:cubicBezTo>
                  <a:pt x="67" y="413"/>
                  <a:pt x="63" y="429"/>
                  <a:pt x="60" y="446"/>
                </a:cubicBezTo>
                <a:cubicBezTo>
                  <a:pt x="5" y="450"/>
                  <a:pt x="5" y="450"/>
                  <a:pt x="5" y="450"/>
                </a:cubicBezTo>
                <a:cubicBezTo>
                  <a:pt x="2" y="473"/>
                  <a:pt x="0" y="497"/>
                  <a:pt x="0" y="521"/>
                </a:cubicBezTo>
                <a:cubicBezTo>
                  <a:pt x="0" y="521"/>
                  <a:pt x="0" y="522"/>
                  <a:pt x="0" y="523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5" y="552"/>
                  <a:pt x="57" y="568"/>
                  <a:pt x="59" y="585"/>
                </a:cubicBezTo>
                <a:cubicBezTo>
                  <a:pt x="7" y="605"/>
                  <a:pt x="7" y="605"/>
                  <a:pt x="7" y="605"/>
                </a:cubicBezTo>
                <a:cubicBezTo>
                  <a:pt x="11" y="629"/>
                  <a:pt x="17" y="653"/>
                  <a:pt x="24" y="676"/>
                </a:cubicBezTo>
                <a:cubicBezTo>
                  <a:pt x="79" y="672"/>
                  <a:pt x="79" y="672"/>
                  <a:pt x="79" y="672"/>
                </a:cubicBezTo>
                <a:cubicBezTo>
                  <a:pt x="85" y="687"/>
                  <a:pt x="91" y="703"/>
                  <a:pt x="98" y="718"/>
                </a:cubicBezTo>
                <a:cubicBezTo>
                  <a:pt x="54" y="752"/>
                  <a:pt x="54" y="752"/>
                  <a:pt x="54" y="752"/>
                </a:cubicBezTo>
                <a:cubicBezTo>
                  <a:pt x="65" y="774"/>
                  <a:pt x="78" y="795"/>
                  <a:pt x="92" y="815"/>
                </a:cubicBezTo>
                <a:cubicBezTo>
                  <a:pt x="143" y="795"/>
                  <a:pt x="143" y="795"/>
                  <a:pt x="143" y="795"/>
                </a:cubicBezTo>
                <a:cubicBezTo>
                  <a:pt x="153" y="808"/>
                  <a:pt x="163" y="821"/>
                  <a:pt x="174" y="833"/>
                </a:cubicBezTo>
                <a:cubicBezTo>
                  <a:pt x="143" y="878"/>
                  <a:pt x="143" y="878"/>
                  <a:pt x="143" y="878"/>
                </a:cubicBezTo>
                <a:cubicBezTo>
                  <a:pt x="160" y="896"/>
                  <a:pt x="178" y="913"/>
                  <a:pt x="197" y="928"/>
                </a:cubicBezTo>
                <a:cubicBezTo>
                  <a:pt x="240" y="893"/>
                  <a:pt x="240" y="893"/>
                  <a:pt x="240" y="893"/>
                </a:cubicBezTo>
                <a:cubicBezTo>
                  <a:pt x="253" y="903"/>
                  <a:pt x="267" y="912"/>
                  <a:pt x="280" y="921"/>
                </a:cubicBezTo>
                <a:cubicBezTo>
                  <a:pt x="264" y="974"/>
                  <a:pt x="264" y="974"/>
                  <a:pt x="264" y="974"/>
                </a:cubicBezTo>
                <a:cubicBezTo>
                  <a:pt x="285" y="986"/>
                  <a:pt x="307" y="996"/>
                  <a:pt x="331" y="1005"/>
                </a:cubicBezTo>
                <a:cubicBezTo>
                  <a:pt x="362" y="959"/>
                  <a:pt x="362" y="959"/>
                  <a:pt x="362" y="959"/>
                </a:cubicBezTo>
                <a:cubicBezTo>
                  <a:pt x="377" y="965"/>
                  <a:pt x="392" y="969"/>
                  <a:pt x="408" y="973"/>
                </a:cubicBezTo>
                <a:cubicBezTo>
                  <a:pt x="407" y="1029"/>
                  <a:pt x="407" y="1029"/>
                  <a:pt x="407" y="1029"/>
                </a:cubicBezTo>
                <a:cubicBezTo>
                  <a:pt x="431" y="1034"/>
                  <a:pt x="456" y="1038"/>
                  <a:pt x="481" y="1040"/>
                </a:cubicBezTo>
                <a:cubicBezTo>
                  <a:pt x="497" y="987"/>
                  <a:pt x="497" y="987"/>
                  <a:pt x="497" y="987"/>
                </a:cubicBezTo>
                <a:cubicBezTo>
                  <a:pt x="505" y="987"/>
                  <a:pt x="513" y="987"/>
                  <a:pt x="521" y="987"/>
                </a:cubicBezTo>
                <a:cubicBezTo>
                  <a:pt x="529" y="987"/>
                  <a:pt x="537" y="987"/>
                  <a:pt x="545" y="987"/>
                </a:cubicBezTo>
                <a:cubicBezTo>
                  <a:pt x="561" y="1040"/>
                  <a:pt x="561" y="1040"/>
                  <a:pt x="561" y="1040"/>
                </a:cubicBezTo>
                <a:cubicBezTo>
                  <a:pt x="586" y="1038"/>
                  <a:pt x="610" y="1034"/>
                  <a:pt x="634" y="1029"/>
                </a:cubicBezTo>
                <a:cubicBezTo>
                  <a:pt x="634" y="973"/>
                  <a:pt x="634" y="973"/>
                  <a:pt x="634" y="973"/>
                </a:cubicBezTo>
                <a:cubicBezTo>
                  <a:pt x="650" y="969"/>
                  <a:pt x="665" y="965"/>
                  <a:pt x="680" y="959"/>
                </a:cubicBezTo>
                <a:cubicBezTo>
                  <a:pt x="711" y="1005"/>
                  <a:pt x="711" y="1005"/>
                  <a:pt x="711" y="1005"/>
                </a:cubicBezTo>
                <a:cubicBezTo>
                  <a:pt x="734" y="996"/>
                  <a:pt x="756" y="986"/>
                  <a:pt x="778" y="974"/>
                </a:cubicBezTo>
                <a:cubicBezTo>
                  <a:pt x="761" y="921"/>
                  <a:pt x="761" y="921"/>
                  <a:pt x="761" y="921"/>
                </a:cubicBezTo>
                <a:cubicBezTo>
                  <a:pt x="775" y="912"/>
                  <a:pt x="788" y="903"/>
                  <a:pt x="801" y="893"/>
                </a:cubicBezTo>
                <a:cubicBezTo>
                  <a:pt x="845" y="928"/>
                  <a:pt x="845" y="928"/>
                  <a:pt x="845" y="928"/>
                </a:cubicBezTo>
                <a:cubicBezTo>
                  <a:pt x="864" y="913"/>
                  <a:pt x="882" y="896"/>
                  <a:pt x="899" y="878"/>
                </a:cubicBezTo>
                <a:cubicBezTo>
                  <a:pt x="867" y="833"/>
                  <a:pt x="867" y="833"/>
                  <a:pt x="867" y="833"/>
                </a:cubicBezTo>
                <a:cubicBezTo>
                  <a:pt x="878" y="821"/>
                  <a:pt x="889" y="808"/>
                  <a:pt x="898" y="795"/>
                </a:cubicBezTo>
                <a:cubicBezTo>
                  <a:pt x="950" y="815"/>
                  <a:pt x="950" y="815"/>
                  <a:pt x="950" y="815"/>
                </a:cubicBezTo>
                <a:cubicBezTo>
                  <a:pt x="964" y="795"/>
                  <a:pt x="976" y="774"/>
                  <a:pt x="987" y="752"/>
                </a:cubicBezTo>
                <a:cubicBezTo>
                  <a:pt x="944" y="718"/>
                  <a:pt x="944" y="718"/>
                  <a:pt x="944" y="718"/>
                </a:cubicBezTo>
                <a:cubicBezTo>
                  <a:pt x="951" y="703"/>
                  <a:pt x="957" y="687"/>
                  <a:pt x="962" y="672"/>
                </a:cubicBezTo>
                <a:cubicBezTo>
                  <a:pt x="1018" y="676"/>
                  <a:pt x="1018" y="676"/>
                  <a:pt x="1018" y="676"/>
                </a:cubicBezTo>
                <a:cubicBezTo>
                  <a:pt x="1025" y="653"/>
                  <a:pt x="1030" y="629"/>
                  <a:pt x="1034" y="605"/>
                </a:cubicBezTo>
                <a:cubicBezTo>
                  <a:pt x="983" y="585"/>
                  <a:pt x="983" y="585"/>
                  <a:pt x="983" y="585"/>
                </a:cubicBezTo>
                <a:cubicBezTo>
                  <a:pt x="985" y="568"/>
                  <a:pt x="986" y="552"/>
                  <a:pt x="987" y="535"/>
                </a:cubicBezTo>
                <a:lnTo>
                  <a:pt x="1041" y="523"/>
                </a:lnTo>
                <a:close/>
                <a:moveTo>
                  <a:pt x="521" y="906"/>
                </a:moveTo>
                <a:cubicBezTo>
                  <a:pt x="308" y="906"/>
                  <a:pt x="135" y="733"/>
                  <a:pt x="135" y="520"/>
                </a:cubicBezTo>
                <a:cubicBezTo>
                  <a:pt x="135" y="307"/>
                  <a:pt x="308" y="134"/>
                  <a:pt x="521" y="134"/>
                </a:cubicBezTo>
                <a:cubicBezTo>
                  <a:pt x="734" y="134"/>
                  <a:pt x="907" y="307"/>
                  <a:pt x="907" y="520"/>
                </a:cubicBezTo>
                <a:cubicBezTo>
                  <a:pt x="907" y="733"/>
                  <a:pt x="734" y="906"/>
                  <a:pt x="521" y="906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4612751" y="3447352"/>
            <a:ext cx="602975" cy="602307"/>
          </a:xfrm>
          <a:custGeom>
            <a:avLst/>
            <a:gdLst>
              <a:gd name="T0" fmla="*/ 487 w 487"/>
              <a:gd name="T1" fmla="*/ 277 h 494"/>
              <a:gd name="T2" fmla="*/ 487 w 487"/>
              <a:gd name="T3" fmla="*/ 213 h 494"/>
              <a:gd name="T4" fmla="*/ 439 w 487"/>
              <a:gd name="T5" fmla="*/ 206 h 494"/>
              <a:gd name="T6" fmla="*/ 418 w 487"/>
              <a:gd name="T7" fmla="*/ 149 h 494"/>
              <a:gd name="T8" fmla="*/ 449 w 487"/>
              <a:gd name="T9" fmla="*/ 113 h 494"/>
              <a:gd name="T10" fmla="*/ 408 w 487"/>
              <a:gd name="T11" fmla="*/ 63 h 494"/>
              <a:gd name="T12" fmla="*/ 366 w 487"/>
              <a:gd name="T13" fmla="*/ 89 h 494"/>
              <a:gd name="T14" fmla="*/ 313 w 487"/>
              <a:gd name="T15" fmla="*/ 59 h 494"/>
              <a:gd name="T16" fmla="*/ 314 w 487"/>
              <a:gd name="T17" fmla="*/ 11 h 494"/>
              <a:gd name="T18" fmla="*/ 251 w 487"/>
              <a:gd name="T19" fmla="*/ 0 h 494"/>
              <a:gd name="T20" fmla="*/ 235 w 487"/>
              <a:gd name="T21" fmla="*/ 47 h 494"/>
              <a:gd name="T22" fmla="*/ 176 w 487"/>
              <a:gd name="T23" fmla="*/ 59 h 494"/>
              <a:gd name="T24" fmla="*/ 145 w 487"/>
              <a:gd name="T25" fmla="*/ 20 h 494"/>
              <a:gd name="T26" fmla="*/ 90 w 487"/>
              <a:gd name="T27" fmla="*/ 52 h 494"/>
              <a:gd name="T28" fmla="*/ 108 w 487"/>
              <a:gd name="T29" fmla="*/ 100 h 494"/>
              <a:gd name="T30" fmla="*/ 71 w 487"/>
              <a:gd name="T31" fmla="*/ 145 h 494"/>
              <a:gd name="T32" fmla="*/ 22 w 487"/>
              <a:gd name="T33" fmla="*/ 135 h 494"/>
              <a:gd name="T34" fmla="*/ 0 w 487"/>
              <a:gd name="T35" fmla="*/ 196 h 494"/>
              <a:gd name="T36" fmla="*/ 45 w 487"/>
              <a:gd name="T37" fmla="*/ 220 h 494"/>
              <a:gd name="T38" fmla="*/ 43 w 487"/>
              <a:gd name="T39" fmla="*/ 247 h 494"/>
              <a:gd name="T40" fmla="*/ 46 w 487"/>
              <a:gd name="T41" fmla="*/ 279 h 494"/>
              <a:gd name="T42" fmla="*/ 1 w 487"/>
              <a:gd name="T43" fmla="*/ 303 h 494"/>
              <a:gd name="T44" fmla="*/ 23 w 487"/>
              <a:gd name="T45" fmla="*/ 363 h 494"/>
              <a:gd name="T46" fmla="*/ 74 w 487"/>
              <a:gd name="T47" fmla="*/ 353 h 494"/>
              <a:gd name="T48" fmla="*/ 112 w 487"/>
              <a:gd name="T49" fmla="*/ 398 h 494"/>
              <a:gd name="T50" fmla="*/ 93 w 487"/>
              <a:gd name="T51" fmla="*/ 445 h 494"/>
              <a:gd name="T52" fmla="*/ 149 w 487"/>
              <a:gd name="T53" fmla="*/ 477 h 494"/>
              <a:gd name="T54" fmla="*/ 181 w 487"/>
              <a:gd name="T55" fmla="*/ 437 h 494"/>
              <a:gd name="T56" fmla="*/ 239 w 487"/>
              <a:gd name="T57" fmla="*/ 447 h 494"/>
              <a:gd name="T58" fmla="*/ 255 w 487"/>
              <a:gd name="T59" fmla="*/ 494 h 494"/>
              <a:gd name="T60" fmla="*/ 318 w 487"/>
              <a:gd name="T61" fmla="*/ 483 h 494"/>
              <a:gd name="T62" fmla="*/ 317 w 487"/>
              <a:gd name="T63" fmla="*/ 433 h 494"/>
              <a:gd name="T64" fmla="*/ 369 w 487"/>
              <a:gd name="T65" fmla="*/ 403 h 494"/>
              <a:gd name="T66" fmla="*/ 411 w 487"/>
              <a:gd name="T67" fmla="*/ 428 h 494"/>
              <a:gd name="T68" fmla="*/ 452 w 487"/>
              <a:gd name="T69" fmla="*/ 379 h 494"/>
              <a:gd name="T70" fmla="*/ 419 w 487"/>
              <a:gd name="T71" fmla="*/ 342 h 494"/>
              <a:gd name="T72" fmla="*/ 440 w 487"/>
              <a:gd name="T73" fmla="*/ 285 h 494"/>
              <a:gd name="T74" fmla="*/ 487 w 487"/>
              <a:gd name="T75" fmla="*/ 277 h 494"/>
              <a:gd name="T76" fmla="*/ 243 w 487"/>
              <a:gd name="T77" fmla="*/ 393 h 494"/>
              <a:gd name="T78" fmla="*/ 97 w 487"/>
              <a:gd name="T79" fmla="*/ 247 h 494"/>
              <a:gd name="T80" fmla="*/ 243 w 487"/>
              <a:gd name="T81" fmla="*/ 101 h 494"/>
              <a:gd name="T82" fmla="*/ 390 w 487"/>
              <a:gd name="T83" fmla="*/ 247 h 494"/>
              <a:gd name="T84" fmla="*/ 243 w 487"/>
              <a:gd name="T85" fmla="*/ 3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7" h="494">
                <a:moveTo>
                  <a:pt x="487" y="277"/>
                </a:moveTo>
                <a:cubicBezTo>
                  <a:pt x="487" y="213"/>
                  <a:pt x="487" y="213"/>
                  <a:pt x="487" y="213"/>
                </a:cubicBezTo>
                <a:cubicBezTo>
                  <a:pt x="439" y="206"/>
                  <a:pt x="439" y="206"/>
                  <a:pt x="439" y="206"/>
                </a:cubicBezTo>
                <a:cubicBezTo>
                  <a:pt x="435" y="186"/>
                  <a:pt x="428" y="166"/>
                  <a:pt x="418" y="149"/>
                </a:cubicBezTo>
                <a:cubicBezTo>
                  <a:pt x="449" y="113"/>
                  <a:pt x="449" y="113"/>
                  <a:pt x="449" y="113"/>
                </a:cubicBezTo>
                <a:cubicBezTo>
                  <a:pt x="408" y="63"/>
                  <a:pt x="408" y="63"/>
                  <a:pt x="408" y="63"/>
                </a:cubicBezTo>
                <a:cubicBezTo>
                  <a:pt x="366" y="89"/>
                  <a:pt x="366" y="89"/>
                  <a:pt x="366" y="89"/>
                </a:cubicBezTo>
                <a:cubicBezTo>
                  <a:pt x="350" y="77"/>
                  <a:pt x="332" y="67"/>
                  <a:pt x="313" y="59"/>
                </a:cubicBezTo>
                <a:cubicBezTo>
                  <a:pt x="314" y="11"/>
                  <a:pt x="314" y="11"/>
                  <a:pt x="314" y="11"/>
                </a:cubicBezTo>
                <a:cubicBezTo>
                  <a:pt x="251" y="0"/>
                  <a:pt x="251" y="0"/>
                  <a:pt x="251" y="0"/>
                </a:cubicBezTo>
                <a:cubicBezTo>
                  <a:pt x="235" y="47"/>
                  <a:pt x="235" y="47"/>
                  <a:pt x="235" y="47"/>
                </a:cubicBezTo>
                <a:cubicBezTo>
                  <a:pt x="214" y="48"/>
                  <a:pt x="195" y="52"/>
                  <a:pt x="176" y="59"/>
                </a:cubicBezTo>
                <a:cubicBezTo>
                  <a:pt x="145" y="20"/>
                  <a:pt x="145" y="20"/>
                  <a:pt x="145" y="20"/>
                </a:cubicBezTo>
                <a:cubicBezTo>
                  <a:pt x="90" y="52"/>
                  <a:pt x="90" y="52"/>
                  <a:pt x="90" y="52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4" y="113"/>
                  <a:pt x="81" y="128"/>
                  <a:pt x="71" y="145"/>
                </a:cubicBezTo>
                <a:cubicBezTo>
                  <a:pt x="22" y="135"/>
                  <a:pt x="22" y="135"/>
                  <a:pt x="22" y="135"/>
                </a:cubicBezTo>
                <a:cubicBezTo>
                  <a:pt x="0" y="196"/>
                  <a:pt x="0" y="196"/>
                  <a:pt x="0" y="196"/>
                </a:cubicBezTo>
                <a:cubicBezTo>
                  <a:pt x="45" y="220"/>
                  <a:pt x="45" y="220"/>
                  <a:pt x="45" y="220"/>
                </a:cubicBezTo>
                <a:cubicBezTo>
                  <a:pt x="44" y="229"/>
                  <a:pt x="43" y="238"/>
                  <a:pt x="43" y="247"/>
                </a:cubicBezTo>
                <a:cubicBezTo>
                  <a:pt x="43" y="258"/>
                  <a:pt x="44" y="268"/>
                  <a:pt x="46" y="279"/>
                </a:cubicBezTo>
                <a:cubicBezTo>
                  <a:pt x="1" y="303"/>
                  <a:pt x="1" y="303"/>
                  <a:pt x="1" y="303"/>
                </a:cubicBezTo>
                <a:cubicBezTo>
                  <a:pt x="23" y="363"/>
                  <a:pt x="23" y="363"/>
                  <a:pt x="23" y="363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84" y="370"/>
                  <a:pt x="97" y="385"/>
                  <a:pt x="112" y="398"/>
                </a:cubicBezTo>
                <a:cubicBezTo>
                  <a:pt x="93" y="445"/>
                  <a:pt x="93" y="445"/>
                  <a:pt x="93" y="445"/>
                </a:cubicBezTo>
                <a:cubicBezTo>
                  <a:pt x="149" y="477"/>
                  <a:pt x="149" y="477"/>
                  <a:pt x="149" y="477"/>
                </a:cubicBezTo>
                <a:cubicBezTo>
                  <a:pt x="181" y="437"/>
                  <a:pt x="181" y="437"/>
                  <a:pt x="181" y="437"/>
                </a:cubicBezTo>
                <a:cubicBezTo>
                  <a:pt x="199" y="443"/>
                  <a:pt x="219" y="446"/>
                  <a:pt x="239" y="447"/>
                </a:cubicBezTo>
                <a:cubicBezTo>
                  <a:pt x="255" y="494"/>
                  <a:pt x="255" y="494"/>
                  <a:pt x="255" y="494"/>
                </a:cubicBezTo>
                <a:cubicBezTo>
                  <a:pt x="318" y="483"/>
                  <a:pt x="318" y="483"/>
                  <a:pt x="318" y="483"/>
                </a:cubicBezTo>
                <a:cubicBezTo>
                  <a:pt x="317" y="433"/>
                  <a:pt x="317" y="433"/>
                  <a:pt x="317" y="433"/>
                </a:cubicBezTo>
                <a:cubicBezTo>
                  <a:pt x="336" y="426"/>
                  <a:pt x="353" y="415"/>
                  <a:pt x="369" y="403"/>
                </a:cubicBezTo>
                <a:cubicBezTo>
                  <a:pt x="411" y="428"/>
                  <a:pt x="411" y="428"/>
                  <a:pt x="411" y="428"/>
                </a:cubicBezTo>
                <a:cubicBezTo>
                  <a:pt x="452" y="379"/>
                  <a:pt x="452" y="379"/>
                  <a:pt x="452" y="379"/>
                </a:cubicBezTo>
                <a:cubicBezTo>
                  <a:pt x="419" y="342"/>
                  <a:pt x="419" y="342"/>
                  <a:pt x="419" y="342"/>
                </a:cubicBezTo>
                <a:cubicBezTo>
                  <a:pt x="429" y="324"/>
                  <a:pt x="436" y="305"/>
                  <a:pt x="440" y="285"/>
                </a:cubicBezTo>
                <a:lnTo>
                  <a:pt x="487" y="277"/>
                </a:lnTo>
                <a:close/>
                <a:moveTo>
                  <a:pt x="243" y="393"/>
                </a:moveTo>
                <a:cubicBezTo>
                  <a:pt x="163" y="393"/>
                  <a:pt x="97" y="328"/>
                  <a:pt x="97" y="247"/>
                </a:cubicBezTo>
                <a:cubicBezTo>
                  <a:pt x="97" y="166"/>
                  <a:pt x="163" y="101"/>
                  <a:pt x="243" y="101"/>
                </a:cubicBezTo>
                <a:cubicBezTo>
                  <a:pt x="324" y="101"/>
                  <a:pt x="390" y="166"/>
                  <a:pt x="390" y="247"/>
                </a:cubicBezTo>
                <a:cubicBezTo>
                  <a:pt x="390" y="328"/>
                  <a:pt x="324" y="393"/>
                  <a:pt x="243" y="393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6888998" y="2325122"/>
            <a:ext cx="683141" cy="647720"/>
          </a:xfrm>
          <a:custGeom>
            <a:avLst/>
            <a:gdLst>
              <a:gd name="T0" fmla="*/ 491 w 491"/>
              <a:gd name="T1" fmla="*/ 209 h 493"/>
              <a:gd name="T2" fmla="*/ 473 w 491"/>
              <a:gd name="T3" fmla="*/ 147 h 493"/>
              <a:gd name="T4" fmla="*/ 425 w 491"/>
              <a:gd name="T5" fmla="*/ 153 h 493"/>
              <a:gd name="T6" fmla="*/ 389 w 491"/>
              <a:gd name="T7" fmla="*/ 104 h 493"/>
              <a:gd name="T8" fmla="*/ 409 w 491"/>
              <a:gd name="T9" fmla="*/ 61 h 493"/>
              <a:gd name="T10" fmla="*/ 356 w 491"/>
              <a:gd name="T11" fmla="*/ 25 h 493"/>
              <a:gd name="T12" fmla="*/ 323 w 491"/>
              <a:gd name="T13" fmla="*/ 61 h 493"/>
              <a:gd name="T14" fmla="*/ 264 w 491"/>
              <a:gd name="T15" fmla="*/ 47 h 493"/>
              <a:gd name="T16" fmla="*/ 252 w 491"/>
              <a:gd name="T17" fmla="*/ 0 h 493"/>
              <a:gd name="T18" fmla="*/ 188 w 491"/>
              <a:gd name="T19" fmla="*/ 6 h 493"/>
              <a:gd name="T20" fmla="*/ 185 w 491"/>
              <a:gd name="T21" fmla="*/ 56 h 493"/>
              <a:gd name="T22" fmla="*/ 132 w 491"/>
              <a:gd name="T23" fmla="*/ 83 h 493"/>
              <a:gd name="T24" fmla="*/ 92 w 491"/>
              <a:gd name="T25" fmla="*/ 54 h 493"/>
              <a:gd name="T26" fmla="*/ 47 w 491"/>
              <a:gd name="T27" fmla="*/ 101 h 493"/>
              <a:gd name="T28" fmla="*/ 78 w 491"/>
              <a:gd name="T29" fmla="*/ 141 h 493"/>
              <a:gd name="T30" fmla="*/ 55 w 491"/>
              <a:gd name="T31" fmla="*/ 195 h 493"/>
              <a:gd name="T32" fmla="*/ 4 w 491"/>
              <a:gd name="T33" fmla="*/ 199 h 493"/>
              <a:gd name="T34" fmla="*/ 0 w 491"/>
              <a:gd name="T35" fmla="*/ 263 h 493"/>
              <a:gd name="T36" fmla="*/ 50 w 491"/>
              <a:gd name="T37" fmla="*/ 275 h 493"/>
              <a:gd name="T38" fmla="*/ 56 w 491"/>
              <a:gd name="T39" fmla="*/ 301 h 493"/>
              <a:gd name="T40" fmla="*/ 67 w 491"/>
              <a:gd name="T41" fmla="*/ 330 h 493"/>
              <a:gd name="T42" fmla="*/ 30 w 491"/>
              <a:gd name="T43" fmla="*/ 366 h 493"/>
              <a:gd name="T44" fmla="*/ 68 w 491"/>
              <a:gd name="T45" fmla="*/ 418 h 493"/>
              <a:gd name="T46" fmla="*/ 114 w 491"/>
              <a:gd name="T47" fmla="*/ 394 h 493"/>
              <a:gd name="T48" fmla="*/ 162 w 491"/>
              <a:gd name="T49" fmla="*/ 427 h 493"/>
              <a:gd name="T50" fmla="*/ 157 w 491"/>
              <a:gd name="T51" fmla="*/ 477 h 493"/>
              <a:gd name="T52" fmla="*/ 220 w 491"/>
              <a:gd name="T53" fmla="*/ 493 h 493"/>
              <a:gd name="T54" fmla="*/ 240 w 491"/>
              <a:gd name="T55" fmla="*/ 446 h 493"/>
              <a:gd name="T56" fmla="*/ 298 w 491"/>
              <a:gd name="T57" fmla="*/ 440 h 493"/>
              <a:gd name="T58" fmla="*/ 327 w 491"/>
              <a:gd name="T59" fmla="*/ 481 h 493"/>
              <a:gd name="T60" fmla="*/ 384 w 491"/>
              <a:gd name="T61" fmla="*/ 453 h 493"/>
              <a:gd name="T62" fmla="*/ 370 w 491"/>
              <a:gd name="T63" fmla="*/ 405 h 493"/>
              <a:gd name="T64" fmla="*/ 411 w 491"/>
              <a:gd name="T65" fmla="*/ 362 h 493"/>
              <a:gd name="T66" fmla="*/ 458 w 491"/>
              <a:gd name="T67" fmla="*/ 375 h 493"/>
              <a:gd name="T68" fmla="*/ 485 w 491"/>
              <a:gd name="T69" fmla="*/ 316 h 493"/>
              <a:gd name="T70" fmla="*/ 443 w 491"/>
              <a:gd name="T71" fmla="*/ 290 h 493"/>
              <a:gd name="T72" fmla="*/ 447 w 491"/>
              <a:gd name="T73" fmla="*/ 229 h 493"/>
              <a:gd name="T74" fmla="*/ 491 w 491"/>
              <a:gd name="T75" fmla="*/ 209 h 493"/>
              <a:gd name="T76" fmla="*/ 288 w 491"/>
              <a:gd name="T77" fmla="*/ 387 h 493"/>
              <a:gd name="T78" fmla="*/ 107 w 491"/>
              <a:gd name="T79" fmla="*/ 286 h 493"/>
              <a:gd name="T80" fmla="*/ 208 w 491"/>
              <a:gd name="T81" fmla="*/ 105 h 493"/>
              <a:gd name="T82" fmla="*/ 389 w 491"/>
              <a:gd name="T83" fmla="*/ 206 h 493"/>
              <a:gd name="T84" fmla="*/ 288 w 491"/>
              <a:gd name="T85" fmla="*/ 38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93">
                <a:moveTo>
                  <a:pt x="491" y="209"/>
                </a:moveTo>
                <a:cubicBezTo>
                  <a:pt x="473" y="147"/>
                  <a:pt x="473" y="147"/>
                  <a:pt x="473" y="147"/>
                </a:cubicBezTo>
                <a:cubicBezTo>
                  <a:pt x="425" y="153"/>
                  <a:pt x="425" y="153"/>
                  <a:pt x="425" y="153"/>
                </a:cubicBezTo>
                <a:cubicBezTo>
                  <a:pt x="416" y="135"/>
                  <a:pt x="403" y="118"/>
                  <a:pt x="389" y="104"/>
                </a:cubicBezTo>
                <a:cubicBezTo>
                  <a:pt x="409" y="61"/>
                  <a:pt x="409" y="61"/>
                  <a:pt x="409" y="61"/>
                </a:cubicBezTo>
                <a:cubicBezTo>
                  <a:pt x="356" y="25"/>
                  <a:pt x="356" y="25"/>
                  <a:pt x="356" y="25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04" y="53"/>
                  <a:pt x="284" y="48"/>
                  <a:pt x="264" y="47"/>
                </a:cubicBezTo>
                <a:cubicBezTo>
                  <a:pt x="252" y="0"/>
                  <a:pt x="252" y="0"/>
                  <a:pt x="252" y="0"/>
                </a:cubicBezTo>
                <a:cubicBezTo>
                  <a:pt x="188" y="6"/>
                  <a:pt x="188" y="6"/>
                  <a:pt x="188" y="6"/>
                </a:cubicBezTo>
                <a:cubicBezTo>
                  <a:pt x="185" y="56"/>
                  <a:pt x="185" y="56"/>
                  <a:pt x="185" y="56"/>
                </a:cubicBezTo>
                <a:cubicBezTo>
                  <a:pt x="166" y="63"/>
                  <a:pt x="148" y="72"/>
                  <a:pt x="132" y="83"/>
                </a:cubicBezTo>
                <a:cubicBezTo>
                  <a:pt x="92" y="54"/>
                  <a:pt x="92" y="54"/>
                  <a:pt x="92" y="54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78" y="141"/>
                  <a:pt x="78" y="141"/>
                  <a:pt x="78" y="141"/>
                </a:cubicBezTo>
                <a:cubicBezTo>
                  <a:pt x="68" y="158"/>
                  <a:pt x="60" y="176"/>
                  <a:pt x="55" y="195"/>
                </a:cubicBezTo>
                <a:cubicBezTo>
                  <a:pt x="4" y="199"/>
                  <a:pt x="4" y="199"/>
                  <a:pt x="4" y="199"/>
                </a:cubicBezTo>
                <a:cubicBezTo>
                  <a:pt x="0" y="263"/>
                  <a:pt x="0" y="263"/>
                  <a:pt x="0" y="263"/>
                </a:cubicBezTo>
                <a:cubicBezTo>
                  <a:pt x="50" y="275"/>
                  <a:pt x="50" y="275"/>
                  <a:pt x="50" y="275"/>
                </a:cubicBezTo>
                <a:cubicBezTo>
                  <a:pt x="51" y="283"/>
                  <a:pt x="53" y="292"/>
                  <a:pt x="56" y="301"/>
                </a:cubicBezTo>
                <a:cubicBezTo>
                  <a:pt x="59" y="311"/>
                  <a:pt x="62" y="321"/>
                  <a:pt x="67" y="330"/>
                </a:cubicBezTo>
                <a:cubicBezTo>
                  <a:pt x="30" y="366"/>
                  <a:pt x="30" y="366"/>
                  <a:pt x="30" y="366"/>
                </a:cubicBezTo>
                <a:cubicBezTo>
                  <a:pt x="68" y="418"/>
                  <a:pt x="68" y="418"/>
                  <a:pt x="68" y="418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28" y="408"/>
                  <a:pt x="145" y="418"/>
                  <a:pt x="162" y="427"/>
                </a:cubicBezTo>
                <a:cubicBezTo>
                  <a:pt x="157" y="477"/>
                  <a:pt x="157" y="477"/>
                  <a:pt x="157" y="477"/>
                </a:cubicBezTo>
                <a:cubicBezTo>
                  <a:pt x="220" y="493"/>
                  <a:pt x="220" y="493"/>
                  <a:pt x="220" y="493"/>
                </a:cubicBezTo>
                <a:cubicBezTo>
                  <a:pt x="240" y="446"/>
                  <a:pt x="240" y="446"/>
                  <a:pt x="240" y="446"/>
                </a:cubicBezTo>
                <a:cubicBezTo>
                  <a:pt x="259" y="447"/>
                  <a:pt x="279" y="445"/>
                  <a:pt x="298" y="440"/>
                </a:cubicBezTo>
                <a:cubicBezTo>
                  <a:pt x="327" y="481"/>
                  <a:pt x="327" y="481"/>
                  <a:pt x="327" y="481"/>
                </a:cubicBezTo>
                <a:cubicBezTo>
                  <a:pt x="384" y="453"/>
                  <a:pt x="384" y="453"/>
                  <a:pt x="384" y="453"/>
                </a:cubicBezTo>
                <a:cubicBezTo>
                  <a:pt x="370" y="405"/>
                  <a:pt x="370" y="405"/>
                  <a:pt x="370" y="405"/>
                </a:cubicBezTo>
                <a:cubicBezTo>
                  <a:pt x="386" y="393"/>
                  <a:pt x="400" y="378"/>
                  <a:pt x="411" y="362"/>
                </a:cubicBezTo>
                <a:cubicBezTo>
                  <a:pt x="458" y="375"/>
                  <a:pt x="458" y="375"/>
                  <a:pt x="458" y="375"/>
                </a:cubicBezTo>
                <a:cubicBezTo>
                  <a:pt x="485" y="316"/>
                  <a:pt x="485" y="316"/>
                  <a:pt x="485" y="316"/>
                </a:cubicBezTo>
                <a:cubicBezTo>
                  <a:pt x="443" y="290"/>
                  <a:pt x="443" y="290"/>
                  <a:pt x="443" y="290"/>
                </a:cubicBezTo>
                <a:cubicBezTo>
                  <a:pt x="448" y="270"/>
                  <a:pt x="449" y="249"/>
                  <a:pt x="447" y="229"/>
                </a:cubicBezTo>
                <a:lnTo>
                  <a:pt x="491" y="209"/>
                </a:lnTo>
                <a:close/>
                <a:moveTo>
                  <a:pt x="288" y="387"/>
                </a:moveTo>
                <a:cubicBezTo>
                  <a:pt x="210" y="409"/>
                  <a:pt x="129" y="364"/>
                  <a:pt x="107" y="286"/>
                </a:cubicBezTo>
                <a:cubicBezTo>
                  <a:pt x="85" y="208"/>
                  <a:pt x="130" y="127"/>
                  <a:pt x="208" y="105"/>
                </a:cubicBezTo>
                <a:cubicBezTo>
                  <a:pt x="286" y="83"/>
                  <a:pt x="367" y="128"/>
                  <a:pt x="389" y="206"/>
                </a:cubicBezTo>
                <a:cubicBezTo>
                  <a:pt x="411" y="284"/>
                  <a:pt x="366" y="365"/>
                  <a:pt x="288" y="387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5421716" y="1387718"/>
            <a:ext cx="1593658" cy="1588583"/>
          </a:xfrm>
          <a:custGeom>
            <a:avLst/>
            <a:gdLst>
              <a:gd name="T0" fmla="*/ 831 w 831"/>
              <a:gd name="T1" fmla="*/ 435 h 828"/>
              <a:gd name="T2" fmla="*/ 756 w 831"/>
              <a:gd name="T3" fmla="*/ 359 h 828"/>
              <a:gd name="T4" fmla="*/ 803 w 831"/>
              <a:gd name="T5" fmla="*/ 264 h 828"/>
              <a:gd name="T6" fmla="*/ 702 w 831"/>
              <a:gd name="T7" fmla="*/ 224 h 828"/>
              <a:gd name="T8" fmla="*/ 707 w 831"/>
              <a:gd name="T9" fmla="*/ 119 h 828"/>
              <a:gd name="T10" fmla="*/ 597 w 831"/>
              <a:gd name="T11" fmla="*/ 122 h 828"/>
              <a:gd name="T12" fmla="*/ 560 w 831"/>
              <a:gd name="T13" fmla="*/ 26 h 828"/>
              <a:gd name="T14" fmla="*/ 460 w 831"/>
              <a:gd name="T15" fmla="*/ 73 h 828"/>
              <a:gd name="T16" fmla="*/ 416 w 831"/>
              <a:gd name="T17" fmla="*/ 0 h 828"/>
              <a:gd name="T18" fmla="*/ 371 w 831"/>
              <a:gd name="T19" fmla="*/ 73 h 828"/>
              <a:gd name="T20" fmla="*/ 271 w 831"/>
              <a:gd name="T21" fmla="*/ 26 h 828"/>
              <a:gd name="T22" fmla="*/ 234 w 831"/>
              <a:gd name="T23" fmla="*/ 122 h 828"/>
              <a:gd name="T24" fmla="*/ 124 w 831"/>
              <a:gd name="T25" fmla="*/ 119 h 828"/>
              <a:gd name="T26" fmla="*/ 129 w 831"/>
              <a:gd name="T27" fmla="*/ 224 h 828"/>
              <a:gd name="T28" fmla="*/ 28 w 831"/>
              <a:gd name="T29" fmla="*/ 264 h 828"/>
              <a:gd name="T30" fmla="*/ 75 w 831"/>
              <a:gd name="T31" fmla="*/ 359 h 828"/>
              <a:gd name="T32" fmla="*/ 0 w 831"/>
              <a:gd name="T33" fmla="*/ 435 h 828"/>
              <a:gd name="T34" fmla="*/ 82 w 831"/>
              <a:gd name="T35" fmla="*/ 503 h 828"/>
              <a:gd name="T36" fmla="*/ 43 w 831"/>
              <a:gd name="T37" fmla="*/ 601 h 828"/>
              <a:gd name="T38" fmla="*/ 146 w 831"/>
              <a:gd name="T39" fmla="*/ 631 h 828"/>
              <a:gd name="T40" fmla="*/ 149 w 831"/>
              <a:gd name="T41" fmla="*/ 735 h 828"/>
              <a:gd name="T42" fmla="*/ 255 w 831"/>
              <a:gd name="T43" fmla="*/ 721 h 828"/>
              <a:gd name="T44" fmla="*/ 299 w 831"/>
              <a:gd name="T45" fmla="*/ 815 h 828"/>
              <a:gd name="T46" fmla="*/ 391 w 831"/>
              <a:gd name="T47" fmla="*/ 760 h 828"/>
              <a:gd name="T48" fmla="*/ 440 w 831"/>
              <a:gd name="T49" fmla="*/ 760 h 828"/>
              <a:gd name="T50" fmla="*/ 532 w 831"/>
              <a:gd name="T51" fmla="*/ 815 h 828"/>
              <a:gd name="T52" fmla="*/ 576 w 831"/>
              <a:gd name="T53" fmla="*/ 721 h 828"/>
              <a:gd name="T54" fmla="*/ 682 w 831"/>
              <a:gd name="T55" fmla="*/ 735 h 828"/>
              <a:gd name="T56" fmla="*/ 685 w 831"/>
              <a:gd name="T57" fmla="*/ 631 h 828"/>
              <a:gd name="T58" fmla="*/ 788 w 831"/>
              <a:gd name="T59" fmla="*/ 601 h 828"/>
              <a:gd name="T60" fmla="*/ 749 w 831"/>
              <a:gd name="T61" fmla="*/ 503 h 828"/>
              <a:gd name="T62" fmla="*/ 416 w 831"/>
              <a:gd name="T63" fmla="*/ 692 h 828"/>
              <a:gd name="T64" fmla="*/ 416 w 831"/>
              <a:gd name="T65" fmla="*/ 136 h 828"/>
              <a:gd name="T66" fmla="*/ 416 w 831"/>
              <a:gd name="T67" fmla="*/ 692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1" h="828">
                <a:moveTo>
                  <a:pt x="824" y="496"/>
                </a:moveTo>
                <a:cubicBezTo>
                  <a:pt x="828" y="476"/>
                  <a:pt x="830" y="456"/>
                  <a:pt x="831" y="435"/>
                </a:cubicBezTo>
                <a:cubicBezTo>
                  <a:pt x="761" y="413"/>
                  <a:pt x="761" y="413"/>
                  <a:pt x="761" y="413"/>
                </a:cubicBezTo>
                <a:cubicBezTo>
                  <a:pt x="760" y="394"/>
                  <a:pt x="759" y="376"/>
                  <a:pt x="756" y="359"/>
                </a:cubicBezTo>
                <a:cubicBezTo>
                  <a:pt x="821" y="322"/>
                  <a:pt x="821" y="322"/>
                  <a:pt x="821" y="322"/>
                </a:cubicBezTo>
                <a:cubicBezTo>
                  <a:pt x="816" y="302"/>
                  <a:pt x="810" y="283"/>
                  <a:pt x="803" y="264"/>
                </a:cubicBezTo>
                <a:cubicBezTo>
                  <a:pt x="730" y="273"/>
                  <a:pt x="730" y="273"/>
                  <a:pt x="730" y="273"/>
                </a:cubicBezTo>
                <a:cubicBezTo>
                  <a:pt x="722" y="256"/>
                  <a:pt x="713" y="239"/>
                  <a:pt x="702" y="224"/>
                </a:cubicBezTo>
                <a:cubicBezTo>
                  <a:pt x="747" y="164"/>
                  <a:pt x="747" y="164"/>
                  <a:pt x="747" y="164"/>
                </a:cubicBezTo>
                <a:cubicBezTo>
                  <a:pt x="735" y="148"/>
                  <a:pt x="721" y="133"/>
                  <a:pt x="707" y="119"/>
                </a:cubicBezTo>
                <a:cubicBezTo>
                  <a:pt x="644" y="157"/>
                  <a:pt x="644" y="157"/>
                  <a:pt x="644" y="157"/>
                </a:cubicBezTo>
                <a:cubicBezTo>
                  <a:pt x="629" y="144"/>
                  <a:pt x="614" y="133"/>
                  <a:pt x="597" y="122"/>
                </a:cubicBezTo>
                <a:cubicBezTo>
                  <a:pt x="613" y="50"/>
                  <a:pt x="613" y="50"/>
                  <a:pt x="613" y="50"/>
                </a:cubicBezTo>
                <a:cubicBezTo>
                  <a:pt x="596" y="40"/>
                  <a:pt x="578" y="32"/>
                  <a:pt x="560" y="26"/>
                </a:cubicBezTo>
                <a:cubicBezTo>
                  <a:pt x="517" y="86"/>
                  <a:pt x="517" y="86"/>
                  <a:pt x="517" y="86"/>
                </a:cubicBezTo>
                <a:cubicBezTo>
                  <a:pt x="498" y="80"/>
                  <a:pt x="479" y="76"/>
                  <a:pt x="460" y="73"/>
                </a:cubicBezTo>
                <a:cubicBezTo>
                  <a:pt x="445" y="1"/>
                  <a:pt x="445" y="1"/>
                  <a:pt x="445" y="1"/>
                </a:cubicBezTo>
                <a:cubicBezTo>
                  <a:pt x="435" y="0"/>
                  <a:pt x="425" y="0"/>
                  <a:pt x="416" y="0"/>
                </a:cubicBezTo>
                <a:cubicBezTo>
                  <a:pt x="406" y="0"/>
                  <a:pt x="396" y="0"/>
                  <a:pt x="386" y="1"/>
                </a:cubicBezTo>
                <a:cubicBezTo>
                  <a:pt x="371" y="73"/>
                  <a:pt x="371" y="73"/>
                  <a:pt x="371" y="73"/>
                </a:cubicBezTo>
                <a:cubicBezTo>
                  <a:pt x="352" y="76"/>
                  <a:pt x="333" y="80"/>
                  <a:pt x="314" y="86"/>
                </a:cubicBezTo>
                <a:cubicBezTo>
                  <a:pt x="271" y="26"/>
                  <a:pt x="271" y="26"/>
                  <a:pt x="271" y="26"/>
                </a:cubicBezTo>
                <a:cubicBezTo>
                  <a:pt x="253" y="32"/>
                  <a:pt x="235" y="40"/>
                  <a:pt x="218" y="50"/>
                </a:cubicBezTo>
                <a:cubicBezTo>
                  <a:pt x="234" y="122"/>
                  <a:pt x="234" y="122"/>
                  <a:pt x="234" y="122"/>
                </a:cubicBezTo>
                <a:cubicBezTo>
                  <a:pt x="217" y="133"/>
                  <a:pt x="202" y="144"/>
                  <a:pt x="187" y="157"/>
                </a:cubicBezTo>
                <a:cubicBezTo>
                  <a:pt x="124" y="119"/>
                  <a:pt x="124" y="119"/>
                  <a:pt x="124" y="119"/>
                </a:cubicBezTo>
                <a:cubicBezTo>
                  <a:pt x="110" y="133"/>
                  <a:pt x="97" y="148"/>
                  <a:pt x="84" y="164"/>
                </a:cubicBezTo>
                <a:cubicBezTo>
                  <a:pt x="129" y="224"/>
                  <a:pt x="129" y="224"/>
                  <a:pt x="129" y="224"/>
                </a:cubicBezTo>
                <a:cubicBezTo>
                  <a:pt x="118" y="239"/>
                  <a:pt x="109" y="256"/>
                  <a:pt x="101" y="273"/>
                </a:cubicBezTo>
                <a:cubicBezTo>
                  <a:pt x="28" y="264"/>
                  <a:pt x="28" y="264"/>
                  <a:pt x="28" y="264"/>
                </a:cubicBezTo>
                <a:cubicBezTo>
                  <a:pt x="21" y="283"/>
                  <a:pt x="15" y="302"/>
                  <a:pt x="10" y="322"/>
                </a:cubicBezTo>
                <a:cubicBezTo>
                  <a:pt x="75" y="359"/>
                  <a:pt x="75" y="359"/>
                  <a:pt x="75" y="359"/>
                </a:cubicBezTo>
                <a:cubicBezTo>
                  <a:pt x="72" y="376"/>
                  <a:pt x="71" y="394"/>
                  <a:pt x="70" y="413"/>
                </a:cubicBezTo>
                <a:cubicBezTo>
                  <a:pt x="0" y="435"/>
                  <a:pt x="0" y="435"/>
                  <a:pt x="0" y="435"/>
                </a:cubicBezTo>
                <a:cubicBezTo>
                  <a:pt x="1" y="456"/>
                  <a:pt x="3" y="476"/>
                  <a:pt x="7" y="496"/>
                </a:cubicBezTo>
                <a:cubicBezTo>
                  <a:pt x="82" y="503"/>
                  <a:pt x="82" y="503"/>
                  <a:pt x="82" y="503"/>
                </a:cubicBezTo>
                <a:cubicBezTo>
                  <a:pt x="86" y="520"/>
                  <a:pt x="92" y="536"/>
                  <a:pt x="98" y="552"/>
                </a:cubicBezTo>
                <a:cubicBezTo>
                  <a:pt x="43" y="601"/>
                  <a:pt x="43" y="601"/>
                  <a:pt x="43" y="601"/>
                </a:cubicBezTo>
                <a:cubicBezTo>
                  <a:pt x="52" y="620"/>
                  <a:pt x="63" y="638"/>
                  <a:pt x="75" y="655"/>
                </a:cubicBezTo>
                <a:cubicBezTo>
                  <a:pt x="146" y="631"/>
                  <a:pt x="146" y="631"/>
                  <a:pt x="146" y="631"/>
                </a:cubicBezTo>
                <a:cubicBezTo>
                  <a:pt x="156" y="644"/>
                  <a:pt x="168" y="656"/>
                  <a:pt x="180" y="668"/>
                </a:cubicBezTo>
                <a:cubicBezTo>
                  <a:pt x="149" y="735"/>
                  <a:pt x="149" y="735"/>
                  <a:pt x="149" y="735"/>
                </a:cubicBezTo>
                <a:cubicBezTo>
                  <a:pt x="165" y="749"/>
                  <a:pt x="182" y="761"/>
                  <a:pt x="200" y="772"/>
                </a:cubicBezTo>
                <a:cubicBezTo>
                  <a:pt x="255" y="721"/>
                  <a:pt x="255" y="721"/>
                  <a:pt x="255" y="721"/>
                </a:cubicBezTo>
                <a:cubicBezTo>
                  <a:pt x="270" y="729"/>
                  <a:pt x="285" y="736"/>
                  <a:pt x="300" y="741"/>
                </a:cubicBezTo>
                <a:cubicBezTo>
                  <a:pt x="299" y="815"/>
                  <a:pt x="299" y="815"/>
                  <a:pt x="299" y="815"/>
                </a:cubicBezTo>
                <a:cubicBezTo>
                  <a:pt x="320" y="821"/>
                  <a:pt x="340" y="825"/>
                  <a:pt x="362" y="828"/>
                </a:cubicBezTo>
                <a:cubicBezTo>
                  <a:pt x="391" y="760"/>
                  <a:pt x="391" y="760"/>
                  <a:pt x="391" y="760"/>
                </a:cubicBezTo>
                <a:cubicBezTo>
                  <a:pt x="399" y="761"/>
                  <a:pt x="407" y="761"/>
                  <a:pt x="416" y="761"/>
                </a:cubicBezTo>
                <a:cubicBezTo>
                  <a:pt x="424" y="761"/>
                  <a:pt x="432" y="761"/>
                  <a:pt x="440" y="760"/>
                </a:cubicBezTo>
                <a:cubicBezTo>
                  <a:pt x="469" y="828"/>
                  <a:pt x="469" y="828"/>
                  <a:pt x="469" y="828"/>
                </a:cubicBezTo>
                <a:cubicBezTo>
                  <a:pt x="491" y="825"/>
                  <a:pt x="511" y="821"/>
                  <a:pt x="532" y="815"/>
                </a:cubicBezTo>
                <a:cubicBezTo>
                  <a:pt x="531" y="741"/>
                  <a:pt x="531" y="741"/>
                  <a:pt x="531" y="741"/>
                </a:cubicBezTo>
                <a:cubicBezTo>
                  <a:pt x="546" y="736"/>
                  <a:pt x="561" y="729"/>
                  <a:pt x="576" y="721"/>
                </a:cubicBezTo>
                <a:cubicBezTo>
                  <a:pt x="631" y="772"/>
                  <a:pt x="631" y="772"/>
                  <a:pt x="631" y="772"/>
                </a:cubicBezTo>
                <a:cubicBezTo>
                  <a:pt x="649" y="761"/>
                  <a:pt x="666" y="749"/>
                  <a:pt x="682" y="735"/>
                </a:cubicBezTo>
                <a:cubicBezTo>
                  <a:pt x="651" y="668"/>
                  <a:pt x="651" y="668"/>
                  <a:pt x="651" y="668"/>
                </a:cubicBezTo>
                <a:cubicBezTo>
                  <a:pt x="663" y="656"/>
                  <a:pt x="675" y="644"/>
                  <a:pt x="685" y="631"/>
                </a:cubicBezTo>
                <a:cubicBezTo>
                  <a:pt x="756" y="655"/>
                  <a:pt x="756" y="655"/>
                  <a:pt x="756" y="655"/>
                </a:cubicBezTo>
                <a:cubicBezTo>
                  <a:pt x="768" y="638"/>
                  <a:pt x="779" y="620"/>
                  <a:pt x="788" y="601"/>
                </a:cubicBezTo>
                <a:cubicBezTo>
                  <a:pt x="733" y="552"/>
                  <a:pt x="733" y="552"/>
                  <a:pt x="733" y="552"/>
                </a:cubicBezTo>
                <a:cubicBezTo>
                  <a:pt x="739" y="536"/>
                  <a:pt x="745" y="520"/>
                  <a:pt x="749" y="503"/>
                </a:cubicBezTo>
                <a:lnTo>
                  <a:pt x="824" y="496"/>
                </a:lnTo>
                <a:close/>
                <a:moveTo>
                  <a:pt x="416" y="692"/>
                </a:moveTo>
                <a:cubicBezTo>
                  <a:pt x="262" y="692"/>
                  <a:pt x="138" y="567"/>
                  <a:pt x="138" y="414"/>
                </a:cubicBezTo>
                <a:cubicBezTo>
                  <a:pt x="138" y="261"/>
                  <a:pt x="262" y="136"/>
                  <a:pt x="416" y="136"/>
                </a:cubicBezTo>
                <a:cubicBezTo>
                  <a:pt x="569" y="136"/>
                  <a:pt x="693" y="261"/>
                  <a:pt x="693" y="414"/>
                </a:cubicBezTo>
                <a:cubicBezTo>
                  <a:pt x="693" y="567"/>
                  <a:pt x="569" y="692"/>
                  <a:pt x="416" y="692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646002" y="2972842"/>
            <a:ext cx="683141" cy="630451"/>
          </a:xfrm>
          <a:custGeom>
            <a:avLst/>
            <a:gdLst>
              <a:gd name="T0" fmla="*/ 819 w 819"/>
              <a:gd name="T1" fmla="*/ 409 h 817"/>
              <a:gd name="T2" fmla="*/ 754 w 819"/>
              <a:gd name="T3" fmla="*/ 340 h 817"/>
              <a:gd name="T4" fmla="*/ 791 w 819"/>
              <a:gd name="T5" fmla="*/ 260 h 817"/>
              <a:gd name="T6" fmla="*/ 706 w 819"/>
              <a:gd name="T7" fmla="*/ 220 h 817"/>
              <a:gd name="T8" fmla="*/ 710 w 819"/>
              <a:gd name="T9" fmla="*/ 132 h 817"/>
              <a:gd name="T10" fmla="*/ 617 w 819"/>
              <a:gd name="T11" fmla="*/ 126 h 817"/>
              <a:gd name="T12" fmla="*/ 588 w 819"/>
              <a:gd name="T13" fmla="*/ 41 h 817"/>
              <a:gd name="T14" fmla="*/ 499 w 819"/>
              <a:gd name="T15" fmla="*/ 70 h 817"/>
              <a:gd name="T16" fmla="*/ 441 w 819"/>
              <a:gd name="T17" fmla="*/ 2 h 817"/>
              <a:gd name="T18" fmla="*/ 379 w 819"/>
              <a:gd name="T19" fmla="*/ 2 h 817"/>
              <a:gd name="T20" fmla="*/ 321 w 819"/>
              <a:gd name="T21" fmla="*/ 70 h 817"/>
              <a:gd name="T22" fmla="*/ 231 w 819"/>
              <a:gd name="T23" fmla="*/ 41 h 817"/>
              <a:gd name="T24" fmla="*/ 203 w 819"/>
              <a:gd name="T25" fmla="*/ 126 h 817"/>
              <a:gd name="T26" fmla="*/ 109 w 819"/>
              <a:gd name="T27" fmla="*/ 132 h 817"/>
              <a:gd name="T28" fmla="*/ 114 w 819"/>
              <a:gd name="T29" fmla="*/ 220 h 817"/>
              <a:gd name="T30" fmla="*/ 28 w 819"/>
              <a:gd name="T31" fmla="*/ 260 h 817"/>
              <a:gd name="T32" fmla="*/ 65 w 819"/>
              <a:gd name="T33" fmla="*/ 340 h 817"/>
              <a:gd name="T34" fmla="*/ 0 w 819"/>
              <a:gd name="T35" fmla="*/ 409 h 817"/>
              <a:gd name="T36" fmla="*/ 63 w 819"/>
              <a:gd name="T37" fmla="*/ 469 h 817"/>
              <a:gd name="T38" fmla="*/ 27 w 819"/>
              <a:gd name="T39" fmla="*/ 557 h 817"/>
              <a:gd name="T40" fmla="*/ 107 w 819"/>
              <a:gd name="T41" fmla="*/ 589 h 817"/>
              <a:gd name="T42" fmla="*/ 106 w 819"/>
              <a:gd name="T43" fmla="*/ 685 h 817"/>
              <a:gd name="T44" fmla="*/ 191 w 819"/>
              <a:gd name="T45" fmla="*/ 685 h 817"/>
              <a:gd name="T46" fmla="*/ 225 w 819"/>
              <a:gd name="T47" fmla="*/ 776 h 817"/>
              <a:gd name="T48" fmla="*/ 304 w 819"/>
              <a:gd name="T49" fmla="*/ 745 h 817"/>
              <a:gd name="T50" fmla="*/ 368 w 819"/>
              <a:gd name="T51" fmla="*/ 817 h 817"/>
              <a:gd name="T52" fmla="*/ 410 w 819"/>
              <a:gd name="T53" fmla="*/ 762 h 817"/>
              <a:gd name="T54" fmla="*/ 451 w 819"/>
              <a:gd name="T55" fmla="*/ 817 h 817"/>
              <a:gd name="T56" fmla="*/ 516 w 819"/>
              <a:gd name="T57" fmla="*/ 745 h 817"/>
              <a:gd name="T58" fmla="*/ 594 w 819"/>
              <a:gd name="T59" fmla="*/ 776 h 817"/>
              <a:gd name="T60" fmla="*/ 628 w 819"/>
              <a:gd name="T61" fmla="*/ 685 h 817"/>
              <a:gd name="T62" fmla="*/ 713 w 819"/>
              <a:gd name="T63" fmla="*/ 685 h 817"/>
              <a:gd name="T64" fmla="*/ 712 w 819"/>
              <a:gd name="T65" fmla="*/ 589 h 817"/>
              <a:gd name="T66" fmla="*/ 792 w 819"/>
              <a:gd name="T67" fmla="*/ 557 h 817"/>
              <a:gd name="T68" fmla="*/ 756 w 819"/>
              <a:gd name="T69" fmla="*/ 469 h 817"/>
              <a:gd name="T70" fmla="*/ 410 w 819"/>
              <a:gd name="T71" fmla="*/ 704 h 817"/>
              <a:gd name="T72" fmla="*/ 410 w 819"/>
              <a:gd name="T73" fmla="*/ 114 h 817"/>
              <a:gd name="T74" fmla="*/ 410 w 819"/>
              <a:gd name="T75" fmla="*/ 704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9" h="817">
                <a:moveTo>
                  <a:pt x="761" y="425"/>
                </a:moveTo>
                <a:cubicBezTo>
                  <a:pt x="819" y="409"/>
                  <a:pt x="819" y="409"/>
                  <a:pt x="819" y="409"/>
                </a:cubicBezTo>
                <a:cubicBezTo>
                  <a:pt x="819" y="387"/>
                  <a:pt x="818" y="366"/>
                  <a:pt x="814" y="345"/>
                </a:cubicBezTo>
                <a:cubicBezTo>
                  <a:pt x="754" y="340"/>
                  <a:pt x="754" y="340"/>
                  <a:pt x="754" y="340"/>
                </a:cubicBezTo>
                <a:cubicBezTo>
                  <a:pt x="751" y="325"/>
                  <a:pt x="748" y="311"/>
                  <a:pt x="743" y="297"/>
                </a:cubicBezTo>
                <a:cubicBezTo>
                  <a:pt x="791" y="260"/>
                  <a:pt x="791" y="260"/>
                  <a:pt x="791" y="260"/>
                </a:cubicBezTo>
                <a:cubicBezTo>
                  <a:pt x="783" y="241"/>
                  <a:pt x="774" y="222"/>
                  <a:pt x="764" y="204"/>
                </a:cubicBezTo>
                <a:cubicBezTo>
                  <a:pt x="706" y="220"/>
                  <a:pt x="706" y="220"/>
                  <a:pt x="706" y="220"/>
                </a:cubicBezTo>
                <a:cubicBezTo>
                  <a:pt x="698" y="207"/>
                  <a:pt x="688" y="195"/>
                  <a:pt x="678" y="183"/>
                </a:cubicBezTo>
                <a:cubicBezTo>
                  <a:pt x="710" y="132"/>
                  <a:pt x="710" y="132"/>
                  <a:pt x="710" y="132"/>
                </a:cubicBezTo>
                <a:cubicBezTo>
                  <a:pt x="696" y="116"/>
                  <a:pt x="681" y="102"/>
                  <a:pt x="664" y="89"/>
                </a:cubicBezTo>
                <a:cubicBezTo>
                  <a:pt x="617" y="126"/>
                  <a:pt x="617" y="126"/>
                  <a:pt x="617" y="126"/>
                </a:cubicBezTo>
                <a:cubicBezTo>
                  <a:pt x="604" y="116"/>
                  <a:pt x="591" y="108"/>
                  <a:pt x="577" y="100"/>
                </a:cubicBezTo>
                <a:cubicBezTo>
                  <a:pt x="588" y="41"/>
                  <a:pt x="588" y="41"/>
                  <a:pt x="588" y="41"/>
                </a:cubicBezTo>
                <a:cubicBezTo>
                  <a:pt x="569" y="32"/>
                  <a:pt x="550" y="24"/>
                  <a:pt x="530" y="18"/>
                </a:cubicBezTo>
                <a:cubicBezTo>
                  <a:pt x="499" y="70"/>
                  <a:pt x="499" y="70"/>
                  <a:pt x="499" y="70"/>
                </a:cubicBezTo>
                <a:cubicBezTo>
                  <a:pt x="483" y="66"/>
                  <a:pt x="468" y="63"/>
                  <a:pt x="452" y="61"/>
                </a:cubicBezTo>
                <a:cubicBezTo>
                  <a:pt x="441" y="2"/>
                  <a:pt x="441" y="2"/>
                  <a:pt x="441" y="2"/>
                </a:cubicBezTo>
                <a:cubicBezTo>
                  <a:pt x="431" y="1"/>
                  <a:pt x="420" y="0"/>
                  <a:pt x="410" y="0"/>
                </a:cubicBezTo>
                <a:cubicBezTo>
                  <a:pt x="399" y="0"/>
                  <a:pt x="389" y="1"/>
                  <a:pt x="379" y="2"/>
                </a:cubicBezTo>
                <a:cubicBezTo>
                  <a:pt x="368" y="61"/>
                  <a:pt x="368" y="61"/>
                  <a:pt x="368" y="61"/>
                </a:cubicBezTo>
                <a:cubicBezTo>
                  <a:pt x="352" y="63"/>
                  <a:pt x="336" y="66"/>
                  <a:pt x="321" y="70"/>
                </a:cubicBezTo>
                <a:cubicBezTo>
                  <a:pt x="289" y="18"/>
                  <a:pt x="289" y="18"/>
                  <a:pt x="289" y="18"/>
                </a:cubicBezTo>
                <a:cubicBezTo>
                  <a:pt x="269" y="24"/>
                  <a:pt x="250" y="32"/>
                  <a:pt x="231" y="41"/>
                </a:cubicBezTo>
                <a:cubicBezTo>
                  <a:pt x="243" y="100"/>
                  <a:pt x="243" y="100"/>
                  <a:pt x="243" y="100"/>
                </a:cubicBezTo>
                <a:cubicBezTo>
                  <a:pt x="229" y="108"/>
                  <a:pt x="216" y="116"/>
                  <a:pt x="203" y="126"/>
                </a:cubicBezTo>
                <a:cubicBezTo>
                  <a:pt x="155" y="89"/>
                  <a:pt x="155" y="89"/>
                  <a:pt x="155" y="89"/>
                </a:cubicBezTo>
                <a:cubicBezTo>
                  <a:pt x="139" y="102"/>
                  <a:pt x="123" y="116"/>
                  <a:pt x="109" y="132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131" y="195"/>
                  <a:pt x="122" y="207"/>
                  <a:pt x="114" y="220"/>
                </a:cubicBezTo>
                <a:cubicBezTo>
                  <a:pt x="56" y="204"/>
                  <a:pt x="56" y="204"/>
                  <a:pt x="56" y="204"/>
                </a:cubicBezTo>
                <a:cubicBezTo>
                  <a:pt x="45" y="222"/>
                  <a:pt x="36" y="241"/>
                  <a:pt x="28" y="260"/>
                </a:cubicBezTo>
                <a:cubicBezTo>
                  <a:pt x="77" y="297"/>
                  <a:pt x="77" y="297"/>
                  <a:pt x="77" y="297"/>
                </a:cubicBezTo>
                <a:cubicBezTo>
                  <a:pt x="72" y="311"/>
                  <a:pt x="68" y="325"/>
                  <a:pt x="65" y="340"/>
                </a:cubicBezTo>
                <a:cubicBezTo>
                  <a:pt x="5" y="345"/>
                  <a:pt x="5" y="345"/>
                  <a:pt x="5" y="345"/>
                </a:cubicBezTo>
                <a:cubicBezTo>
                  <a:pt x="2" y="366"/>
                  <a:pt x="0" y="387"/>
                  <a:pt x="0" y="409"/>
                </a:cubicBezTo>
                <a:cubicBezTo>
                  <a:pt x="58" y="425"/>
                  <a:pt x="58" y="425"/>
                  <a:pt x="58" y="425"/>
                </a:cubicBezTo>
                <a:cubicBezTo>
                  <a:pt x="59" y="440"/>
                  <a:pt x="61" y="455"/>
                  <a:pt x="63" y="469"/>
                </a:cubicBezTo>
                <a:cubicBezTo>
                  <a:pt x="9" y="495"/>
                  <a:pt x="9" y="495"/>
                  <a:pt x="9" y="495"/>
                </a:cubicBezTo>
                <a:cubicBezTo>
                  <a:pt x="14" y="517"/>
                  <a:pt x="20" y="537"/>
                  <a:pt x="27" y="557"/>
                </a:cubicBezTo>
                <a:cubicBezTo>
                  <a:pt x="88" y="551"/>
                  <a:pt x="88" y="551"/>
                  <a:pt x="88" y="551"/>
                </a:cubicBezTo>
                <a:cubicBezTo>
                  <a:pt x="93" y="564"/>
                  <a:pt x="100" y="577"/>
                  <a:pt x="107" y="589"/>
                </a:cubicBezTo>
                <a:cubicBezTo>
                  <a:pt x="66" y="633"/>
                  <a:pt x="66" y="633"/>
                  <a:pt x="66" y="633"/>
                </a:cubicBezTo>
                <a:cubicBezTo>
                  <a:pt x="78" y="652"/>
                  <a:pt x="92" y="669"/>
                  <a:pt x="106" y="685"/>
                </a:cubicBezTo>
                <a:cubicBezTo>
                  <a:pt x="160" y="658"/>
                  <a:pt x="160" y="658"/>
                  <a:pt x="160" y="658"/>
                </a:cubicBezTo>
                <a:cubicBezTo>
                  <a:pt x="170" y="668"/>
                  <a:pt x="180" y="677"/>
                  <a:pt x="191" y="685"/>
                </a:cubicBezTo>
                <a:cubicBezTo>
                  <a:pt x="169" y="741"/>
                  <a:pt x="169" y="741"/>
                  <a:pt x="169" y="741"/>
                </a:cubicBezTo>
                <a:cubicBezTo>
                  <a:pt x="187" y="754"/>
                  <a:pt x="205" y="766"/>
                  <a:pt x="225" y="776"/>
                </a:cubicBezTo>
                <a:cubicBezTo>
                  <a:pt x="265" y="731"/>
                  <a:pt x="265" y="731"/>
                  <a:pt x="265" y="731"/>
                </a:cubicBezTo>
                <a:cubicBezTo>
                  <a:pt x="278" y="736"/>
                  <a:pt x="291" y="741"/>
                  <a:pt x="304" y="745"/>
                </a:cubicBezTo>
                <a:cubicBezTo>
                  <a:pt x="303" y="806"/>
                  <a:pt x="303" y="806"/>
                  <a:pt x="303" y="806"/>
                </a:cubicBezTo>
                <a:cubicBezTo>
                  <a:pt x="324" y="811"/>
                  <a:pt x="346" y="815"/>
                  <a:pt x="368" y="817"/>
                </a:cubicBezTo>
                <a:cubicBezTo>
                  <a:pt x="389" y="761"/>
                  <a:pt x="389" y="761"/>
                  <a:pt x="389" y="761"/>
                </a:cubicBezTo>
                <a:cubicBezTo>
                  <a:pt x="396" y="761"/>
                  <a:pt x="403" y="762"/>
                  <a:pt x="410" y="762"/>
                </a:cubicBezTo>
                <a:cubicBezTo>
                  <a:pt x="417" y="762"/>
                  <a:pt x="423" y="761"/>
                  <a:pt x="430" y="761"/>
                </a:cubicBezTo>
                <a:cubicBezTo>
                  <a:pt x="451" y="817"/>
                  <a:pt x="451" y="817"/>
                  <a:pt x="451" y="817"/>
                </a:cubicBezTo>
                <a:cubicBezTo>
                  <a:pt x="474" y="815"/>
                  <a:pt x="495" y="811"/>
                  <a:pt x="516" y="806"/>
                </a:cubicBezTo>
                <a:cubicBezTo>
                  <a:pt x="516" y="745"/>
                  <a:pt x="516" y="745"/>
                  <a:pt x="516" y="745"/>
                </a:cubicBezTo>
                <a:cubicBezTo>
                  <a:pt x="529" y="741"/>
                  <a:pt x="542" y="736"/>
                  <a:pt x="554" y="731"/>
                </a:cubicBezTo>
                <a:cubicBezTo>
                  <a:pt x="594" y="776"/>
                  <a:pt x="594" y="776"/>
                  <a:pt x="594" y="776"/>
                </a:cubicBezTo>
                <a:cubicBezTo>
                  <a:pt x="614" y="766"/>
                  <a:pt x="633" y="754"/>
                  <a:pt x="650" y="741"/>
                </a:cubicBezTo>
                <a:cubicBezTo>
                  <a:pt x="628" y="685"/>
                  <a:pt x="628" y="685"/>
                  <a:pt x="628" y="685"/>
                </a:cubicBezTo>
                <a:cubicBezTo>
                  <a:pt x="639" y="677"/>
                  <a:pt x="649" y="668"/>
                  <a:pt x="659" y="658"/>
                </a:cubicBezTo>
                <a:cubicBezTo>
                  <a:pt x="713" y="685"/>
                  <a:pt x="713" y="685"/>
                  <a:pt x="713" y="685"/>
                </a:cubicBezTo>
                <a:cubicBezTo>
                  <a:pt x="728" y="669"/>
                  <a:pt x="741" y="652"/>
                  <a:pt x="753" y="633"/>
                </a:cubicBezTo>
                <a:cubicBezTo>
                  <a:pt x="712" y="589"/>
                  <a:pt x="712" y="589"/>
                  <a:pt x="712" y="589"/>
                </a:cubicBezTo>
                <a:cubicBezTo>
                  <a:pt x="719" y="577"/>
                  <a:pt x="726" y="564"/>
                  <a:pt x="732" y="551"/>
                </a:cubicBezTo>
                <a:cubicBezTo>
                  <a:pt x="792" y="557"/>
                  <a:pt x="792" y="557"/>
                  <a:pt x="792" y="557"/>
                </a:cubicBezTo>
                <a:cubicBezTo>
                  <a:pt x="800" y="537"/>
                  <a:pt x="806" y="517"/>
                  <a:pt x="810" y="495"/>
                </a:cubicBezTo>
                <a:cubicBezTo>
                  <a:pt x="756" y="469"/>
                  <a:pt x="756" y="469"/>
                  <a:pt x="756" y="469"/>
                </a:cubicBezTo>
                <a:cubicBezTo>
                  <a:pt x="759" y="455"/>
                  <a:pt x="760" y="440"/>
                  <a:pt x="761" y="425"/>
                </a:cubicBezTo>
                <a:close/>
                <a:moveTo>
                  <a:pt x="410" y="704"/>
                </a:moveTo>
                <a:cubicBezTo>
                  <a:pt x="247" y="704"/>
                  <a:pt x="114" y="572"/>
                  <a:pt x="114" y="409"/>
                </a:cubicBezTo>
                <a:cubicBezTo>
                  <a:pt x="114" y="246"/>
                  <a:pt x="247" y="114"/>
                  <a:pt x="410" y="114"/>
                </a:cubicBezTo>
                <a:cubicBezTo>
                  <a:pt x="573" y="114"/>
                  <a:pt x="705" y="246"/>
                  <a:pt x="705" y="409"/>
                </a:cubicBezTo>
                <a:cubicBezTo>
                  <a:pt x="705" y="572"/>
                  <a:pt x="573" y="704"/>
                  <a:pt x="410" y="704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 noEditPoints="1"/>
          </p:cNvSpPr>
          <p:nvPr/>
        </p:nvSpPr>
        <p:spPr bwMode="auto">
          <a:xfrm>
            <a:off x="3752943" y="1965292"/>
            <a:ext cx="1572342" cy="1567267"/>
          </a:xfrm>
          <a:custGeom>
            <a:avLst/>
            <a:gdLst>
              <a:gd name="T0" fmla="*/ 820 w 820"/>
              <a:gd name="T1" fmla="*/ 409 h 817"/>
              <a:gd name="T2" fmla="*/ 755 w 820"/>
              <a:gd name="T3" fmla="*/ 340 h 817"/>
              <a:gd name="T4" fmla="*/ 791 w 820"/>
              <a:gd name="T5" fmla="*/ 260 h 817"/>
              <a:gd name="T6" fmla="*/ 706 w 820"/>
              <a:gd name="T7" fmla="*/ 220 h 817"/>
              <a:gd name="T8" fmla="*/ 711 w 820"/>
              <a:gd name="T9" fmla="*/ 131 h 817"/>
              <a:gd name="T10" fmla="*/ 617 w 820"/>
              <a:gd name="T11" fmla="*/ 125 h 817"/>
              <a:gd name="T12" fmla="*/ 588 w 820"/>
              <a:gd name="T13" fmla="*/ 41 h 817"/>
              <a:gd name="T14" fmla="*/ 499 w 820"/>
              <a:gd name="T15" fmla="*/ 69 h 817"/>
              <a:gd name="T16" fmla="*/ 441 w 820"/>
              <a:gd name="T17" fmla="*/ 1 h 817"/>
              <a:gd name="T18" fmla="*/ 379 w 820"/>
              <a:gd name="T19" fmla="*/ 1 h 817"/>
              <a:gd name="T20" fmla="*/ 321 w 820"/>
              <a:gd name="T21" fmla="*/ 69 h 817"/>
              <a:gd name="T22" fmla="*/ 232 w 820"/>
              <a:gd name="T23" fmla="*/ 41 h 817"/>
              <a:gd name="T24" fmla="*/ 203 w 820"/>
              <a:gd name="T25" fmla="*/ 125 h 817"/>
              <a:gd name="T26" fmla="*/ 109 w 820"/>
              <a:gd name="T27" fmla="*/ 131 h 817"/>
              <a:gd name="T28" fmla="*/ 114 w 820"/>
              <a:gd name="T29" fmla="*/ 220 h 817"/>
              <a:gd name="T30" fmla="*/ 28 w 820"/>
              <a:gd name="T31" fmla="*/ 260 h 817"/>
              <a:gd name="T32" fmla="*/ 65 w 820"/>
              <a:gd name="T33" fmla="*/ 340 h 817"/>
              <a:gd name="T34" fmla="*/ 0 w 820"/>
              <a:gd name="T35" fmla="*/ 409 h 817"/>
              <a:gd name="T36" fmla="*/ 63 w 820"/>
              <a:gd name="T37" fmla="*/ 468 h 817"/>
              <a:gd name="T38" fmla="*/ 28 w 820"/>
              <a:gd name="T39" fmla="*/ 557 h 817"/>
              <a:gd name="T40" fmla="*/ 107 w 820"/>
              <a:gd name="T41" fmla="*/ 589 h 817"/>
              <a:gd name="T42" fmla="*/ 106 w 820"/>
              <a:gd name="T43" fmla="*/ 684 h 817"/>
              <a:gd name="T44" fmla="*/ 191 w 820"/>
              <a:gd name="T45" fmla="*/ 685 h 817"/>
              <a:gd name="T46" fmla="*/ 225 w 820"/>
              <a:gd name="T47" fmla="*/ 775 h 817"/>
              <a:gd name="T48" fmla="*/ 304 w 820"/>
              <a:gd name="T49" fmla="*/ 745 h 817"/>
              <a:gd name="T50" fmla="*/ 368 w 820"/>
              <a:gd name="T51" fmla="*/ 817 h 817"/>
              <a:gd name="T52" fmla="*/ 410 w 820"/>
              <a:gd name="T53" fmla="*/ 761 h 817"/>
              <a:gd name="T54" fmla="*/ 452 w 820"/>
              <a:gd name="T55" fmla="*/ 817 h 817"/>
              <a:gd name="T56" fmla="*/ 516 w 820"/>
              <a:gd name="T57" fmla="*/ 745 h 817"/>
              <a:gd name="T58" fmla="*/ 595 w 820"/>
              <a:gd name="T59" fmla="*/ 775 h 817"/>
              <a:gd name="T60" fmla="*/ 629 w 820"/>
              <a:gd name="T61" fmla="*/ 685 h 817"/>
              <a:gd name="T62" fmla="*/ 713 w 820"/>
              <a:gd name="T63" fmla="*/ 684 h 817"/>
              <a:gd name="T64" fmla="*/ 712 w 820"/>
              <a:gd name="T65" fmla="*/ 589 h 817"/>
              <a:gd name="T66" fmla="*/ 792 w 820"/>
              <a:gd name="T67" fmla="*/ 557 h 817"/>
              <a:gd name="T68" fmla="*/ 757 w 820"/>
              <a:gd name="T69" fmla="*/ 468 h 817"/>
              <a:gd name="T70" fmla="*/ 410 w 820"/>
              <a:gd name="T71" fmla="*/ 694 h 817"/>
              <a:gd name="T72" fmla="*/ 410 w 820"/>
              <a:gd name="T73" fmla="*/ 122 h 817"/>
              <a:gd name="T74" fmla="*/ 410 w 820"/>
              <a:gd name="T75" fmla="*/ 694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0" h="817">
                <a:moveTo>
                  <a:pt x="761" y="425"/>
                </a:moveTo>
                <a:cubicBezTo>
                  <a:pt x="820" y="409"/>
                  <a:pt x="820" y="409"/>
                  <a:pt x="820" y="409"/>
                </a:cubicBezTo>
                <a:cubicBezTo>
                  <a:pt x="819" y="387"/>
                  <a:pt x="818" y="366"/>
                  <a:pt x="814" y="345"/>
                </a:cubicBezTo>
                <a:cubicBezTo>
                  <a:pt x="755" y="340"/>
                  <a:pt x="755" y="340"/>
                  <a:pt x="755" y="340"/>
                </a:cubicBezTo>
                <a:cubicBezTo>
                  <a:pt x="752" y="325"/>
                  <a:pt x="748" y="310"/>
                  <a:pt x="743" y="296"/>
                </a:cubicBezTo>
                <a:cubicBezTo>
                  <a:pt x="791" y="260"/>
                  <a:pt x="791" y="260"/>
                  <a:pt x="791" y="260"/>
                </a:cubicBezTo>
                <a:cubicBezTo>
                  <a:pt x="784" y="240"/>
                  <a:pt x="774" y="221"/>
                  <a:pt x="764" y="203"/>
                </a:cubicBezTo>
                <a:cubicBezTo>
                  <a:pt x="706" y="220"/>
                  <a:pt x="706" y="220"/>
                  <a:pt x="706" y="220"/>
                </a:cubicBezTo>
                <a:cubicBezTo>
                  <a:pt x="698" y="207"/>
                  <a:pt x="688" y="194"/>
                  <a:pt x="678" y="182"/>
                </a:cubicBezTo>
                <a:cubicBezTo>
                  <a:pt x="711" y="131"/>
                  <a:pt x="711" y="131"/>
                  <a:pt x="711" y="131"/>
                </a:cubicBezTo>
                <a:cubicBezTo>
                  <a:pt x="696" y="116"/>
                  <a:pt x="681" y="102"/>
                  <a:pt x="665" y="89"/>
                </a:cubicBezTo>
                <a:cubicBezTo>
                  <a:pt x="617" y="125"/>
                  <a:pt x="617" y="125"/>
                  <a:pt x="617" y="125"/>
                </a:cubicBezTo>
                <a:cubicBezTo>
                  <a:pt x="604" y="116"/>
                  <a:pt x="591" y="107"/>
                  <a:pt x="577" y="100"/>
                </a:cubicBezTo>
                <a:cubicBezTo>
                  <a:pt x="588" y="41"/>
                  <a:pt x="588" y="41"/>
                  <a:pt x="588" y="41"/>
                </a:cubicBezTo>
                <a:cubicBezTo>
                  <a:pt x="570" y="31"/>
                  <a:pt x="550" y="24"/>
                  <a:pt x="530" y="18"/>
                </a:cubicBezTo>
                <a:cubicBezTo>
                  <a:pt x="499" y="69"/>
                  <a:pt x="499" y="69"/>
                  <a:pt x="499" y="69"/>
                </a:cubicBezTo>
                <a:cubicBezTo>
                  <a:pt x="484" y="65"/>
                  <a:pt x="468" y="62"/>
                  <a:pt x="452" y="60"/>
                </a:cubicBezTo>
                <a:cubicBezTo>
                  <a:pt x="441" y="1"/>
                  <a:pt x="441" y="1"/>
                  <a:pt x="441" y="1"/>
                </a:cubicBezTo>
                <a:cubicBezTo>
                  <a:pt x="431" y="0"/>
                  <a:pt x="420" y="0"/>
                  <a:pt x="410" y="0"/>
                </a:cubicBezTo>
                <a:cubicBezTo>
                  <a:pt x="399" y="0"/>
                  <a:pt x="389" y="0"/>
                  <a:pt x="379" y="1"/>
                </a:cubicBezTo>
                <a:cubicBezTo>
                  <a:pt x="368" y="60"/>
                  <a:pt x="368" y="60"/>
                  <a:pt x="368" y="60"/>
                </a:cubicBezTo>
                <a:cubicBezTo>
                  <a:pt x="352" y="62"/>
                  <a:pt x="336" y="65"/>
                  <a:pt x="321" y="69"/>
                </a:cubicBezTo>
                <a:cubicBezTo>
                  <a:pt x="290" y="18"/>
                  <a:pt x="290" y="18"/>
                  <a:pt x="290" y="18"/>
                </a:cubicBezTo>
                <a:cubicBezTo>
                  <a:pt x="270" y="24"/>
                  <a:pt x="250" y="31"/>
                  <a:pt x="232" y="41"/>
                </a:cubicBezTo>
                <a:cubicBezTo>
                  <a:pt x="243" y="100"/>
                  <a:pt x="243" y="100"/>
                  <a:pt x="243" y="100"/>
                </a:cubicBezTo>
                <a:cubicBezTo>
                  <a:pt x="229" y="107"/>
                  <a:pt x="216" y="116"/>
                  <a:pt x="203" y="125"/>
                </a:cubicBezTo>
                <a:cubicBezTo>
                  <a:pt x="155" y="89"/>
                  <a:pt x="155" y="89"/>
                  <a:pt x="155" y="89"/>
                </a:cubicBezTo>
                <a:cubicBezTo>
                  <a:pt x="139" y="102"/>
                  <a:pt x="123" y="116"/>
                  <a:pt x="109" y="131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31" y="194"/>
                  <a:pt x="122" y="207"/>
                  <a:pt x="114" y="220"/>
                </a:cubicBezTo>
                <a:cubicBezTo>
                  <a:pt x="56" y="203"/>
                  <a:pt x="56" y="203"/>
                  <a:pt x="56" y="203"/>
                </a:cubicBezTo>
                <a:cubicBezTo>
                  <a:pt x="46" y="221"/>
                  <a:pt x="36" y="240"/>
                  <a:pt x="28" y="260"/>
                </a:cubicBezTo>
                <a:cubicBezTo>
                  <a:pt x="77" y="296"/>
                  <a:pt x="77" y="296"/>
                  <a:pt x="77" y="296"/>
                </a:cubicBezTo>
                <a:cubicBezTo>
                  <a:pt x="72" y="310"/>
                  <a:pt x="68" y="325"/>
                  <a:pt x="65" y="340"/>
                </a:cubicBezTo>
                <a:cubicBezTo>
                  <a:pt x="5" y="345"/>
                  <a:pt x="5" y="345"/>
                  <a:pt x="5" y="345"/>
                </a:cubicBezTo>
                <a:cubicBezTo>
                  <a:pt x="2" y="366"/>
                  <a:pt x="0" y="387"/>
                  <a:pt x="0" y="409"/>
                </a:cubicBezTo>
                <a:cubicBezTo>
                  <a:pt x="59" y="425"/>
                  <a:pt x="59" y="425"/>
                  <a:pt x="59" y="425"/>
                </a:cubicBezTo>
                <a:cubicBezTo>
                  <a:pt x="59" y="440"/>
                  <a:pt x="61" y="454"/>
                  <a:pt x="63" y="468"/>
                </a:cubicBezTo>
                <a:cubicBezTo>
                  <a:pt x="9" y="495"/>
                  <a:pt x="9" y="495"/>
                  <a:pt x="9" y="495"/>
                </a:cubicBezTo>
                <a:cubicBezTo>
                  <a:pt x="14" y="516"/>
                  <a:pt x="20" y="537"/>
                  <a:pt x="28" y="557"/>
                </a:cubicBezTo>
                <a:cubicBezTo>
                  <a:pt x="88" y="551"/>
                  <a:pt x="88" y="551"/>
                  <a:pt x="88" y="551"/>
                </a:cubicBezTo>
                <a:cubicBezTo>
                  <a:pt x="94" y="564"/>
                  <a:pt x="100" y="577"/>
                  <a:pt x="107" y="589"/>
                </a:cubicBezTo>
                <a:cubicBezTo>
                  <a:pt x="67" y="633"/>
                  <a:pt x="67" y="633"/>
                  <a:pt x="67" y="633"/>
                </a:cubicBezTo>
                <a:cubicBezTo>
                  <a:pt x="79" y="651"/>
                  <a:pt x="92" y="668"/>
                  <a:pt x="106" y="684"/>
                </a:cubicBezTo>
                <a:cubicBezTo>
                  <a:pt x="160" y="657"/>
                  <a:pt x="160" y="657"/>
                  <a:pt x="160" y="657"/>
                </a:cubicBezTo>
                <a:cubicBezTo>
                  <a:pt x="170" y="667"/>
                  <a:pt x="180" y="676"/>
                  <a:pt x="191" y="685"/>
                </a:cubicBezTo>
                <a:cubicBezTo>
                  <a:pt x="169" y="741"/>
                  <a:pt x="169" y="741"/>
                  <a:pt x="169" y="741"/>
                </a:cubicBezTo>
                <a:cubicBezTo>
                  <a:pt x="187" y="754"/>
                  <a:pt x="206" y="765"/>
                  <a:pt x="225" y="775"/>
                </a:cubicBezTo>
                <a:cubicBezTo>
                  <a:pt x="266" y="730"/>
                  <a:pt x="266" y="730"/>
                  <a:pt x="266" y="730"/>
                </a:cubicBezTo>
                <a:cubicBezTo>
                  <a:pt x="278" y="736"/>
                  <a:pt x="291" y="741"/>
                  <a:pt x="304" y="745"/>
                </a:cubicBezTo>
                <a:cubicBezTo>
                  <a:pt x="303" y="805"/>
                  <a:pt x="303" y="805"/>
                  <a:pt x="303" y="805"/>
                </a:cubicBezTo>
                <a:cubicBezTo>
                  <a:pt x="324" y="811"/>
                  <a:pt x="346" y="815"/>
                  <a:pt x="368" y="817"/>
                </a:cubicBezTo>
                <a:cubicBezTo>
                  <a:pt x="390" y="760"/>
                  <a:pt x="390" y="760"/>
                  <a:pt x="390" y="760"/>
                </a:cubicBezTo>
                <a:cubicBezTo>
                  <a:pt x="396" y="761"/>
                  <a:pt x="403" y="761"/>
                  <a:pt x="410" y="761"/>
                </a:cubicBezTo>
                <a:cubicBezTo>
                  <a:pt x="417" y="761"/>
                  <a:pt x="423" y="761"/>
                  <a:pt x="430" y="760"/>
                </a:cubicBezTo>
                <a:cubicBezTo>
                  <a:pt x="452" y="817"/>
                  <a:pt x="452" y="817"/>
                  <a:pt x="452" y="817"/>
                </a:cubicBezTo>
                <a:cubicBezTo>
                  <a:pt x="474" y="815"/>
                  <a:pt x="495" y="811"/>
                  <a:pt x="516" y="805"/>
                </a:cubicBezTo>
                <a:cubicBezTo>
                  <a:pt x="516" y="745"/>
                  <a:pt x="516" y="745"/>
                  <a:pt x="516" y="745"/>
                </a:cubicBezTo>
                <a:cubicBezTo>
                  <a:pt x="529" y="741"/>
                  <a:pt x="542" y="736"/>
                  <a:pt x="554" y="730"/>
                </a:cubicBezTo>
                <a:cubicBezTo>
                  <a:pt x="595" y="775"/>
                  <a:pt x="595" y="775"/>
                  <a:pt x="595" y="775"/>
                </a:cubicBezTo>
                <a:cubicBezTo>
                  <a:pt x="614" y="765"/>
                  <a:pt x="633" y="754"/>
                  <a:pt x="651" y="741"/>
                </a:cubicBezTo>
                <a:cubicBezTo>
                  <a:pt x="629" y="685"/>
                  <a:pt x="629" y="685"/>
                  <a:pt x="629" y="685"/>
                </a:cubicBezTo>
                <a:cubicBezTo>
                  <a:pt x="639" y="676"/>
                  <a:pt x="650" y="667"/>
                  <a:pt x="659" y="657"/>
                </a:cubicBezTo>
                <a:cubicBezTo>
                  <a:pt x="713" y="684"/>
                  <a:pt x="713" y="684"/>
                  <a:pt x="713" y="684"/>
                </a:cubicBezTo>
                <a:cubicBezTo>
                  <a:pt x="728" y="668"/>
                  <a:pt x="741" y="651"/>
                  <a:pt x="753" y="633"/>
                </a:cubicBezTo>
                <a:cubicBezTo>
                  <a:pt x="712" y="589"/>
                  <a:pt x="712" y="589"/>
                  <a:pt x="712" y="589"/>
                </a:cubicBezTo>
                <a:cubicBezTo>
                  <a:pt x="720" y="577"/>
                  <a:pt x="726" y="564"/>
                  <a:pt x="732" y="551"/>
                </a:cubicBezTo>
                <a:cubicBezTo>
                  <a:pt x="792" y="557"/>
                  <a:pt x="792" y="557"/>
                  <a:pt x="792" y="557"/>
                </a:cubicBezTo>
                <a:cubicBezTo>
                  <a:pt x="800" y="537"/>
                  <a:pt x="806" y="516"/>
                  <a:pt x="811" y="495"/>
                </a:cubicBezTo>
                <a:cubicBezTo>
                  <a:pt x="757" y="468"/>
                  <a:pt x="757" y="468"/>
                  <a:pt x="757" y="468"/>
                </a:cubicBezTo>
                <a:cubicBezTo>
                  <a:pt x="759" y="454"/>
                  <a:pt x="761" y="440"/>
                  <a:pt x="761" y="425"/>
                </a:cubicBezTo>
                <a:close/>
                <a:moveTo>
                  <a:pt x="410" y="694"/>
                </a:moveTo>
                <a:cubicBezTo>
                  <a:pt x="252" y="694"/>
                  <a:pt x="124" y="566"/>
                  <a:pt x="124" y="408"/>
                </a:cubicBezTo>
                <a:cubicBezTo>
                  <a:pt x="124" y="250"/>
                  <a:pt x="252" y="122"/>
                  <a:pt x="410" y="122"/>
                </a:cubicBezTo>
                <a:cubicBezTo>
                  <a:pt x="568" y="122"/>
                  <a:pt x="696" y="250"/>
                  <a:pt x="696" y="408"/>
                </a:cubicBezTo>
                <a:cubicBezTo>
                  <a:pt x="696" y="566"/>
                  <a:pt x="568" y="694"/>
                  <a:pt x="410" y="694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>
            <a:off x="5240258" y="4253416"/>
            <a:ext cx="450143" cy="504004"/>
          </a:xfrm>
          <a:prstGeom prst="line">
            <a:avLst/>
          </a:prstGeom>
          <a:noFill/>
          <a:ln w="23813" cap="rnd">
            <a:solidFill>
              <a:srgbClr val="DAE2E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 flipV="1">
            <a:off x="3659000" y="1890177"/>
            <a:ext cx="278129" cy="280159"/>
          </a:xfrm>
          <a:prstGeom prst="line">
            <a:avLst/>
          </a:prstGeom>
          <a:solidFill>
            <a:schemeClr val="accent1"/>
          </a:solidFill>
          <a:ln w="23813" cap="rnd">
            <a:solidFill>
              <a:srgbClr val="DAE2E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H="1" flipV="1">
            <a:off x="3175052" y="1890177"/>
            <a:ext cx="483948" cy="0"/>
          </a:xfrm>
          <a:prstGeom prst="line">
            <a:avLst/>
          </a:prstGeom>
          <a:solidFill>
            <a:schemeClr val="accent1"/>
          </a:solidFill>
          <a:ln w="23813" cap="rnd">
            <a:solidFill>
              <a:srgbClr val="DAE2E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 flipV="1">
            <a:off x="6809315" y="1503436"/>
            <a:ext cx="159366" cy="158351"/>
          </a:xfrm>
          <a:prstGeom prst="line">
            <a:avLst/>
          </a:prstGeom>
          <a:noFill/>
          <a:ln w="23813" cap="rnd">
            <a:solidFill>
              <a:srgbClr val="DAE2E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6968681" y="1503436"/>
            <a:ext cx="342078" cy="0"/>
          </a:xfrm>
          <a:prstGeom prst="line">
            <a:avLst/>
          </a:prstGeom>
          <a:noFill/>
          <a:ln w="23813" cap="rnd">
            <a:solidFill>
              <a:srgbClr val="DAE2E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3115971" y="1861001"/>
            <a:ext cx="58874" cy="61919"/>
          </a:xfrm>
          <a:prstGeom prst="ellipse">
            <a:avLst/>
          </a:prstGeom>
          <a:solidFill>
            <a:srgbClr val="DAE2E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279292" y="1471969"/>
            <a:ext cx="61919" cy="59889"/>
          </a:xfrm>
          <a:prstGeom prst="ellipse">
            <a:avLst/>
          </a:prstGeom>
          <a:solidFill>
            <a:srgbClr val="DAE2E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auto">
          <a:xfrm>
            <a:off x="5215726" y="4726134"/>
            <a:ext cx="59889" cy="61919"/>
          </a:xfrm>
          <a:prstGeom prst="ellipse">
            <a:avLst/>
          </a:prstGeom>
          <a:solidFill>
            <a:srgbClr val="DAE2E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5924" y="1703232"/>
            <a:ext cx="2484945" cy="13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>
                <a:solidFill>
                  <a:srgbClr val="89898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Node.js</a:t>
            </a:r>
            <a:endParaRPr lang="en-US" sz="1400">
              <a:solidFill>
                <a:srgbClr val="89898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>
              <a:lnSpc>
                <a:spcPct val="130000"/>
              </a:lnSpc>
            </a:pPr>
            <a:r>
              <a:rPr lang="it-IT" sz="1200">
                <a:solidFill>
                  <a:srgbClr val="89898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Framework per lo sviluppo di applicazioni Javascript lato server basato su un modello di I/O asincrono che opera su eventi.</a:t>
            </a:r>
            <a:endParaRPr lang="en-US" sz="1200">
              <a:solidFill>
                <a:srgbClr val="89898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06230" y="1176880"/>
            <a:ext cx="3136045" cy="5875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rgbClr val="89898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MongoDB</a:t>
            </a:r>
          </a:p>
          <a:p>
            <a:pPr>
              <a:lnSpc>
                <a:spcPct val="130000"/>
              </a:lnSpc>
            </a:pPr>
            <a:r>
              <a:rPr lang="it-IT" sz="1200">
                <a:solidFill>
                  <a:srgbClr val="898989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Database </a:t>
            </a:r>
            <a:r>
              <a:rPr lang="it-IT" sz="1200" err="1">
                <a:solidFill>
                  <a:srgbClr val="898989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NoSQL</a:t>
            </a:r>
            <a:r>
              <a:rPr lang="it-IT" sz="1200">
                <a:solidFill>
                  <a:srgbClr val="898989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document-oriented.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6776" y="4554459"/>
            <a:ext cx="3008499" cy="82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>
                <a:solidFill>
                  <a:srgbClr val="89898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C3.js</a:t>
            </a:r>
            <a:endParaRPr lang="en-US" sz="1400" dirty="0">
              <a:solidFill>
                <a:srgbClr val="89898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>
              <a:lnSpc>
                <a:spcPct val="130000"/>
              </a:lnSpc>
            </a:pPr>
            <a:r>
              <a:rPr lang="it-IT" sz="1200" dirty="0">
                <a:solidFill>
                  <a:srgbClr val="89898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Libreria </a:t>
            </a:r>
            <a:r>
              <a:rPr lang="it-IT" sz="1200" dirty="0" err="1">
                <a:solidFill>
                  <a:srgbClr val="89898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javascript-based</a:t>
            </a:r>
            <a:r>
              <a:rPr lang="it-IT" sz="1200" dirty="0">
                <a:solidFill>
                  <a:srgbClr val="89898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per la rappresentazione di charts.  </a:t>
            </a:r>
            <a:endParaRPr lang="en-US" sz="1200" dirty="0">
              <a:solidFill>
                <a:srgbClr val="89898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58939E-0C94-43A7-99EE-0D65EF144E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33" y="2049125"/>
            <a:ext cx="1410426" cy="1402407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71CD5448-A2A7-432E-913A-D0255096434E}"/>
              </a:ext>
            </a:extLst>
          </p:cNvPr>
          <p:cNvGrpSpPr/>
          <p:nvPr/>
        </p:nvGrpSpPr>
        <p:grpSpPr>
          <a:xfrm>
            <a:off x="5604025" y="1577349"/>
            <a:ext cx="1284974" cy="1232680"/>
            <a:chOff x="5665066" y="1615440"/>
            <a:chExt cx="1091334" cy="1118429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D410167-A770-4CB1-9EAE-86F856C763F6}"/>
                </a:ext>
              </a:extLst>
            </p:cNvPr>
            <p:cNvSpPr/>
            <p:nvPr/>
          </p:nvSpPr>
          <p:spPr>
            <a:xfrm>
              <a:off x="5665066" y="1615440"/>
              <a:ext cx="1091334" cy="111842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812AB9B6-37C2-43B8-B3AC-436F70948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2810" y="1661787"/>
              <a:ext cx="842379" cy="987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07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600"/>
                            </p:stCondLst>
                            <p:childTnLst>
                              <p:par>
                                <p:cTn id="8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1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4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1" grpId="0" animBg="1"/>
      <p:bldP spid="13" grpId="0" animBg="1"/>
      <p:bldP spid="15" grpId="0" animBg="1"/>
      <p:bldP spid="29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2" grpId="0" animBg="1"/>
      <p:bldP spid="43" grpId="0" animBg="1"/>
      <p:bldP spid="46" grpId="0" animBg="1"/>
      <p:bldP spid="52" grpId="0"/>
      <p:bldP spid="56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Quantità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uomo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donna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nelle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amministrazioni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locali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raggruppati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per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regione</a:t>
            </a: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6" r="-375" b="1308"/>
          <a:stretch/>
        </p:blipFill>
        <p:spPr>
          <a:xfrm>
            <a:off x="6460444" y="304800"/>
            <a:ext cx="2557246" cy="63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Quantità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uomo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donna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nelle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amministrazioni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locali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,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raggruppati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per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regione</a:t>
            </a:r>
            <a:endParaRPr lang="en-US" sz="4000" i="1" dirty="0">
              <a:solidFill>
                <a:schemeClr val="accent4"/>
              </a:solidFill>
              <a:latin typeface="Roboto Medium"/>
            </a:endParaRPr>
          </a:p>
          <a:p>
            <a:pPr algn="ctr"/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EF5731-024D-4274-8664-CF0DB6DC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19250"/>
            <a:ext cx="762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Livello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di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istruzione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dei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Sindaci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italiani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raggruppati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per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regione</a:t>
            </a:r>
            <a:endParaRPr lang="en-US" dirty="0" err="1">
              <a:solidFill>
                <a:schemeClr val="bg1"/>
              </a:solidFill>
            </a:endParaRP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2326" r="-375" b="1308"/>
          <a:stretch/>
        </p:blipFill>
        <p:spPr>
          <a:xfrm>
            <a:off x="4793569" y="270504"/>
            <a:ext cx="3157321" cy="5278407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9585A8-BF73-44A2-8874-CD191B5A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72562"/>
            <a:ext cx="3409950" cy="44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Livello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di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istruzione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dei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Sindaci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italiani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raggruppati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per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regione</a:t>
            </a:r>
            <a:endParaRPr lang="en-US" sz="1900" i="1" dirty="0">
              <a:solidFill>
                <a:schemeClr val="accent4"/>
              </a:solidFill>
              <a:latin typeface="Roboto Medium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1BD73B-8913-44DD-8690-B7CC54363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19250"/>
            <a:ext cx="762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1709574" y="-247925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581391" y="1433739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307" y="2637411"/>
            <a:ext cx="2948782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Principali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partiti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confrontati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 in base ai 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titoli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di studio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29D5A-F030-46AB-82AC-B199D6F0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88" y="3517421"/>
            <a:ext cx="2265590" cy="2956487"/>
          </a:xfrm>
          <a:prstGeom prst="rect">
            <a:avLst/>
          </a:prstGeom>
        </p:spPr>
      </p:pic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0D32A661-F0B4-4E3B-9939-200C206F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988" y="161452"/>
            <a:ext cx="2265590" cy="3267548"/>
          </a:xfrm>
          <a:prstGeom prst="rect">
            <a:avLst/>
          </a:prstGeom>
        </p:spPr>
      </p:pic>
      <p:pic>
        <p:nvPicPr>
          <p:cNvPr id="9" name="Picture 9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9A36CB1-70C4-4A35-83AE-0C5A1087B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88" y="161452"/>
            <a:ext cx="2210228" cy="3262871"/>
          </a:xfrm>
          <a:prstGeom prst="rect">
            <a:avLst/>
          </a:prstGeom>
        </p:spPr>
      </p:pic>
      <p:pic>
        <p:nvPicPr>
          <p:cNvPr id="12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A580F6-50D0-4A62-BD94-26454A573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761" y="3526848"/>
            <a:ext cx="2205212" cy="3143388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DBCA50-9C9B-4A10-A894-BB5842532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8026" y="161452"/>
            <a:ext cx="2249734" cy="3262870"/>
          </a:xfrm>
          <a:prstGeom prst="rect">
            <a:avLst/>
          </a:prstGeom>
        </p:spPr>
      </p:pic>
      <p:pic>
        <p:nvPicPr>
          <p:cNvPr id="20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CD21E22D-1CED-4124-B2CA-C8E9BFBD5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3010" y="3524503"/>
            <a:ext cx="2249735" cy="5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2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38</Paragraphs>
  <Slides>15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Lato Light</vt:lpstr>
      <vt:lpstr>Roboto</vt:lpstr>
      <vt:lpstr>Roboto Light</vt:lpstr>
      <vt:lpstr>Roboto Medium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MARIO RUGGIERO</cp:lastModifiedBy>
  <cp:revision>1</cp:revision>
  <dcterms:created xsi:type="dcterms:W3CDTF">2015-07-24T15:20:24Z</dcterms:created>
  <dcterms:modified xsi:type="dcterms:W3CDTF">2019-06-22T09:37:50Z</dcterms:modified>
</cp:coreProperties>
</file>