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2" r:id="rId2"/>
    <p:sldId id="257" r:id="rId3"/>
    <p:sldId id="270" r:id="rId4"/>
    <p:sldId id="261" r:id="rId5"/>
    <p:sldId id="271" r:id="rId6"/>
    <p:sldId id="272" r:id="rId7"/>
    <p:sldId id="273" r:id="rId8"/>
    <p:sldId id="274" r:id="rId9"/>
    <p:sldId id="275" r:id="rId10"/>
    <p:sldId id="276" r:id="rId11"/>
    <p:sldId id="278" r:id="rId12"/>
    <p:sldId id="279" r:id="rId13"/>
    <p:sldId id="280" r:id="rId14"/>
    <p:sldId id="281" r:id="rId15"/>
    <p:sldId id="283" r:id="rId16"/>
    <p:sldId id="284" r:id="rId17"/>
    <p:sldId id="285" r:id="rId18"/>
    <p:sldId id="286" r:id="rId19"/>
    <p:sldId id="287" r:id="rId2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66" d="100"/>
          <a:sy n="66" d="100"/>
        </p:scale>
        <p:origin x="668" y="44"/>
      </p:cViewPr>
      <p:guideLst>
        <p:guide pos="3840"/>
        <p:guide orient="horz" pos="2160"/>
      </p:guideLst>
    </p:cSldViewPr>
  </p:slideViewPr>
  <p:notesTextViewPr>
    <p:cViewPr>
      <p:scale>
        <a:sx n="1" d="1"/>
        <a:sy n="1" d="1"/>
      </p:scale>
      <p:origin x="0" y="0"/>
    </p:cViewPr>
  </p:notesTextViewPr>
  <p:notesViewPr>
    <p:cSldViewPr snapToGrid="0" showGuides="1">
      <p:cViewPr varScale="1">
        <p:scale>
          <a:sx n="89" d="100"/>
          <a:sy n="89" d="100"/>
        </p:scale>
        <p:origin x="304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nnaro Diodati" userId="39512e369d33e662" providerId="LiveId" clId="{C1AA60F9-7246-4B53-812A-BE8C2934CDC9}"/>
    <pc:docChg chg="undo redo custSel addSld delSld modSld sldOrd">
      <pc:chgData name="Gennaro Diodati" userId="39512e369d33e662" providerId="LiveId" clId="{C1AA60F9-7246-4B53-812A-BE8C2934CDC9}" dt="2021-05-14T13:33:58.526" v="1212" actId="1076"/>
      <pc:docMkLst>
        <pc:docMk/>
      </pc:docMkLst>
      <pc:sldChg chg="addSp modSp mod">
        <pc:chgData name="Gennaro Diodati" userId="39512e369d33e662" providerId="LiveId" clId="{C1AA60F9-7246-4B53-812A-BE8C2934CDC9}" dt="2021-05-14T07:06:59.200" v="28" actId="688"/>
        <pc:sldMkLst>
          <pc:docMk/>
          <pc:sldMk cId="2836970820" sldId="257"/>
        </pc:sldMkLst>
        <pc:spChg chg="mod">
          <ac:chgData name="Gennaro Diodati" userId="39512e369d33e662" providerId="LiveId" clId="{C1AA60F9-7246-4B53-812A-BE8C2934CDC9}" dt="2021-05-14T07:03:49.553" v="10" actId="403"/>
          <ac:spMkLst>
            <pc:docMk/>
            <pc:sldMk cId="2836970820" sldId="257"/>
            <ac:spMk id="2" creationId="{00000000-0000-0000-0000-000000000000}"/>
          </ac:spMkLst>
        </pc:spChg>
        <pc:spChg chg="mod">
          <ac:chgData name="Gennaro Diodati" userId="39512e369d33e662" providerId="LiveId" clId="{C1AA60F9-7246-4B53-812A-BE8C2934CDC9}" dt="2021-05-14T07:04:49.009" v="20" actId="14100"/>
          <ac:spMkLst>
            <pc:docMk/>
            <pc:sldMk cId="2836970820" sldId="257"/>
            <ac:spMk id="3" creationId="{00000000-0000-0000-0000-000000000000}"/>
          </ac:spMkLst>
        </pc:spChg>
        <pc:picChg chg="add mod">
          <ac:chgData name="Gennaro Diodati" userId="39512e369d33e662" providerId="LiveId" clId="{C1AA60F9-7246-4B53-812A-BE8C2934CDC9}" dt="2021-05-14T07:06:59.200" v="28" actId="688"/>
          <ac:picMkLst>
            <pc:docMk/>
            <pc:sldMk cId="2836970820" sldId="257"/>
            <ac:picMk id="2050" creationId="{20B64A12-4797-4C7C-80CA-E7E0DC2B0584}"/>
          </ac:picMkLst>
        </pc:picChg>
      </pc:sldChg>
      <pc:sldChg chg="addSp delSp modSp mod">
        <pc:chgData name="Gennaro Diodati" userId="39512e369d33e662" providerId="LiveId" clId="{C1AA60F9-7246-4B53-812A-BE8C2934CDC9}" dt="2021-05-14T07:37:06.542" v="240" actId="14100"/>
        <pc:sldMkLst>
          <pc:docMk/>
          <pc:sldMk cId="4260464928" sldId="261"/>
        </pc:sldMkLst>
        <pc:spChg chg="mod">
          <ac:chgData name="Gennaro Diodati" userId="39512e369d33e662" providerId="LiveId" clId="{C1AA60F9-7246-4B53-812A-BE8C2934CDC9}" dt="2021-05-14T07:32:29.794" v="194" actId="120"/>
          <ac:spMkLst>
            <pc:docMk/>
            <pc:sldMk cId="4260464928" sldId="261"/>
            <ac:spMk id="2" creationId="{00000000-0000-0000-0000-000000000000}"/>
          </ac:spMkLst>
        </pc:spChg>
        <pc:spChg chg="mod">
          <ac:chgData name="Gennaro Diodati" userId="39512e369d33e662" providerId="LiveId" clId="{C1AA60F9-7246-4B53-812A-BE8C2934CDC9}" dt="2021-05-14T07:26:12.831" v="126" actId="1076"/>
          <ac:spMkLst>
            <pc:docMk/>
            <pc:sldMk cId="4260464928" sldId="261"/>
            <ac:spMk id="3" creationId="{00000000-0000-0000-0000-000000000000}"/>
          </ac:spMkLst>
        </pc:spChg>
        <pc:spChg chg="add mod ord">
          <ac:chgData name="Gennaro Diodati" userId="39512e369d33e662" providerId="LiveId" clId="{C1AA60F9-7246-4B53-812A-BE8C2934CDC9}" dt="2021-05-14T07:36:50.031" v="234" actId="1076"/>
          <ac:spMkLst>
            <pc:docMk/>
            <pc:sldMk cId="4260464928" sldId="261"/>
            <ac:spMk id="6" creationId="{A4C6F7D8-852C-4AA0-AACE-E6BE4BE60BB7}"/>
          </ac:spMkLst>
        </pc:spChg>
        <pc:spChg chg="add mod">
          <ac:chgData name="Gennaro Diodati" userId="39512e369d33e662" providerId="LiveId" clId="{C1AA60F9-7246-4B53-812A-BE8C2934CDC9}" dt="2021-05-14T07:33:12.425" v="200" actId="1076"/>
          <ac:spMkLst>
            <pc:docMk/>
            <pc:sldMk cId="4260464928" sldId="261"/>
            <ac:spMk id="7" creationId="{D697136E-B33D-471E-BDD7-8237640406AD}"/>
          </ac:spMkLst>
        </pc:spChg>
        <pc:graphicFrameChg chg="del">
          <ac:chgData name="Gennaro Diodati" userId="39512e369d33e662" providerId="LiveId" clId="{C1AA60F9-7246-4B53-812A-BE8C2934CDC9}" dt="2021-05-14T07:24:43.733" v="116" actId="478"/>
          <ac:graphicFrameMkLst>
            <pc:docMk/>
            <pc:sldMk cId="4260464928" sldId="261"/>
            <ac:graphicFrameMk id="5" creationId="{00000000-0000-0000-0000-000000000000}"/>
          </ac:graphicFrameMkLst>
        </pc:graphicFrameChg>
        <pc:picChg chg="add mod modCrop">
          <ac:chgData name="Gennaro Diodati" userId="39512e369d33e662" providerId="LiveId" clId="{C1AA60F9-7246-4B53-812A-BE8C2934CDC9}" dt="2021-05-14T07:37:06.542" v="240" actId="14100"/>
          <ac:picMkLst>
            <pc:docMk/>
            <pc:sldMk cId="4260464928" sldId="261"/>
            <ac:picMk id="8" creationId="{C1C542DD-4A30-46A7-AAFE-43FDF2A8FF24}"/>
          </ac:picMkLst>
        </pc:picChg>
        <pc:picChg chg="add del mod">
          <ac:chgData name="Gennaro Diodati" userId="39512e369d33e662" providerId="LiveId" clId="{C1AA60F9-7246-4B53-812A-BE8C2934CDC9}" dt="2021-05-14T07:33:03.232" v="197" actId="478"/>
          <ac:picMkLst>
            <pc:docMk/>
            <pc:sldMk cId="4260464928" sldId="261"/>
            <ac:picMk id="4098" creationId="{5B11B431-5864-45BE-A238-C136EC7F85E9}"/>
          </ac:picMkLst>
        </pc:picChg>
        <pc:picChg chg="add del mod">
          <ac:chgData name="Gennaro Diodati" userId="39512e369d33e662" providerId="LiveId" clId="{C1AA60F9-7246-4B53-812A-BE8C2934CDC9}" dt="2021-05-14T07:33:14.163" v="201"/>
          <ac:picMkLst>
            <pc:docMk/>
            <pc:sldMk cId="4260464928" sldId="261"/>
            <ac:picMk id="4100" creationId="{6FC21FEB-D01C-49C7-BF40-63608312181D}"/>
          </ac:picMkLst>
        </pc:picChg>
      </pc:sldChg>
      <pc:sldChg chg="addSp delSp modSp mod">
        <pc:chgData name="Gennaro Diodati" userId="39512e369d33e662" providerId="LiveId" clId="{C1AA60F9-7246-4B53-812A-BE8C2934CDC9}" dt="2021-05-14T07:24:00.879" v="112" actId="1076"/>
        <pc:sldMkLst>
          <pc:docMk/>
          <pc:sldMk cId="1514594706" sldId="270"/>
        </pc:sldMkLst>
        <pc:spChg chg="mod">
          <ac:chgData name="Gennaro Diodati" userId="39512e369d33e662" providerId="LiveId" clId="{C1AA60F9-7246-4B53-812A-BE8C2934CDC9}" dt="2021-05-14T07:14:40.912" v="69" actId="14100"/>
          <ac:spMkLst>
            <pc:docMk/>
            <pc:sldMk cId="1514594706" sldId="270"/>
            <ac:spMk id="2" creationId="{00000000-0000-0000-0000-000000000000}"/>
          </ac:spMkLst>
        </pc:spChg>
        <pc:spChg chg="add mod">
          <ac:chgData name="Gennaro Diodati" userId="39512e369d33e662" providerId="LiveId" clId="{C1AA60F9-7246-4B53-812A-BE8C2934CDC9}" dt="2021-05-14T07:15:26.111" v="78" actId="1076"/>
          <ac:spMkLst>
            <pc:docMk/>
            <pc:sldMk cId="1514594706" sldId="270"/>
            <ac:spMk id="4" creationId="{149AC51C-B2E2-4E4D-A7CF-F35D480B4FB7}"/>
          </ac:spMkLst>
        </pc:spChg>
        <pc:spChg chg="add mod">
          <ac:chgData name="Gennaro Diodati" userId="39512e369d33e662" providerId="LiveId" clId="{C1AA60F9-7246-4B53-812A-BE8C2934CDC9}" dt="2021-05-14T07:24:00.879" v="112" actId="1076"/>
          <ac:spMkLst>
            <pc:docMk/>
            <pc:sldMk cId="1514594706" sldId="270"/>
            <ac:spMk id="8" creationId="{91366B5E-7C02-41E2-A325-C57AC157F861}"/>
          </ac:spMkLst>
        </pc:spChg>
        <pc:graphicFrameChg chg="del mod">
          <ac:chgData name="Gennaro Diodati" userId="39512e369d33e662" providerId="LiveId" clId="{C1AA60F9-7246-4B53-812A-BE8C2934CDC9}" dt="2021-05-14T07:08:40.266" v="33" actId="478"/>
          <ac:graphicFrameMkLst>
            <pc:docMk/>
            <pc:sldMk cId="1514594706" sldId="270"/>
            <ac:graphicFrameMk id="7" creationId="{00000000-0000-0000-0000-000000000000}"/>
          </ac:graphicFrameMkLst>
        </pc:graphicFrameChg>
        <pc:picChg chg="add mod">
          <ac:chgData name="Gennaro Diodati" userId="39512e369d33e662" providerId="LiveId" clId="{C1AA60F9-7246-4B53-812A-BE8C2934CDC9}" dt="2021-05-14T07:23:56.886" v="111" actId="14100"/>
          <ac:picMkLst>
            <pc:docMk/>
            <pc:sldMk cId="1514594706" sldId="270"/>
            <ac:picMk id="3074" creationId="{85752E0B-CAFD-44E1-B89E-AD25644B5982}"/>
          </ac:picMkLst>
        </pc:picChg>
      </pc:sldChg>
      <pc:sldChg chg="addSp delSp modSp mod">
        <pc:chgData name="Gennaro Diodati" userId="39512e369d33e662" providerId="LiveId" clId="{C1AA60F9-7246-4B53-812A-BE8C2934CDC9}" dt="2021-05-14T07:55:01.543" v="367" actId="688"/>
        <pc:sldMkLst>
          <pc:docMk/>
          <pc:sldMk cId="1382416307" sldId="271"/>
        </pc:sldMkLst>
        <pc:spChg chg="mod">
          <ac:chgData name="Gennaro Diodati" userId="39512e369d33e662" providerId="LiveId" clId="{C1AA60F9-7246-4B53-812A-BE8C2934CDC9}" dt="2021-05-14T07:38:19.306" v="246" actId="122"/>
          <ac:spMkLst>
            <pc:docMk/>
            <pc:sldMk cId="1382416307" sldId="271"/>
            <ac:spMk id="2" creationId="{00000000-0000-0000-0000-000000000000}"/>
          </ac:spMkLst>
        </pc:spChg>
        <pc:spChg chg="mod">
          <ac:chgData name="Gennaro Diodati" userId="39512e369d33e662" providerId="LiveId" clId="{C1AA60F9-7246-4B53-812A-BE8C2934CDC9}" dt="2021-05-14T07:45:16.866" v="347" actId="5793"/>
          <ac:spMkLst>
            <pc:docMk/>
            <pc:sldMk cId="1382416307" sldId="271"/>
            <ac:spMk id="3" creationId="{00000000-0000-0000-0000-000000000000}"/>
          </ac:spMkLst>
        </pc:spChg>
        <pc:spChg chg="add del mod">
          <ac:chgData name="Gennaro Diodati" userId="39512e369d33e662" providerId="LiveId" clId="{C1AA60F9-7246-4B53-812A-BE8C2934CDC9}" dt="2021-05-14T07:40:54.261" v="287" actId="11529"/>
          <ac:spMkLst>
            <pc:docMk/>
            <pc:sldMk cId="1382416307" sldId="271"/>
            <ac:spMk id="4" creationId="{AD6665A0-486A-4E96-A72E-CB9DCBA329F8}"/>
          </ac:spMkLst>
        </pc:spChg>
        <pc:spChg chg="add del mod">
          <ac:chgData name="Gennaro Diodati" userId="39512e369d33e662" providerId="LiveId" clId="{C1AA60F9-7246-4B53-812A-BE8C2934CDC9}" dt="2021-05-14T07:41:41.646" v="297" actId="478"/>
          <ac:spMkLst>
            <pc:docMk/>
            <pc:sldMk cId="1382416307" sldId="271"/>
            <ac:spMk id="5" creationId="{7CC179DB-BEA3-4708-8891-D24C93210270}"/>
          </ac:spMkLst>
        </pc:spChg>
        <pc:spChg chg="add mod">
          <ac:chgData name="Gennaro Diodati" userId="39512e369d33e662" providerId="LiveId" clId="{C1AA60F9-7246-4B53-812A-BE8C2934CDC9}" dt="2021-05-14T07:46:24.766" v="354" actId="14100"/>
          <ac:spMkLst>
            <pc:docMk/>
            <pc:sldMk cId="1382416307" sldId="271"/>
            <ac:spMk id="8" creationId="{E761B4D3-654B-4801-9B69-2E39B1EB0684}"/>
          </ac:spMkLst>
        </pc:spChg>
        <pc:graphicFrameChg chg="del">
          <ac:chgData name="Gennaro Diodati" userId="39512e369d33e662" providerId="LiveId" clId="{C1AA60F9-7246-4B53-812A-BE8C2934CDC9}" dt="2021-05-14T07:45:31.146" v="348" actId="478"/>
          <ac:graphicFrameMkLst>
            <pc:docMk/>
            <pc:sldMk cId="1382416307" sldId="271"/>
            <ac:graphicFrameMk id="6" creationId="{00000000-0000-0000-0000-000000000000}"/>
          </ac:graphicFrameMkLst>
        </pc:graphicFrameChg>
        <pc:picChg chg="add del mod">
          <ac:chgData name="Gennaro Diodati" userId="39512e369d33e662" providerId="LiveId" clId="{C1AA60F9-7246-4B53-812A-BE8C2934CDC9}" dt="2021-05-14T07:37:21.414" v="241" actId="478"/>
          <ac:picMkLst>
            <pc:docMk/>
            <pc:sldMk cId="1382416307" sldId="271"/>
            <ac:picMk id="5122" creationId="{A81D8BC7-8CED-4A7F-851C-395523C476C4}"/>
          </ac:picMkLst>
        </pc:picChg>
        <pc:picChg chg="add mod">
          <ac:chgData name="Gennaro Diodati" userId="39512e369d33e662" providerId="LiveId" clId="{C1AA60F9-7246-4B53-812A-BE8C2934CDC9}" dt="2021-05-14T07:55:01.543" v="367" actId="688"/>
          <ac:picMkLst>
            <pc:docMk/>
            <pc:sldMk cId="1382416307" sldId="271"/>
            <ac:picMk id="5124" creationId="{05E4F911-E465-4E13-AD29-F84799D96F47}"/>
          </ac:picMkLst>
        </pc:picChg>
      </pc:sldChg>
      <pc:sldChg chg="addSp delSp modSp mod modAnim">
        <pc:chgData name="Gennaro Diodati" userId="39512e369d33e662" providerId="LiveId" clId="{C1AA60F9-7246-4B53-812A-BE8C2934CDC9}" dt="2021-05-14T08:04:01.159" v="400"/>
        <pc:sldMkLst>
          <pc:docMk/>
          <pc:sldMk cId="3396391690" sldId="272"/>
        </pc:sldMkLst>
        <pc:spChg chg="mod">
          <ac:chgData name="Gennaro Diodati" userId="39512e369d33e662" providerId="LiveId" clId="{C1AA60F9-7246-4B53-812A-BE8C2934CDC9}" dt="2021-05-14T07:57:24.516" v="383" actId="113"/>
          <ac:spMkLst>
            <pc:docMk/>
            <pc:sldMk cId="3396391690" sldId="272"/>
            <ac:spMk id="4" creationId="{00000000-0000-0000-0000-000000000000}"/>
          </ac:spMkLst>
        </pc:spChg>
        <pc:spChg chg="del">
          <ac:chgData name="Gennaro Diodati" userId="39512e369d33e662" providerId="LiveId" clId="{C1AA60F9-7246-4B53-812A-BE8C2934CDC9}" dt="2021-05-14T07:56:12.169" v="371" actId="478"/>
          <ac:spMkLst>
            <pc:docMk/>
            <pc:sldMk cId="3396391690" sldId="272"/>
            <ac:spMk id="5" creationId="{00000000-0000-0000-0000-000000000000}"/>
          </ac:spMkLst>
        </pc:spChg>
        <pc:picChg chg="add mod">
          <ac:chgData name="Gennaro Diodati" userId="39512e369d33e662" providerId="LiveId" clId="{C1AA60F9-7246-4B53-812A-BE8C2934CDC9}" dt="2021-05-14T07:58:13.725" v="387" actId="688"/>
          <ac:picMkLst>
            <pc:docMk/>
            <pc:sldMk cId="3396391690" sldId="272"/>
            <ac:picMk id="2" creationId="{4E74A72A-BFCE-409B-A4AD-D1E0EF65C590}"/>
          </ac:picMkLst>
        </pc:picChg>
      </pc:sldChg>
      <pc:sldChg chg="addSp delSp modSp mod">
        <pc:chgData name="Gennaro Diodati" userId="39512e369d33e662" providerId="LiveId" clId="{C1AA60F9-7246-4B53-812A-BE8C2934CDC9}" dt="2021-05-14T10:36:53.257" v="419" actId="404"/>
        <pc:sldMkLst>
          <pc:docMk/>
          <pc:sldMk cId="2562246949" sldId="273"/>
        </pc:sldMkLst>
        <pc:spChg chg="mod">
          <ac:chgData name="Gennaro Diodati" userId="39512e369d33e662" providerId="LiveId" clId="{C1AA60F9-7246-4B53-812A-BE8C2934CDC9}" dt="2021-05-14T10:36:53.257" v="419" actId="404"/>
          <ac:spMkLst>
            <pc:docMk/>
            <pc:sldMk cId="2562246949" sldId="273"/>
            <ac:spMk id="4" creationId="{00000000-0000-0000-0000-000000000000}"/>
          </ac:spMkLst>
        </pc:spChg>
        <pc:spChg chg="del">
          <ac:chgData name="Gennaro Diodati" userId="39512e369d33e662" providerId="LiveId" clId="{C1AA60F9-7246-4B53-812A-BE8C2934CDC9}" dt="2021-05-14T10:33:58.774" v="406" actId="478"/>
          <ac:spMkLst>
            <pc:docMk/>
            <pc:sldMk cId="2562246949" sldId="273"/>
            <ac:spMk id="7" creationId="{00000000-0000-0000-0000-000000000000}"/>
          </ac:spMkLst>
        </pc:spChg>
        <pc:picChg chg="add mod">
          <ac:chgData name="Gennaro Diodati" userId="39512e369d33e662" providerId="LiveId" clId="{C1AA60F9-7246-4B53-812A-BE8C2934CDC9}" dt="2021-05-14T10:36:42.974" v="417" actId="14100"/>
          <ac:picMkLst>
            <pc:docMk/>
            <pc:sldMk cId="2562246949" sldId="273"/>
            <ac:picMk id="2" creationId="{AF104D24-BAC0-4C43-AFD0-9B5121F0F9C2}"/>
          </ac:picMkLst>
        </pc:picChg>
        <pc:picChg chg="add mod">
          <ac:chgData name="Gennaro Diodati" userId="39512e369d33e662" providerId="LiveId" clId="{C1AA60F9-7246-4B53-812A-BE8C2934CDC9}" dt="2021-05-14T10:36:40.470" v="416" actId="14100"/>
          <ac:picMkLst>
            <pc:docMk/>
            <pc:sldMk cId="2562246949" sldId="273"/>
            <ac:picMk id="1026" creationId="{54243BE6-9382-4B94-A814-964B3F0D1B99}"/>
          </ac:picMkLst>
        </pc:picChg>
      </pc:sldChg>
      <pc:sldChg chg="addSp delSp modSp mod">
        <pc:chgData name="Gennaro Diodati" userId="39512e369d33e662" providerId="LiveId" clId="{C1AA60F9-7246-4B53-812A-BE8C2934CDC9}" dt="2021-05-14T10:40:05.514" v="443" actId="27636"/>
        <pc:sldMkLst>
          <pc:docMk/>
          <pc:sldMk cId="2336938739" sldId="274"/>
        </pc:sldMkLst>
        <pc:spChg chg="del mod">
          <ac:chgData name="Gennaro Diodati" userId="39512e369d33e662" providerId="LiveId" clId="{C1AA60F9-7246-4B53-812A-BE8C2934CDC9}" dt="2021-05-14T10:37:50.749" v="424" actId="478"/>
          <ac:spMkLst>
            <pc:docMk/>
            <pc:sldMk cId="2336938739" sldId="274"/>
            <ac:spMk id="2" creationId="{00000000-0000-0000-0000-000000000000}"/>
          </ac:spMkLst>
        </pc:spChg>
        <pc:spChg chg="mod">
          <ac:chgData name="Gennaro Diodati" userId="39512e369d33e662" providerId="LiveId" clId="{C1AA60F9-7246-4B53-812A-BE8C2934CDC9}" dt="2021-05-14T10:40:05.509" v="442" actId="27636"/>
          <ac:spMkLst>
            <pc:docMk/>
            <pc:sldMk cId="2336938739" sldId="274"/>
            <ac:spMk id="3" creationId="{00000000-0000-0000-0000-000000000000}"/>
          </ac:spMkLst>
        </pc:spChg>
        <pc:spChg chg="del">
          <ac:chgData name="Gennaro Diodati" userId="39512e369d33e662" providerId="LiveId" clId="{C1AA60F9-7246-4B53-812A-BE8C2934CDC9}" dt="2021-05-14T10:37:57.338" v="426" actId="478"/>
          <ac:spMkLst>
            <pc:docMk/>
            <pc:sldMk cId="2336938739" sldId="274"/>
            <ac:spMk id="4" creationId="{00000000-0000-0000-0000-000000000000}"/>
          </ac:spMkLst>
        </pc:spChg>
        <pc:spChg chg="mod">
          <ac:chgData name="Gennaro Diodati" userId="39512e369d33e662" providerId="LiveId" clId="{C1AA60F9-7246-4B53-812A-BE8C2934CDC9}" dt="2021-05-14T10:40:05.514" v="443" actId="27636"/>
          <ac:spMkLst>
            <pc:docMk/>
            <pc:sldMk cId="2336938739" sldId="274"/>
            <ac:spMk id="5" creationId="{00000000-0000-0000-0000-000000000000}"/>
          </ac:spMkLst>
        </pc:spChg>
        <pc:spChg chg="del">
          <ac:chgData name="Gennaro Diodati" userId="39512e369d33e662" providerId="LiveId" clId="{C1AA60F9-7246-4B53-812A-BE8C2934CDC9}" dt="2021-05-14T10:37:37.322" v="420" actId="478"/>
          <ac:spMkLst>
            <pc:docMk/>
            <pc:sldMk cId="2336938739" sldId="274"/>
            <ac:spMk id="7" creationId="{00000000-0000-0000-0000-000000000000}"/>
          </ac:spMkLst>
        </pc:spChg>
        <pc:spChg chg="add del mod">
          <ac:chgData name="Gennaro Diodati" userId="39512e369d33e662" providerId="LiveId" clId="{C1AA60F9-7246-4B53-812A-BE8C2934CDC9}" dt="2021-05-14T10:37:39.595" v="421" actId="478"/>
          <ac:spMkLst>
            <pc:docMk/>
            <pc:sldMk cId="2336938739" sldId="274"/>
            <ac:spMk id="8" creationId="{C4A0434A-02B3-4009-87C7-19635A5EA975}"/>
          </ac:spMkLst>
        </pc:spChg>
      </pc:sldChg>
      <pc:sldChg chg="modSp mod">
        <pc:chgData name="Gennaro Diodati" userId="39512e369d33e662" providerId="LiveId" clId="{C1AA60F9-7246-4B53-812A-BE8C2934CDC9}" dt="2021-05-14T12:32:19.358" v="459" actId="20577"/>
        <pc:sldMkLst>
          <pc:docMk/>
          <pc:sldMk cId="1684785114" sldId="275"/>
        </pc:sldMkLst>
        <pc:spChg chg="mod">
          <ac:chgData name="Gennaro Diodati" userId="39512e369d33e662" providerId="LiveId" clId="{C1AA60F9-7246-4B53-812A-BE8C2934CDC9}" dt="2021-05-14T12:32:19.358" v="459" actId="20577"/>
          <ac:spMkLst>
            <pc:docMk/>
            <pc:sldMk cId="1684785114" sldId="275"/>
            <ac:spMk id="3" creationId="{00000000-0000-0000-0000-000000000000}"/>
          </ac:spMkLst>
        </pc:spChg>
      </pc:sldChg>
      <pc:sldChg chg="addSp modSp mod">
        <pc:chgData name="Gennaro Diodati" userId="39512e369d33e662" providerId="LiveId" clId="{C1AA60F9-7246-4B53-812A-BE8C2934CDC9}" dt="2021-05-14T12:40:39.511" v="572" actId="1076"/>
        <pc:sldMkLst>
          <pc:docMk/>
          <pc:sldMk cId="1169040239" sldId="276"/>
        </pc:sldMkLst>
        <pc:spChg chg="add mod">
          <ac:chgData name="Gennaro Diodati" userId="39512e369d33e662" providerId="LiveId" clId="{C1AA60F9-7246-4B53-812A-BE8C2934CDC9}" dt="2021-05-14T12:40:39.511" v="572" actId="1076"/>
          <ac:spMkLst>
            <pc:docMk/>
            <pc:sldMk cId="1169040239" sldId="276"/>
            <ac:spMk id="3" creationId="{03BDC39A-5BD9-4080-AEFB-C5022393FEC9}"/>
          </ac:spMkLst>
        </pc:spChg>
      </pc:sldChg>
      <pc:sldChg chg="del">
        <pc:chgData name="Gennaro Diodati" userId="39512e369d33e662" providerId="LiveId" clId="{C1AA60F9-7246-4B53-812A-BE8C2934CDC9}" dt="2021-05-14T12:41:20.851" v="573" actId="47"/>
        <pc:sldMkLst>
          <pc:docMk/>
          <pc:sldMk cId="3078986930" sldId="277"/>
        </pc:sldMkLst>
      </pc:sldChg>
      <pc:sldChg chg="addSp delSp modSp mod">
        <pc:chgData name="Gennaro Diodati" userId="39512e369d33e662" providerId="LiveId" clId="{C1AA60F9-7246-4B53-812A-BE8C2934CDC9}" dt="2021-05-14T13:26:38.613" v="1163" actId="1076"/>
        <pc:sldMkLst>
          <pc:docMk/>
          <pc:sldMk cId="2566160299" sldId="278"/>
        </pc:sldMkLst>
        <pc:spChg chg="del">
          <ac:chgData name="Gennaro Diodati" userId="39512e369d33e662" providerId="LiveId" clId="{C1AA60F9-7246-4B53-812A-BE8C2934CDC9}" dt="2021-05-14T13:22:18.380" v="1140"/>
          <ac:spMkLst>
            <pc:docMk/>
            <pc:sldMk cId="2566160299" sldId="278"/>
            <ac:spMk id="2" creationId="{00000000-0000-0000-0000-000000000000}"/>
          </ac:spMkLst>
        </pc:spChg>
        <pc:spChg chg="del">
          <ac:chgData name="Gennaro Diodati" userId="39512e369d33e662" providerId="LiveId" clId="{C1AA60F9-7246-4B53-812A-BE8C2934CDC9}" dt="2021-05-14T12:42:28.347" v="582" actId="478"/>
          <ac:spMkLst>
            <pc:docMk/>
            <pc:sldMk cId="2566160299" sldId="278"/>
            <ac:spMk id="3" creationId="{00000000-0000-0000-0000-000000000000}"/>
          </ac:spMkLst>
        </pc:spChg>
        <pc:spChg chg="mod">
          <ac:chgData name="Gennaro Diodati" userId="39512e369d33e662" providerId="LiveId" clId="{C1AA60F9-7246-4B53-812A-BE8C2934CDC9}" dt="2021-05-14T12:59:31.016" v="764" actId="20577"/>
          <ac:spMkLst>
            <pc:docMk/>
            <pc:sldMk cId="2566160299" sldId="278"/>
            <ac:spMk id="5" creationId="{00000000-0000-0000-0000-000000000000}"/>
          </ac:spMkLst>
        </pc:spChg>
        <pc:spChg chg="add del mod">
          <ac:chgData name="Gennaro Diodati" userId="39512e369d33e662" providerId="LiveId" clId="{C1AA60F9-7246-4B53-812A-BE8C2934CDC9}" dt="2021-05-14T13:26:29.252" v="1159"/>
          <ac:spMkLst>
            <pc:docMk/>
            <pc:sldMk cId="2566160299" sldId="278"/>
            <ac:spMk id="7" creationId="{5AFFBFEF-575B-4CC2-8C26-230A31A627BC}"/>
          </ac:spMkLst>
        </pc:spChg>
        <pc:picChg chg="add del mod">
          <ac:chgData name="Gennaro Diodati" userId="39512e369d33e662" providerId="LiveId" clId="{C1AA60F9-7246-4B53-812A-BE8C2934CDC9}" dt="2021-05-14T13:22:31.571" v="1144" actId="478"/>
          <ac:picMkLst>
            <pc:docMk/>
            <pc:sldMk cId="2566160299" sldId="278"/>
            <ac:picMk id="4" creationId="{CFA8E13C-9D5E-41DE-A882-E652F8CAB498}"/>
          </ac:picMkLst>
        </pc:picChg>
        <pc:picChg chg="add del mod">
          <ac:chgData name="Gennaro Diodati" userId="39512e369d33e662" providerId="LiveId" clId="{C1AA60F9-7246-4B53-812A-BE8C2934CDC9}" dt="2021-05-14T13:25:45.876" v="1150"/>
          <ac:picMkLst>
            <pc:docMk/>
            <pc:sldMk cId="2566160299" sldId="278"/>
            <ac:picMk id="8" creationId="{C48AB0C5-D754-4703-8FB4-19BE3564AD1B}"/>
          </ac:picMkLst>
        </pc:picChg>
        <pc:picChg chg="add del mod">
          <ac:chgData name="Gennaro Diodati" userId="39512e369d33e662" providerId="LiveId" clId="{C1AA60F9-7246-4B53-812A-BE8C2934CDC9}" dt="2021-05-14T13:26:13.300" v="1158"/>
          <ac:picMkLst>
            <pc:docMk/>
            <pc:sldMk cId="2566160299" sldId="278"/>
            <ac:picMk id="9" creationId="{8EC95FFE-DAAF-45A5-8CE9-A25BA1D30EF5}"/>
          </ac:picMkLst>
        </pc:picChg>
        <pc:picChg chg="add mod">
          <ac:chgData name="Gennaro Diodati" userId="39512e369d33e662" providerId="LiveId" clId="{C1AA60F9-7246-4B53-812A-BE8C2934CDC9}" dt="2021-05-14T13:26:38.613" v="1163" actId="1076"/>
          <ac:picMkLst>
            <pc:docMk/>
            <pc:sldMk cId="2566160299" sldId="278"/>
            <ac:picMk id="1026" creationId="{5AEB652B-23F0-4B5B-B85D-97C4F1339FE2}"/>
          </ac:picMkLst>
        </pc:picChg>
      </pc:sldChg>
      <pc:sldChg chg="addSp delSp modSp mod">
        <pc:chgData name="Gennaro Diodati" userId="39512e369d33e662" providerId="LiveId" clId="{C1AA60F9-7246-4B53-812A-BE8C2934CDC9}" dt="2021-05-14T12:53:54.822" v="702" actId="20577"/>
        <pc:sldMkLst>
          <pc:docMk/>
          <pc:sldMk cId="3036310336" sldId="279"/>
        </pc:sldMkLst>
        <pc:spChg chg="mod">
          <ac:chgData name="Gennaro Diodati" userId="39512e369d33e662" providerId="LiveId" clId="{C1AA60F9-7246-4B53-812A-BE8C2934CDC9}" dt="2021-05-14T12:47:00.468" v="622"/>
          <ac:spMkLst>
            <pc:docMk/>
            <pc:sldMk cId="3036310336" sldId="279"/>
            <ac:spMk id="3" creationId="{03BDC39A-5BD9-4080-AEFB-C5022393FEC9}"/>
          </ac:spMkLst>
        </pc:spChg>
        <pc:spChg chg="add mod">
          <ac:chgData name="Gennaro Diodati" userId="39512e369d33e662" providerId="LiveId" clId="{C1AA60F9-7246-4B53-812A-BE8C2934CDC9}" dt="2021-05-14T12:53:54.822" v="702" actId="20577"/>
          <ac:spMkLst>
            <pc:docMk/>
            <pc:sldMk cId="3036310336" sldId="279"/>
            <ac:spMk id="4" creationId="{09D7C43C-1C16-43D1-8866-D8BF0981D210}"/>
          </ac:spMkLst>
        </pc:spChg>
        <pc:spChg chg="add del">
          <ac:chgData name="Gennaro Diodati" userId="39512e369d33e662" providerId="LiveId" clId="{C1AA60F9-7246-4B53-812A-BE8C2934CDC9}" dt="2021-05-14T12:48:11.890" v="627" actId="22"/>
          <ac:spMkLst>
            <pc:docMk/>
            <pc:sldMk cId="3036310336" sldId="279"/>
            <ac:spMk id="6" creationId="{531AD05B-C6B0-4EFA-827D-09BACF1BDFA6}"/>
          </ac:spMkLst>
        </pc:spChg>
        <pc:spChg chg="add mod">
          <ac:chgData name="Gennaro Diodati" userId="39512e369d33e662" providerId="LiveId" clId="{C1AA60F9-7246-4B53-812A-BE8C2934CDC9}" dt="2021-05-14T12:52:21.158" v="691" actId="1076"/>
          <ac:spMkLst>
            <pc:docMk/>
            <pc:sldMk cId="3036310336" sldId="279"/>
            <ac:spMk id="8" creationId="{85F48722-B8E6-440B-AE19-1EF9E50A2DE5}"/>
          </ac:spMkLst>
        </pc:spChg>
      </pc:sldChg>
      <pc:sldChg chg="addSp modSp new mod">
        <pc:chgData name="Gennaro Diodati" userId="39512e369d33e662" providerId="LiveId" clId="{C1AA60F9-7246-4B53-812A-BE8C2934CDC9}" dt="2021-05-14T13:27:13.282" v="1165" actId="115"/>
        <pc:sldMkLst>
          <pc:docMk/>
          <pc:sldMk cId="3522192064" sldId="280"/>
        </pc:sldMkLst>
        <pc:spChg chg="add mod">
          <ac:chgData name="Gennaro Diodati" userId="39512e369d33e662" providerId="LiveId" clId="{C1AA60F9-7246-4B53-812A-BE8C2934CDC9}" dt="2021-05-14T13:27:13.282" v="1165" actId="115"/>
          <ac:spMkLst>
            <pc:docMk/>
            <pc:sldMk cId="3522192064" sldId="280"/>
            <ac:spMk id="3" creationId="{78E84D02-C9C2-4582-B53B-8093C455FF66}"/>
          </ac:spMkLst>
        </pc:spChg>
      </pc:sldChg>
      <pc:sldChg chg="addSp delSp modSp mod">
        <pc:chgData name="Gennaro Diodati" userId="39512e369d33e662" providerId="LiveId" clId="{C1AA60F9-7246-4B53-812A-BE8C2934CDC9}" dt="2021-05-14T13:30:07.838" v="1187" actId="14100"/>
        <pc:sldMkLst>
          <pc:docMk/>
          <pc:sldMk cId="24399038" sldId="281"/>
        </pc:sldMkLst>
        <pc:spChg chg="mod">
          <ac:chgData name="Gennaro Diodati" userId="39512e369d33e662" providerId="LiveId" clId="{C1AA60F9-7246-4B53-812A-BE8C2934CDC9}" dt="2021-05-14T13:29:55.373" v="1181" actId="1076"/>
          <ac:spMkLst>
            <pc:docMk/>
            <pc:sldMk cId="24399038" sldId="281"/>
            <ac:spMk id="4" creationId="{00000000-0000-0000-0000-000000000000}"/>
          </ac:spMkLst>
        </pc:spChg>
        <pc:picChg chg="del mod">
          <ac:chgData name="Gennaro Diodati" userId="39512e369d33e662" providerId="LiveId" clId="{C1AA60F9-7246-4B53-812A-BE8C2934CDC9}" dt="2021-05-14T13:02:10.242" v="771" actId="478"/>
          <ac:picMkLst>
            <pc:docMk/>
            <pc:sldMk cId="24399038" sldId="281"/>
            <ac:picMk id="2" creationId="{AF104D24-BAC0-4C43-AFD0-9B5121F0F9C2}"/>
          </ac:picMkLst>
        </pc:picChg>
        <pc:picChg chg="add del mod">
          <ac:chgData name="Gennaro Diodati" userId="39512e369d33e662" providerId="LiveId" clId="{C1AA60F9-7246-4B53-812A-BE8C2934CDC9}" dt="2021-05-14T13:30:04.111" v="1185" actId="478"/>
          <ac:picMkLst>
            <pc:docMk/>
            <pc:sldMk cId="24399038" sldId="281"/>
            <ac:picMk id="3" creationId="{B86C3259-E412-465B-AC31-54C68568CCD8}"/>
          </ac:picMkLst>
        </pc:picChg>
        <pc:picChg chg="del mod">
          <ac:chgData name="Gennaro Diodati" userId="39512e369d33e662" providerId="LiveId" clId="{C1AA60F9-7246-4B53-812A-BE8C2934CDC9}" dt="2021-05-14T13:02:08.097" v="769" actId="478"/>
          <ac:picMkLst>
            <pc:docMk/>
            <pc:sldMk cId="24399038" sldId="281"/>
            <ac:picMk id="1026" creationId="{54243BE6-9382-4B94-A814-964B3F0D1B99}"/>
          </ac:picMkLst>
        </pc:picChg>
        <pc:picChg chg="add del">
          <ac:chgData name="Gennaro Diodati" userId="39512e369d33e662" providerId="LiveId" clId="{C1AA60F9-7246-4B53-812A-BE8C2934CDC9}" dt="2021-05-14T13:29:36.110" v="1178"/>
          <ac:picMkLst>
            <pc:docMk/>
            <pc:sldMk cId="24399038" sldId="281"/>
            <ac:picMk id="3074" creationId="{49B295B8-7599-4D6F-AEB7-8D261EBD931B}"/>
          </ac:picMkLst>
        </pc:picChg>
        <pc:picChg chg="add del mod">
          <ac:chgData name="Gennaro Diodati" userId="39512e369d33e662" providerId="LiveId" clId="{C1AA60F9-7246-4B53-812A-BE8C2934CDC9}" dt="2021-05-14T13:29:57.139" v="1182"/>
          <ac:picMkLst>
            <pc:docMk/>
            <pc:sldMk cId="24399038" sldId="281"/>
            <ac:picMk id="3076" creationId="{F2EE9781-DDB9-4563-B971-06A579283AB9}"/>
          </ac:picMkLst>
        </pc:picChg>
        <pc:picChg chg="add mod">
          <ac:chgData name="Gennaro Diodati" userId="39512e369d33e662" providerId="LiveId" clId="{C1AA60F9-7246-4B53-812A-BE8C2934CDC9}" dt="2021-05-14T13:30:07.838" v="1187" actId="14100"/>
          <ac:picMkLst>
            <pc:docMk/>
            <pc:sldMk cId="24399038" sldId="281"/>
            <ac:picMk id="3078" creationId="{2A47F67D-08B9-49F9-9DC6-B7C3426CF35D}"/>
          </ac:picMkLst>
        </pc:picChg>
      </pc:sldChg>
      <pc:sldChg chg="del">
        <pc:chgData name="Gennaro Diodati" userId="39512e369d33e662" providerId="LiveId" clId="{C1AA60F9-7246-4B53-812A-BE8C2934CDC9}" dt="2021-05-14T13:06:27.620" v="878" actId="47"/>
        <pc:sldMkLst>
          <pc:docMk/>
          <pc:sldMk cId="1856251607" sldId="282"/>
        </pc:sldMkLst>
      </pc:sldChg>
      <pc:sldChg chg="addSp delSp modSp add mod ord">
        <pc:chgData name="Gennaro Diodati" userId="39512e369d33e662" providerId="LiveId" clId="{C1AA60F9-7246-4B53-812A-BE8C2934CDC9}" dt="2021-05-14T13:29:24.868" v="1176"/>
        <pc:sldMkLst>
          <pc:docMk/>
          <pc:sldMk cId="1859372348" sldId="283"/>
        </pc:sldMkLst>
        <pc:spChg chg="mod">
          <ac:chgData name="Gennaro Diodati" userId="39512e369d33e662" providerId="LiveId" clId="{C1AA60F9-7246-4B53-812A-BE8C2934CDC9}" dt="2021-05-14T13:04:58.083" v="874" actId="113"/>
          <ac:spMkLst>
            <pc:docMk/>
            <pc:sldMk cId="1859372348" sldId="283"/>
            <ac:spMk id="3" creationId="{00000000-0000-0000-0000-000000000000}"/>
          </ac:spMkLst>
        </pc:spChg>
        <pc:spChg chg="add del mod">
          <ac:chgData name="Gennaro Diodati" userId="39512e369d33e662" providerId="LiveId" clId="{C1AA60F9-7246-4B53-812A-BE8C2934CDC9}" dt="2021-05-14T13:29:24.868" v="1176"/>
          <ac:spMkLst>
            <pc:docMk/>
            <pc:sldMk cId="1859372348" sldId="283"/>
            <ac:spMk id="5" creationId="{00000000-0000-0000-0000-000000000000}"/>
          </ac:spMkLst>
        </pc:spChg>
        <pc:picChg chg="add del mod">
          <ac:chgData name="Gennaro Diodati" userId="39512e369d33e662" providerId="LiveId" clId="{C1AA60F9-7246-4B53-812A-BE8C2934CDC9}" dt="2021-05-14T13:29:24.860" v="1175"/>
          <ac:picMkLst>
            <pc:docMk/>
            <pc:sldMk cId="1859372348" sldId="283"/>
            <ac:picMk id="2" creationId="{2ADE7FC9-B04B-4225-8ECA-17AFDF9825DF}"/>
          </ac:picMkLst>
        </pc:picChg>
        <pc:picChg chg="add mod">
          <ac:chgData name="Gennaro Diodati" userId="39512e369d33e662" providerId="LiveId" clId="{C1AA60F9-7246-4B53-812A-BE8C2934CDC9}" dt="2021-05-14T13:29:24.868" v="1176"/>
          <ac:picMkLst>
            <pc:docMk/>
            <pc:sldMk cId="1859372348" sldId="283"/>
            <ac:picMk id="2050" creationId="{300442CE-1A78-4A65-9CDC-F7AB48552227}"/>
          </ac:picMkLst>
        </pc:picChg>
      </pc:sldChg>
      <pc:sldChg chg="delSp modSp mod">
        <pc:chgData name="Gennaro Diodati" userId="39512e369d33e662" providerId="LiveId" clId="{C1AA60F9-7246-4B53-812A-BE8C2934CDC9}" dt="2021-05-14T13:11:02.526" v="997" actId="14100"/>
        <pc:sldMkLst>
          <pc:docMk/>
          <pc:sldMk cId="2551655207" sldId="284"/>
        </pc:sldMkLst>
        <pc:spChg chg="mod">
          <ac:chgData name="Gennaro Diodati" userId="39512e369d33e662" providerId="LiveId" clId="{C1AA60F9-7246-4B53-812A-BE8C2934CDC9}" dt="2021-05-14T13:06:56.484" v="915" actId="20577"/>
          <ac:spMkLst>
            <pc:docMk/>
            <pc:sldMk cId="2551655207" sldId="284"/>
            <ac:spMk id="2" creationId="{00000000-0000-0000-0000-000000000000}"/>
          </ac:spMkLst>
        </pc:spChg>
        <pc:spChg chg="mod">
          <ac:chgData name="Gennaro Diodati" userId="39512e369d33e662" providerId="LiveId" clId="{C1AA60F9-7246-4B53-812A-BE8C2934CDC9}" dt="2021-05-14T13:08:11.494" v="920"/>
          <ac:spMkLst>
            <pc:docMk/>
            <pc:sldMk cId="2551655207" sldId="284"/>
            <ac:spMk id="3" creationId="{00000000-0000-0000-0000-000000000000}"/>
          </ac:spMkLst>
        </pc:spChg>
        <pc:spChg chg="mod">
          <ac:chgData name="Gennaro Diodati" userId="39512e369d33e662" providerId="LiveId" clId="{C1AA60F9-7246-4B53-812A-BE8C2934CDC9}" dt="2021-05-14T13:11:02.526" v="997" actId="14100"/>
          <ac:spMkLst>
            <pc:docMk/>
            <pc:sldMk cId="2551655207" sldId="284"/>
            <ac:spMk id="6" creationId="{A4C6F7D8-852C-4AA0-AACE-E6BE4BE60BB7}"/>
          </ac:spMkLst>
        </pc:spChg>
        <pc:picChg chg="del">
          <ac:chgData name="Gennaro Diodati" userId="39512e369d33e662" providerId="LiveId" clId="{C1AA60F9-7246-4B53-812A-BE8C2934CDC9}" dt="2021-05-14T13:06:58.999" v="916" actId="478"/>
          <ac:picMkLst>
            <pc:docMk/>
            <pc:sldMk cId="2551655207" sldId="284"/>
            <ac:picMk id="8" creationId="{C1C542DD-4A30-46A7-AAFE-43FDF2A8FF24}"/>
          </ac:picMkLst>
        </pc:picChg>
      </pc:sldChg>
      <pc:sldChg chg="addSp delSp modSp mod">
        <pc:chgData name="Gennaro Diodati" userId="39512e369d33e662" providerId="LiveId" clId="{C1AA60F9-7246-4B53-812A-BE8C2934CDC9}" dt="2021-05-14T13:33:58.526" v="1212" actId="1076"/>
        <pc:sldMkLst>
          <pc:docMk/>
          <pc:sldMk cId="1076194618" sldId="285"/>
        </pc:sldMkLst>
        <pc:spChg chg="add del mod ord">
          <ac:chgData name="Gennaro Diodati" userId="39512e369d33e662" providerId="LiveId" clId="{C1AA60F9-7246-4B53-812A-BE8C2934CDC9}" dt="2021-05-14T13:33:32.259" v="1204" actId="11529"/>
          <ac:spMkLst>
            <pc:docMk/>
            <pc:sldMk cId="1076194618" sldId="285"/>
            <ac:spMk id="2" creationId="{1A1FE801-8129-49DA-A6A5-E38D035BB786}"/>
          </ac:spMkLst>
        </pc:spChg>
        <pc:spChg chg="mod">
          <ac:chgData name="Gennaro Diodati" userId="39512e369d33e662" providerId="LiveId" clId="{C1AA60F9-7246-4B53-812A-BE8C2934CDC9}" dt="2021-05-14T13:15:14.453" v="1034"/>
          <ac:spMkLst>
            <pc:docMk/>
            <pc:sldMk cId="1076194618" sldId="285"/>
            <ac:spMk id="3" creationId="{00000000-0000-0000-0000-000000000000}"/>
          </ac:spMkLst>
        </pc:spChg>
        <pc:spChg chg="del mod">
          <ac:chgData name="Gennaro Diodati" userId="39512e369d33e662" providerId="LiveId" clId="{C1AA60F9-7246-4B53-812A-BE8C2934CDC9}" dt="2021-05-14T13:31:37.920" v="1188"/>
          <ac:spMkLst>
            <pc:docMk/>
            <pc:sldMk cId="1076194618" sldId="285"/>
            <ac:spMk id="5" creationId="{00000000-0000-0000-0000-000000000000}"/>
          </ac:spMkLst>
        </pc:spChg>
        <pc:picChg chg="add mod">
          <ac:chgData name="Gennaro Diodati" userId="39512e369d33e662" providerId="LiveId" clId="{C1AA60F9-7246-4B53-812A-BE8C2934CDC9}" dt="2021-05-14T13:33:54.286" v="1211" actId="1076"/>
          <ac:picMkLst>
            <pc:docMk/>
            <pc:sldMk cId="1076194618" sldId="285"/>
            <ac:picMk id="4098" creationId="{12C757C5-E683-4527-BAC6-207E723C4551}"/>
          </ac:picMkLst>
        </pc:picChg>
        <pc:picChg chg="add mod">
          <ac:chgData name="Gennaro Diodati" userId="39512e369d33e662" providerId="LiveId" clId="{C1AA60F9-7246-4B53-812A-BE8C2934CDC9}" dt="2021-05-14T13:33:58.526" v="1212" actId="1076"/>
          <ac:picMkLst>
            <pc:docMk/>
            <pc:sldMk cId="1076194618" sldId="285"/>
            <ac:picMk id="4100" creationId="{8D829F9D-DB2A-43A9-96A3-E3C11B8AA33D}"/>
          </ac:picMkLst>
        </pc:picChg>
      </pc:sldChg>
      <pc:sldChg chg="addSp delSp modSp new mod">
        <pc:chgData name="Gennaro Diodati" userId="39512e369d33e662" providerId="LiveId" clId="{C1AA60F9-7246-4B53-812A-BE8C2934CDC9}" dt="2021-05-14T13:20:08.510" v="1139" actId="1076"/>
        <pc:sldMkLst>
          <pc:docMk/>
          <pc:sldMk cId="2544530273" sldId="286"/>
        </pc:sldMkLst>
        <pc:spChg chg="mod">
          <ac:chgData name="Gennaro Diodati" userId="39512e369d33e662" providerId="LiveId" clId="{C1AA60F9-7246-4B53-812A-BE8C2934CDC9}" dt="2021-05-14T13:17:02.647" v="1044" actId="14100"/>
          <ac:spMkLst>
            <pc:docMk/>
            <pc:sldMk cId="2544530273" sldId="286"/>
            <ac:spMk id="2" creationId="{667C0664-F410-4294-A87C-D490FE1D4554}"/>
          </ac:spMkLst>
        </pc:spChg>
        <pc:spChg chg="del">
          <ac:chgData name="Gennaro Diodati" userId="39512e369d33e662" providerId="LiveId" clId="{C1AA60F9-7246-4B53-812A-BE8C2934CDC9}" dt="2021-05-14T13:17:05.708" v="1045" actId="478"/>
          <ac:spMkLst>
            <pc:docMk/>
            <pc:sldMk cId="2544530273" sldId="286"/>
            <ac:spMk id="3" creationId="{A02BFF4D-2BA9-44BF-B7FB-57FB8CE707D5}"/>
          </ac:spMkLst>
        </pc:spChg>
        <pc:spChg chg="mod">
          <ac:chgData name="Gennaro Diodati" userId="39512e369d33e662" providerId="LiveId" clId="{C1AA60F9-7246-4B53-812A-BE8C2934CDC9}" dt="2021-05-14T13:18:59.080" v="1073" actId="27636"/>
          <ac:spMkLst>
            <pc:docMk/>
            <pc:sldMk cId="2544530273" sldId="286"/>
            <ac:spMk id="4" creationId="{3697293D-8326-4D25-9912-F87A7A8661F5}"/>
          </ac:spMkLst>
        </pc:spChg>
        <pc:spChg chg="mod">
          <ac:chgData name="Gennaro Diodati" userId="39512e369d33e662" providerId="LiveId" clId="{C1AA60F9-7246-4B53-812A-BE8C2934CDC9}" dt="2021-05-14T13:18:06.754" v="1065" actId="20577"/>
          <ac:spMkLst>
            <pc:docMk/>
            <pc:sldMk cId="2544530273" sldId="286"/>
            <ac:spMk id="5" creationId="{1091F9B9-9CC5-42CA-A07F-225FFB63BDC0}"/>
          </ac:spMkLst>
        </pc:spChg>
        <pc:spChg chg="mod">
          <ac:chgData name="Gennaro Diodati" userId="39512e369d33e662" providerId="LiveId" clId="{C1AA60F9-7246-4B53-812A-BE8C2934CDC9}" dt="2021-05-14T13:20:08.510" v="1139" actId="1076"/>
          <ac:spMkLst>
            <pc:docMk/>
            <pc:sldMk cId="2544530273" sldId="286"/>
            <ac:spMk id="6" creationId="{85C1BEE2-024B-4092-B2E7-87BAB40CB792}"/>
          </ac:spMkLst>
        </pc:spChg>
        <pc:spChg chg="add mod">
          <ac:chgData name="Gennaro Diodati" userId="39512e369d33e662" providerId="LiveId" clId="{C1AA60F9-7246-4B53-812A-BE8C2934CDC9}" dt="2021-05-14T13:20:04.439" v="1138" actId="1076"/>
          <ac:spMkLst>
            <pc:docMk/>
            <pc:sldMk cId="2544530273" sldId="286"/>
            <ac:spMk id="7" creationId="{52277BE1-693E-4EEC-A70C-049A4D7BCCD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4D645AB-1C0C-46EF-A519-24252CC472D5}" type="datetime1">
              <a:rPr lang="it-IT" smtClean="0"/>
              <a:t>01/05/2024</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798501B-77B5-4365-9881-C6E19A3C1E42}" type="slidenum">
              <a:rPr lang="it-IT" smtClean="0"/>
              <a:t>‹N›</a:t>
            </a:fld>
            <a:endParaRPr lang="it-IT" dirty="0"/>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4E3C9-74E4-4BD7-B28A-F2BE0C070C10}" type="datetime1">
              <a:rPr lang="it-IT" smtClean="0"/>
              <a:pPr/>
              <a:t>01/05/2024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C8BD8E7-1312-41F3-99C4-6DA5AF891969}" type="slidenum">
              <a:rPr lang="it-IT" noProof="0" smtClean="0"/>
              <a:t>‹N›</a:t>
            </a:fld>
            <a:endParaRPr lang="it-IT" noProof="0" dirty="0"/>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FC8BD8E7-1312-41F3-99C4-6DA5AF891969}" type="slidenum">
              <a:rPr lang="it-IT" smtClean="0"/>
              <a:t>1</a:t>
            </a:fld>
            <a:endParaRPr lang="it-IT" dirty="0"/>
          </a:p>
        </p:txBody>
      </p:sp>
    </p:spTree>
    <p:extLst>
      <p:ext uri="{BB962C8B-B14F-4D97-AF65-F5344CB8AC3E}">
        <p14:creationId xmlns:p14="http://schemas.microsoft.com/office/powerpoint/2010/main" val="475086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FC8BD8E7-1312-41F3-99C4-6DA5AF891969}" type="slidenum">
              <a:rPr lang="it-IT" smtClean="0"/>
              <a:t>10</a:t>
            </a:fld>
            <a:endParaRPr lang="it-IT" dirty="0"/>
          </a:p>
        </p:txBody>
      </p:sp>
    </p:spTree>
    <p:extLst>
      <p:ext uri="{BB962C8B-B14F-4D97-AF65-F5344CB8AC3E}">
        <p14:creationId xmlns:p14="http://schemas.microsoft.com/office/powerpoint/2010/main" val="396839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FC8BD8E7-1312-41F3-99C4-6DA5AF891969}" type="slidenum">
              <a:rPr lang="it-IT" smtClean="0"/>
              <a:t>11</a:t>
            </a:fld>
            <a:endParaRPr lang="it-IT" dirty="0"/>
          </a:p>
        </p:txBody>
      </p:sp>
    </p:spTree>
    <p:extLst>
      <p:ext uri="{BB962C8B-B14F-4D97-AF65-F5344CB8AC3E}">
        <p14:creationId xmlns:p14="http://schemas.microsoft.com/office/powerpoint/2010/main" val="1753513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D8E7-1312-41F3-99C4-6DA5AF891969}" type="slidenum">
              <a:rPr kumimoji="0" lang="it-IT" sz="1200" b="0" i="0" u="none" strike="noStrike" kern="1200" cap="none" spc="0" normalizeH="0" baseline="0" noProof="0" smtClean="0">
                <a:ln>
                  <a:noFill/>
                </a:ln>
                <a:solidFill>
                  <a:srgbClr val="59595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it-IT" sz="1200" b="0" i="0" u="none" strike="noStrike" kern="1200" cap="none" spc="0" normalizeH="0" baseline="0" noProof="0" dirty="0">
              <a:ln>
                <a:noFill/>
              </a:ln>
              <a:solidFill>
                <a:srgbClr val="595959"/>
              </a:solidFill>
              <a:effectLst/>
              <a:uLnTx/>
              <a:uFillTx/>
              <a:latin typeface="Calibri"/>
              <a:ea typeface="+mn-ea"/>
              <a:cs typeface="+mn-cs"/>
            </a:endParaRPr>
          </a:p>
        </p:txBody>
      </p:sp>
    </p:spTree>
    <p:extLst>
      <p:ext uri="{BB962C8B-B14F-4D97-AF65-F5344CB8AC3E}">
        <p14:creationId xmlns:p14="http://schemas.microsoft.com/office/powerpoint/2010/main" val="389564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D8E7-1312-41F3-99C4-6DA5AF891969}" type="slidenum">
              <a:rPr kumimoji="0" lang="it-IT" sz="1200" b="0" i="0" u="none" strike="noStrike" kern="1200" cap="none" spc="0" normalizeH="0" baseline="0" noProof="0" smtClean="0">
                <a:ln>
                  <a:noFill/>
                </a:ln>
                <a:solidFill>
                  <a:srgbClr val="59595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it-IT" sz="1200" b="0" i="0" u="none" strike="noStrike" kern="1200" cap="none" spc="0" normalizeH="0" baseline="0" noProof="0" dirty="0">
              <a:ln>
                <a:noFill/>
              </a:ln>
              <a:solidFill>
                <a:srgbClr val="595959"/>
              </a:solidFill>
              <a:effectLst/>
              <a:uLnTx/>
              <a:uFillTx/>
              <a:latin typeface="Calibri"/>
              <a:ea typeface="+mn-ea"/>
              <a:cs typeface="+mn-cs"/>
            </a:endParaRPr>
          </a:p>
        </p:txBody>
      </p:sp>
    </p:spTree>
    <p:extLst>
      <p:ext uri="{BB962C8B-B14F-4D97-AF65-F5344CB8AC3E}">
        <p14:creationId xmlns:p14="http://schemas.microsoft.com/office/powerpoint/2010/main" val="1237690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D8E7-1312-41F3-99C4-6DA5AF891969}" type="slidenum">
              <a:rPr kumimoji="0" lang="it-IT" sz="1200" b="0" i="0" u="none" strike="noStrike" kern="1200" cap="none" spc="0" normalizeH="0" baseline="0" noProof="0" smtClean="0">
                <a:ln>
                  <a:noFill/>
                </a:ln>
                <a:solidFill>
                  <a:srgbClr val="59595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it-IT" sz="1200" b="0" i="0" u="none" strike="noStrike" kern="1200" cap="none" spc="0" normalizeH="0" baseline="0" noProof="0" dirty="0">
              <a:ln>
                <a:noFill/>
              </a:ln>
              <a:solidFill>
                <a:srgbClr val="595959"/>
              </a:solidFill>
              <a:effectLst/>
              <a:uLnTx/>
              <a:uFillTx/>
              <a:latin typeface="Calibri"/>
              <a:ea typeface="+mn-ea"/>
              <a:cs typeface="+mn-cs"/>
            </a:endParaRPr>
          </a:p>
        </p:txBody>
      </p:sp>
    </p:spTree>
    <p:extLst>
      <p:ext uri="{BB962C8B-B14F-4D97-AF65-F5344CB8AC3E}">
        <p14:creationId xmlns:p14="http://schemas.microsoft.com/office/powerpoint/2010/main" val="781604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D8E7-1312-41F3-99C4-6DA5AF891969}" type="slidenum">
              <a:rPr kumimoji="0" lang="it-IT" sz="1200" b="0" i="0" u="none" strike="noStrike" kern="1200" cap="none" spc="0" normalizeH="0" baseline="0" noProof="0" smtClean="0">
                <a:ln>
                  <a:noFill/>
                </a:ln>
                <a:solidFill>
                  <a:srgbClr val="59595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it-IT" sz="1200" b="0" i="0" u="none" strike="noStrike" kern="1200" cap="none" spc="0" normalizeH="0" baseline="0" noProof="0" dirty="0">
              <a:ln>
                <a:noFill/>
              </a:ln>
              <a:solidFill>
                <a:srgbClr val="595959"/>
              </a:solidFill>
              <a:effectLst/>
              <a:uLnTx/>
              <a:uFillTx/>
              <a:latin typeface="Calibri"/>
              <a:ea typeface="+mn-ea"/>
              <a:cs typeface="+mn-cs"/>
            </a:endParaRPr>
          </a:p>
        </p:txBody>
      </p:sp>
    </p:spTree>
    <p:extLst>
      <p:ext uri="{BB962C8B-B14F-4D97-AF65-F5344CB8AC3E}">
        <p14:creationId xmlns:p14="http://schemas.microsoft.com/office/powerpoint/2010/main" val="2574974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D8E7-1312-41F3-99C4-6DA5AF891969}" type="slidenum">
              <a:rPr kumimoji="0" lang="it-IT" sz="1200" b="0" i="0" u="none" strike="noStrike" kern="1200" cap="none" spc="0" normalizeH="0" baseline="0" noProof="0" smtClean="0">
                <a:ln>
                  <a:noFill/>
                </a:ln>
                <a:solidFill>
                  <a:srgbClr val="59595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it-IT" sz="1200" b="0" i="0" u="none" strike="noStrike" kern="1200" cap="none" spc="0" normalizeH="0" baseline="0" noProof="0" dirty="0">
              <a:ln>
                <a:noFill/>
              </a:ln>
              <a:solidFill>
                <a:srgbClr val="595959"/>
              </a:solidFill>
              <a:effectLst/>
              <a:uLnTx/>
              <a:uFillTx/>
              <a:latin typeface="Calibri"/>
              <a:ea typeface="+mn-ea"/>
              <a:cs typeface="+mn-cs"/>
            </a:endParaRPr>
          </a:p>
        </p:txBody>
      </p:sp>
    </p:spTree>
    <p:extLst>
      <p:ext uri="{BB962C8B-B14F-4D97-AF65-F5344CB8AC3E}">
        <p14:creationId xmlns:p14="http://schemas.microsoft.com/office/powerpoint/2010/main" val="3139325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FC8BD8E7-1312-41F3-99C4-6DA5AF891969}" type="slidenum">
              <a:rPr lang="it-IT" smtClean="0"/>
              <a:t>2</a:t>
            </a:fld>
            <a:endParaRPr lang="it-IT" dirty="0"/>
          </a:p>
        </p:txBody>
      </p:sp>
    </p:spTree>
    <p:extLst>
      <p:ext uri="{BB962C8B-B14F-4D97-AF65-F5344CB8AC3E}">
        <p14:creationId xmlns:p14="http://schemas.microsoft.com/office/powerpoint/2010/main" val="59269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FC8BD8E7-1312-41F3-99C4-6DA5AF891969}" type="slidenum">
              <a:rPr lang="it-IT" smtClean="0"/>
              <a:t>3</a:t>
            </a:fld>
            <a:endParaRPr lang="it-IT" dirty="0"/>
          </a:p>
        </p:txBody>
      </p:sp>
    </p:spTree>
    <p:extLst>
      <p:ext uri="{BB962C8B-B14F-4D97-AF65-F5344CB8AC3E}">
        <p14:creationId xmlns:p14="http://schemas.microsoft.com/office/powerpoint/2010/main" val="3810538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FC8BD8E7-1312-41F3-99C4-6DA5AF891969}" type="slidenum">
              <a:rPr lang="it-IT" smtClean="0"/>
              <a:t>4</a:t>
            </a:fld>
            <a:endParaRPr lang="it-IT" dirty="0"/>
          </a:p>
        </p:txBody>
      </p:sp>
    </p:spTree>
    <p:extLst>
      <p:ext uri="{BB962C8B-B14F-4D97-AF65-F5344CB8AC3E}">
        <p14:creationId xmlns:p14="http://schemas.microsoft.com/office/powerpoint/2010/main" val="2412702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FC8BD8E7-1312-41F3-99C4-6DA5AF891969}" type="slidenum">
              <a:rPr lang="it-IT" smtClean="0"/>
              <a:t>5</a:t>
            </a:fld>
            <a:endParaRPr lang="it-IT" dirty="0"/>
          </a:p>
        </p:txBody>
      </p:sp>
    </p:spTree>
    <p:extLst>
      <p:ext uri="{BB962C8B-B14F-4D97-AF65-F5344CB8AC3E}">
        <p14:creationId xmlns:p14="http://schemas.microsoft.com/office/powerpoint/2010/main" val="498950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FC8BD8E7-1312-41F3-99C4-6DA5AF891969}" type="slidenum">
              <a:rPr lang="it-IT" smtClean="0"/>
              <a:t>6</a:t>
            </a:fld>
            <a:endParaRPr lang="it-IT" dirty="0"/>
          </a:p>
        </p:txBody>
      </p:sp>
    </p:spTree>
    <p:extLst>
      <p:ext uri="{BB962C8B-B14F-4D97-AF65-F5344CB8AC3E}">
        <p14:creationId xmlns:p14="http://schemas.microsoft.com/office/powerpoint/2010/main" val="306367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FC8BD8E7-1312-41F3-99C4-6DA5AF891969}" type="slidenum">
              <a:rPr lang="it-IT" smtClean="0"/>
              <a:t>7</a:t>
            </a:fld>
            <a:endParaRPr lang="it-IT" dirty="0"/>
          </a:p>
        </p:txBody>
      </p:sp>
    </p:spTree>
    <p:extLst>
      <p:ext uri="{BB962C8B-B14F-4D97-AF65-F5344CB8AC3E}">
        <p14:creationId xmlns:p14="http://schemas.microsoft.com/office/powerpoint/2010/main" val="3573601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FC8BD8E7-1312-41F3-99C4-6DA5AF891969}" type="slidenum">
              <a:rPr lang="it-IT" smtClean="0"/>
              <a:t>8</a:t>
            </a:fld>
            <a:endParaRPr lang="it-IT" dirty="0"/>
          </a:p>
        </p:txBody>
      </p:sp>
    </p:spTree>
    <p:extLst>
      <p:ext uri="{BB962C8B-B14F-4D97-AF65-F5344CB8AC3E}">
        <p14:creationId xmlns:p14="http://schemas.microsoft.com/office/powerpoint/2010/main" val="4249031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FC8BD8E7-1312-41F3-99C4-6DA5AF891969}" type="slidenum">
              <a:rPr lang="it-IT" smtClean="0"/>
              <a:t>9</a:t>
            </a:fld>
            <a:endParaRPr lang="it-IT" dirty="0"/>
          </a:p>
        </p:txBody>
      </p:sp>
    </p:spTree>
    <p:extLst>
      <p:ext uri="{BB962C8B-B14F-4D97-AF65-F5344CB8AC3E}">
        <p14:creationId xmlns:p14="http://schemas.microsoft.com/office/powerpoint/2010/main" val="22124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accent1">
            <a:lumMod val="75000"/>
          </a:schemeClr>
        </a:solidFill>
        <a:effectLst/>
      </p:bgPr>
    </p:bg>
    <p:spTree>
      <p:nvGrpSpPr>
        <p:cNvPr id="1" name=""/>
        <p:cNvGrpSpPr/>
        <p:nvPr/>
      </p:nvGrpSpPr>
      <p:grpSpPr>
        <a:xfrm>
          <a:off x="0" y="0"/>
          <a:ext cx="0" cy="0"/>
          <a:chOff x="0" y="0"/>
          <a:chExt cx="0" cy="0"/>
        </a:xfrm>
      </p:grpSpPr>
      <p:sp>
        <p:nvSpPr>
          <p:cNvPr id="7" name="Rettangolo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ctrTitle"/>
          </p:nvPr>
        </p:nvSpPr>
        <p:spPr>
          <a:xfrm>
            <a:off x="838200" y="1548245"/>
            <a:ext cx="10515600" cy="2240280"/>
          </a:xfrm>
        </p:spPr>
        <p:txBody>
          <a:bodyPr rtlCol="0" anchor="b">
            <a:normAutofit/>
          </a:bodyPr>
          <a:lstStyle>
            <a:lvl1pPr algn="ctr">
              <a:defRPr sz="4400">
                <a:solidFill>
                  <a:schemeClr val="bg1"/>
                </a:solidFill>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838200" y="3854659"/>
            <a:ext cx="10515600" cy="1143000"/>
          </a:xfrm>
        </p:spPr>
        <p:txBody>
          <a:bodyPr rtlCol="0">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mmagine con didascalia">
    <p:spTree>
      <p:nvGrpSpPr>
        <p:cNvPr id="1" name=""/>
        <p:cNvGrpSpPr/>
        <p:nvPr/>
      </p:nvGrpSpPr>
      <p:grpSpPr>
        <a:xfrm>
          <a:off x="0" y="0"/>
          <a:ext cx="0" cy="0"/>
          <a:chOff x="0" y="0"/>
          <a:chExt cx="0" cy="0"/>
        </a:xfrm>
      </p:grpSpPr>
      <p:sp>
        <p:nvSpPr>
          <p:cNvPr id="8" name="Rettangolo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title"/>
          </p:nvPr>
        </p:nvSpPr>
        <p:spPr>
          <a:xfrm>
            <a:off x="8532813" y="1683327"/>
            <a:ext cx="3125787" cy="2877260"/>
          </a:xfrm>
        </p:spPr>
        <p:txBody>
          <a:bodyPr rtlCol="0" anchor="b">
            <a:normAutofit/>
          </a:bodyPr>
          <a:lstStyle>
            <a:lvl1pPr>
              <a:defRPr sz="3000">
                <a:solidFill>
                  <a:schemeClr val="bg1"/>
                </a:solidFill>
              </a:defRPr>
            </a:lvl1pPr>
          </a:lstStyle>
          <a:p>
            <a:pPr rtl="0"/>
            <a:r>
              <a:rPr lang="it-IT" noProof="0"/>
              <a:t>Fare clic per modificare lo stile del titolo dello schema</a:t>
            </a:r>
            <a:endParaRPr lang="it-IT" noProof="0" dirty="0"/>
          </a:p>
        </p:txBody>
      </p:sp>
      <p:sp>
        <p:nvSpPr>
          <p:cNvPr id="6" name="Segnaposto immagine 2" descr="Segnaposto vuoto per aggiungere un'immagine. Fare clic sul segnaposto e selezionare l'immagine che si vuole aggiungere"/>
          <p:cNvSpPr>
            <a:spLocks noGrp="1"/>
          </p:cNvSpPr>
          <p:nvPr>
            <p:ph type="pic" idx="1"/>
          </p:nvPr>
        </p:nvSpPr>
        <p:spPr>
          <a:xfrm>
            <a:off x="0" y="0"/>
            <a:ext cx="8101584" cy="6857999"/>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4" name="Segnaposto testo 3"/>
          <p:cNvSpPr>
            <a:spLocks noGrp="1"/>
          </p:cNvSpPr>
          <p:nvPr>
            <p:ph type="body" sz="half" idx="2"/>
          </p:nvPr>
        </p:nvSpPr>
        <p:spPr>
          <a:xfrm>
            <a:off x="8532813" y="4591761"/>
            <a:ext cx="3125787" cy="1580440"/>
          </a:xfrm>
        </p:spPr>
        <p:txBody>
          <a:bodyPr rtlCol="0"/>
          <a:lstStyle>
            <a:lvl1pPr marL="0" indent="0" rtl="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p:txBody>
          <a:bodyPr vert="eaVert" rtlCol="0"/>
          <a:lstStyle>
            <a:lvl1pPr rtl="0">
              <a:defRPr/>
            </a:lvl1pPr>
            <a:lvl5pPr>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piè di pagina 4"/>
          <p:cNvSpPr>
            <a:spLocks noGrp="1"/>
          </p:cNvSpPr>
          <p:nvPr>
            <p:ph type="ftr" sz="quarter" idx="11"/>
          </p:nvPr>
        </p:nvSpPr>
        <p:spPr/>
        <p:txBody>
          <a:bodyPr rtlCol="0"/>
          <a:lstStyle/>
          <a:p>
            <a:pPr rtl="0"/>
            <a:r>
              <a:rPr lang="it-IT" noProof="0" dirty="0"/>
              <a:t>Aggiungere un piè di pagina</a:t>
            </a:r>
          </a:p>
        </p:txBody>
      </p:sp>
      <p:sp>
        <p:nvSpPr>
          <p:cNvPr id="4" name="Segnaposto data 3"/>
          <p:cNvSpPr>
            <a:spLocks noGrp="1"/>
          </p:cNvSpPr>
          <p:nvPr>
            <p:ph type="dt" sz="half" idx="10"/>
          </p:nvPr>
        </p:nvSpPr>
        <p:spPr/>
        <p:txBody>
          <a:bodyPr rtlCol="0"/>
          <a:lstStyle/>
          <a:p>
            <a:pPr rtl="0"/>
            <a:fld id="{C9818B1F-4ABD-4B13-B377-5420D2C3B865}" type="datetime1">
              <a:rPr lang="it-IT" noProof="0" smtClean="0"/>
              <a:t>01/05/2024</a:t>
            </a:fld>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457200"/>
            <a:ext cx="1943100" cy="5719762"/>
          </a:xfrm>
        </p:spPr>
        <p:txBody>
          <a:bodyPr vert="eaVert"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a:xfrm>
            <a:off x="1524000" y="457200"/>
            <a:ext cx="7048500" cy="5719762"/>
          </a:xfrm>
        </p:spPr>
        <p:txBody>
          <a:bodyPr vert="eaVert" rtlCol="0"/>
          <a:lstStyle>
            <a:lvl1pPr rtl="0">
              <a:defRPr/>
            </a:lvl1pPr>
            <a:lvl5pPr>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piè di pagina 4"/>
          <p:cNvSpPr>
            <a:spLocks noGrp="1"/>
          </p:cNvSpPr>
          <p:nvPr>
            <p:ph type="ftr" sz="quarter" idx="11"/>
          </p:nvPr>
        </p:nvSpPr>
        <p:spPr/>
        <p:txBody>
          <a:bodyPr rtlCol="0"/>
          <a:lstStyle/>
          <a:p>
            <a:pPr rtl="0"/>
            <a:r>
              <a:rPr lang="it-IT" noProof="0" dirty="0"/>
              <a:t>Aggiungere un piè di pagina</a:t>
            </a:r>
          </a:p>
        </p:txBody>
      </p:sp>
      <p:sp>
        <p:nvSpPr>
          <p:cNvPr id="4" name="Segnaposto data 3"/>
          <p:cNvSpPr>
            <a:spLocks noGrp="1"/>
          </p:cNvSpPr>
          <p:nvPr>
            <p:ph type="dt" sz="half" idx="10"/>
          </p:nvPr>
        </p:nvSpPr>
        <p:spPr/>
        <p:txBody>
          <a:bodyPr rtlCol="0"/>
          <a:lstStyle/>
          <a:p>
            <a:pPr rtl="0"/>
            <a:fld id="{238CE593-311A-47A4-AB0A-D29F72087479}" type="datetime1">
              <a:rPr lang="it-IT" noProof="0" smtClean="0"/>
              <a:t>01/05/2024</a:t>
            </a:fld>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con immagini">
    <p:bg>
      <p:bgRef idx="1001">
        <a:schemeClr val="bg1"/>
      </p:bgRef>
    </p:bg>
    <p:spTree>
      <p:nvGrpSpPr>
        <p:cNvPr id="1" name=""/>
        <p:cNvGrpSpPr/>
        <p:nvPr/>
      </p:nvGrpSpPr>
      <p:grpSpPr>
        <a:xfrm>
          <a:off x="0" y="0"/>
          <a:ext cx="0" cy="0"/>
          <a:chOff x="0" y="0"/>
          <a:chExt cx="0" cy="0"/>
        </a:xfrm>
      </p:grpSpPr>
      <p:sp>
        <p:nvSpPr>
          <p:cNvPr id="8" name="Rettangolo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ctrTitle"/>
          </p:nvPr>
        </p:nvSpPr>
        <p:spPr>
          <a:xfrm>
            <a:off x="533400" y="5084483"/>
            <a:ext cx="11125200" cy="914400"/>
          </a:xfrm>
        </p:spPr>
        <p:txBody>
          <a:bodyPr rtlCol="0" anchor="b">
            <a:normAutofit/>
          </a:bodyPr>
          <a:lstStyle>
            <a:lvl1pPr algn="ctr">
              <a:defRPr sz="4400" spc="-50" baseline="0">
                <a:solidFill>
                  <a:schemeClr val="bg1"/>
                </a:solidFill>
              </a:defRPr>
            </a:lvl1pPr>
          </a:lstStyle>
          <a:p>
            <a:pPr rtl="0"/>
            <a:r>
              <a:rPr lang="it-IT" noProof="0"/>
              <a:t>Fare clic per modificare lo stile del titolo dello schema</a:t>
            </a:r>
            <a:endParaRPr lang="it-IT" noProof="0" dirty="0"/>
          </a:p>
        </p:txBody>
      </p:sp>
      <p:sp>
        <p:nvSpPr>
          <p:cNvPr id="9" name="Segnaposto immagine 2" descr="Segnaposto vuoto per aggiungere un'immagine. Fare clic sul segnaposto e selezionare l'immagine che si vuole aggiungere"/>
          <p:cNvSpPr>
            <a:spLocks noGrp="1"/>
          </p:cNvSpPr>
          <p:nvPr>
            <p:ph type="pic" idx="10"/>
          </p:nvPr>
        </p:nvSpPr>
        <p:spPr>
          <a:xfrm>
            <a:off x="1" y="1"/>
            <a:ext cx="4023360" cy="4745736"/>
          </a:xfrm>
        </p:spPr>
        <p:txBody>
          <a:bodyPr tIns="457200" rtlCol="0">
            <a:normAutofit/>
          </a:bodyPr>
          <a:lstStyle>
            <a:lvl1pPr marL="0" indent="0" algn="ctr" rtl="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13" name="Segnaposto immagine 2" descr="Segnaposto vuoto per aggiungere un'immagine. Fare clic sul segnaposto e selezionare l'immagine che si vuole aggiungere"/>
          <p:cNvSpPr>
            <a:spLocks noGrp="1"/>
          </p:cNvSpPr>
          <p:nvPr>
            <p:ph type="pic" idx="11"/>
          </p:nvPr>
        </p:nvSpPr>
        <p:spPr>
          <a:xfrm>
            <a:off x="4084320" y="1"/>
            <a:ext cx="4023360" cy="4745736"/>
          </a:xfrm>
        </p:spPr>
        <p:txBody>
          <a:bodyPr tIns="457200" rtlCol="0">
            <a:normAutofit/>
          </a:bodyPr>
          <a:lstStyle>
            <a:lvl1pPr marL="0" indent="0" algn="ctr" rtl="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14" name="Segnaposto immagine 2" descr="Segnaposto vuoto per aggiungere un'immagine. Fare clic sul segnaposto e selezionare l'immagine che si vuole aggiungere"/>
          <p:cNvSpPr>
            <a:spLocks noGrp="1"/>
          </p:cNvSpPr>
          <p:nvPr>
            <p:ph type="pic" idx="12"/>
          </p:nvPr>
        </p:nvSpPr>
        <p:spPr>
          <a:xfrm>
            <a:off x="8168640" y="1"/>
            <a:ext cx="4023360" cy="4745736"/>
          </a:xfrm>
        </p:spPr>
        <p:txBody>
          <a:bodyPr tIns="457200" rtlCol="0">
            <a:normAutofit/>
          </a:bodyPr>
          <a:lstStyle>
            <a:lvl1pPr marL="0" indent="0" algn="ctr" rtl="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3" name="Sottotitolo 2"/>
          <p:cNvSpPr>
            <a:spLocks noGrp="1"/>
          </p:cNvSpPr>
          <p:nvPr>
            <p:ph type="subTitle" idx="1"/>
          </p:nvPr>
        </p:nvSpPr>
        <p:spPr>
          <a:xfrm>
            <a:off x="533400" y="6043123"/>
            <a:ext cx="11125200" cy="571500"/>
          </a:xfrm>
        </p:spPr>
        <p:txBody>
          <a:bodyPr rtlCol="0">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lvl1pPr rtl="0">
              <a:defRPr/>
            </a:lvl1pPr>
            <a:lvl5pPr>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piè di pagina 4"/>
          <p:cNvSpPr>
            <a:spLocks noGrp="1"/>
          </p:cNvSpPr>
          <p:nvPr>
            <p:ph type="ftr" sz="quarter" idx="11"/>
          </p:nvPr>
        </p:nvSpPr>
        <p:spPr/>
        <p:txBody>
          <a:bodyPr rtlCol="0"/>
          <a:lstStyle/>
          <a:p>
            <a:pPr rtl="0"/>
            <a:r>
              <a:rPr lang="it-IT" noProof="0" dirty="0"/>
              <a:t>Aggiungere un piè di pagina</a:t>
            </a:r>
          </a:p>
        </p:txBody>
      </p:sp>
      <p:sp>
        <p:nvSpPr>
          <p:cNvPr id="4" name="Segnaposto data 3"/>
          <p:cNvSpPr>
            <a:spLocks noGrp="1"/>
          </p:cNvSpPr>
          <p:nvPr>
            <p:ph type="dt" sz="half" idx="10"/>
          </p:nvPr>
        </p:nvSpPr>
        <p:spPr/>
        <p:txBody>
          <a:bodyPr rtlCol="0"/>
          <a:lstStyle/>
          <a:p>
            <a:pPr rtl="0"/>
            <a:fld id="{D569D247-E5FF-4721-988B-12FC27FC8AC8}" type="datetime1">
              <a:rPr lang="it-IT" noProof="0" smtClean="0"/>
              <a:t>01/05/2024</a:t>
            </a:fld>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sezion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ttangolo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title"/>
          </p:nvPr>
        </p:nvSpPr>
        <p:spPr>
          <a:xfrm>
            <a:off x="831850" y="2483427"/>
            <a:ext cx="10515600" cy="2743200"/>
          </a:xfrm>
        </p:spPr>
        <p:txBody>
          <a:bodyPr rtlCol="0" anchor="b">
            <a:normAutofit/>
          </a:bodyPr>
          <a:lstStyle>
            <a:lvl1pPr algn="ctr">
              <a:defRPr sz="4400" spc="-50" baseline="0">
                <a:solidFill>
                  <a:schemeClr val="bg1"/>
                </a:solidFill>
              </a:defRPr>
            </a:lvl1pPr>
          </a:lstStyle>
          <a:p>
            <a:pPr rtl="0"/>
            <a:r>
              <a:rPr lang="it-IT" noProof="0"/>
              <a:t>Fare clic per modificare lo stile del titolo dello schema</a:t>
            </a:r>
            <a:endParaRPr lang="it-IT" noProof="0" dirty="0"/>
          </a:p>
        </p:txBody>
      </p:sp>
      <p:sp>
        <p:nvSpPr>
          <p:cNvPr id="5" name="Segnaposto testo 4"/>
          <p:cNvSpPr>
            <a:spLocks noGrp="1"/>
          </p:cNvSpPr>
          <p:nvPr>
            <p:ph type="body" sz="quarter" idx="10"/>
          </p:nvPr>
        </p:nvSpPr>
        <p:spPr>
          <a:xfrm>
            <a:off x="835025" y="5257800"/>
            <a:ext cx="10515600" cy="914400"/>
          </a:xfrm>
        </p:spPr>
        <p:txBody>
          <a:bodyPr rtlCol="0">
            <a:normAutofit/>
          </a:bodyPr>
          <a:lstStyle>
            <a:lvl1pPr marL="0" indent="0" algn="ctr" rtl="0">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rtl="0"/>
            <a:r>
              <a:rPr lang="it-IT" noProof="0"/>
              <a:t>Fare clic per modificare gli stili del testo dello schema</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1524000" y="1714500"/>
            <a:ext cx="4495800" cy="4462272"/>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172200" y="1714500"/>
            <a:ext cx="4495800" cy="4462272"/>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6" name="Segnaposto piè di pagina 5"/>
          <p:cNvSpPr>
            <a:spLocks noGrp="1"/>
          </p:cNvSpPr>
          <p:nvPr>
            <p:ph type="ftr" sz="quarter" idx="11"/>
          </p:nvPr>
        </p:nvSpPr>
        <p:spPr/>
        <p:txBody>
          <a:bodyPr rtlCol="0"/>
          <a:lstStyle/>
          <a:p>
            <a:pPr rtl="0"/>
            <a:r>
              <a:rPr lang="it-IT" noProof="0" dirty="0"/>
              <a:t>Aggiungere un piè di pagina</a:t>
            </a:r>
          </a:p>
        </p:txBody>
      </p:sp>
      <p:sp>
        <p:nvSpPr>
          <p:cNvPr id="5" name="Segnaposto data 4"/>
          <p:cNvSpPr>
            <a:spLocks noGrp="1"/>
          </p:cNvSpPr>
          <p:nvPr>
            <p:ph type="dt" sz="half" idx="10"/>
          </p:nvPr>
        </p:nvSpPr>
        <p:spPr/>
        <p:txBody>
          <a:bodyPr rtlCol="0"/>
          <a:lstStyle/>
          <a:p>
            <a:pPr rtl="0"/>
            <a:fld id="{9C3EF923-B448-40F3-814A-71FE7F820CEF}" type="datetime1">
              <a:rPr lang="it-IT" noProof="0" smtClean="0"/>
              <a:t>01/05/2024</a:t>
            </a:fld>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527048" y="1733162"/>
            <a:ext cx="4498848" cy="685800"/>
          </a:xfrm>
        </p:spPr>
        <p:txBody>
          <a:bodyPr rtlCol="0" anchor="b">
            <a:normAutofit/>
          </a:bodyPr>
          <a:lstStyle>
            <a:lvl1pPr marL="0" indent="0" rtl="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527048" y="2481943"/>
            <a:ext cx="4498848" cy="3690257"/>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p:nvPr>
        </p:nvSpPr>
        <p:spPr>
          <a:xfrm>
            <a:off x="6172200" y="1733162"/>
            <a:ext cx="4498848" cy="685800"/>
          </a:xfrm>
        </p:spPr>
        <p:txBody>
          <a:bodyPr rtlCol="0" anchor="b">
            <a:normAutofit/>
          </a:bodyPr>
          <a:lstStyle>
            <a:lvl1pPr marL="0" indent="0" rtl="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172200" y="2481943"/>
            <a:ext cx="4498848" cy="3690257"/>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8" name="Segnaposto piè di pagina 7"/>
          <p:cNvSpPr>
            <a:spLocks noGrp="1"/>
          </p:cNvSpPr>
          <p:nvPr>
            <p:ph type="ftr" sz="quarter" idx="11"/>
          </p:nvPr>
        </p:nvSpPr>
        <p:spPr/>
        <p:txBody>
          <a:bodyPr rtlCol="0"/>
          <a:lstStyle/>
          <a:p>
            <a:pPr rtl="0"/>
            <a:r>
              <a:rPr lang="it-IT" noProof="0" dirty="0"/>
              <a:t>Aggiungere un piè di pagina</a:t>
            </a:r>
          </a:p>
        </p:txBody>
      </p:sp>
      <p:sp>
        <p:nvSpPr>
          <p:cNvPr id="7" name="Segnaposto data 6"/>
          <p:cNvSpPr>
            <a:spLocks noGrp="1"/>
          </p:cNvSpPr>
          <p:nvPr>
            <p:ph type="dt" sz="half" idx="10"/>
          </p:nvPr>
        </p:nvSpPr>
        <p:spPr/>
        <p:txBody>
          <a:bodyPr rtlCol="0"/>
          <a:lstStyle/>
          <a:p>
            <a:pPr rtl="0"/>
            <a:fld id="{017B053B-4905-4747-8BDD-E412D3FADB63}" type="datetime1">
              <a:rPr lang="it-IT" noProof="0" smtClean="0"/>
              <a:t>01/05/2024</a:t>
            </a:fld>
            <a:endParaRPr lang="it-IT" noProof="0" dirty="0"/>
          </a:p>
        </p:txBody>
      </p:sp>
      <p:sp>
        <p:nvSpPr>
          <p:cNvPr id="9" name="Segnaposto numero diapositiva 8"/>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4" name="Segnaposto piè di pagina 3"/>
          <p:cNvSpPr>
            <a:spLocks noGrp="1"/>
          </p:cNvSpPr>
          <p:nvPr>
            <p:ph type="ftr" sz="quarter" idx="11"/>
          </p:nvPr>
        </p:nvSpPr>
        <p:spPr/>
        <p:txBody>
          <a:bodyPr rtlCol="0"/>
          <a:lstStyle/>
          <a:p>
            <a:pPr rtl="0"/>
            <a:r>
              <a:rPr lang="it-IT" noProof="0" dirty="0"/>
              <a:t>Aggiungere un piè di pagina</a:t>
            </a:r>
          </a:p>
        </p:txBody>
      </p:sp>
      <p:sp>
        <p:nvSpPr>
          <p:cNvPr id="3" name="Segnaposto data 2"/>
          <p:cNvSpPr>
            <a:spLocks noGrp="1"/>
          </p:cNvSpPr>
          <p:nvPr>
            <p:ph type="dt" sz="half" idx="10"/>
          </p:nvPr>
        </p:nvSpPr>
        <p:spPr/>
        <p:txBody>
          <a:bodyPr rtlCol="0"/>
          <a:lstStyle/>
          <a:p>
            <a:pPr rtl="0"/>
            <a:fld id="{D7D45732-9238-4BC5-BA48-B66A44D288B7}" type="datetime1">
              <a:rPr lang="it-IT" noProof="0" smtClean="0"/>
              <a:t>01/05/2024</a:t>
            </a:fld>
            <a:endParaRPr lang="it-IT" noProof="0" dirty="0"/>
          </a:p>
        </p:txBody>
      </p:sp>
      <p:sp>
        <p:nvSpPr>
          <p:cNvPr id="5" name="Segnaposto numero diapositiva 4"/>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151812" y="1672934"/>
            <a:ext cx="3506788" cy="2880360"/>
          </a:xfrm>
        </p:spPr>
        <p:txBody>
          <a:bodyPr rtlCol="0" anchor="b">
            <a:normAutofit/>
          </a:bodyPr>
          <a:lstStyle>
            <a:lvl1pPr>
              <a:defRPr sz="3000"/>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30352" y="457200"/>
            <a:ext cx="7242111" cy="5715000"/>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p:nvPr>
        </p:nvSpPr>
        <p:spPr>
          <a:xfrm>
            <a:off x="8151812" y="4590288"/>
            <a:ext cx="3514564" cy="1581912"/>
          </a:xfrm>
        </p:spPr>
        <p:txBody>
          <a:bodyPr rtlCol="0"/>
          <a:lstStyle>
            <a:lvl1pPr marL="0" indent="0" rtl="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6" name="Segnaposto piè di pagina 5"/>
          <p:cNvSpPr>
            <a:spLocks noGrp="1"/>
          </p:cNvSpPr>
          <p:nvPr>
            <p:ph type="ftr" sz="quarter" idx="11"/>
          </p:nvPr>
        </p:nvSpPr>
        <p:spPr/>
        <p:txBody>
          <a:bodyPr rtlCol="0"/>
          <a:lstStyle/>
          <a:p>
            <a:pPr rtl="0"/>
            <a:r>
              <a:rPr lang="it-IT" noProof="0" dirty="0"/>
              <a:t>Aggiungere un piè di pagina</a:t>
            </a:r>
          </a:p>
        </p:txBody>
      </p:sp>
      <p:sp>
        <p:nvSpPr>
          <p:cNvPr id="5" name="Segnaposto data 4"/>
          <p:cNvSpPr>
            <a:spLocks noGrp="1"/>
          </p:cNvSpPr>
          <p:nvPr>
            <p:ph type="dt" sz="half" idx="10"/>
          </p:nvPr>
        </p:nvSpPr>
        <p:spPr/>
        <p:txBody>
          <a:bodyPr rtlCol="0"/>
          <a:lstStyle/>
          <a:p>
            <a:pPr rtl="0"/>
            <a:fld id="{07E985C8-4538-49DA-B4CA-23AD73DD26C0}" type="datetime1">
              <a:rPr lang="it-IT" noProof="0" smtClean="0"/>
              <a:t>01/05/2024</a:t>
            </a:fld>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it-IT" noProof="0" dirty="0"/>
              <a:t>Fare clic per modificare lo stile del titolo dello schema</a:t>
            </a:r>
          </a:p>
        </p:txBody>
      </p:sp>
      <p:sp>
        <p:nvSpPr>
          <p:cNvPr id="3" name="Segnaposto testo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7" name="Rettangolo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5" name="Segnaposto piè di pagina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pPr rtl="0"/>
            <a:r>
              <a:rPr lang="it-IT" noProof="0" dirty="0"/>
              <a:t>Aggiungere un piè di pagina</a:t>
            </a:r>
          </a:p>
        </p:txBody>
      </p:sp>
      <p:sp>
        <p:nvSpPr>
          <p:cNvPr id="4" name="Segnaposto data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pPr rtl="0"/>
            <a:fld id="{0CC539A1-E16A-480D-A667-7DD759AFD987}" type="datetime1">
              <a:rPr lang="it-IT" noProof="0" smtClean="0"/>
              <a:t>01/05/2024</a:t>
            </a:fld>
            <a:endParaRPr lang="it-IT" noProof="0" dirty="0"/>
          </a:p>
        </p:txBody>
      </p:sp>
      <p:sp>
        <p:nvSpPr>
          <p:cNvPr id="6" name="Segnaposto numero diapositiva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pPr rtl="0"/>
            <a:fld id="{E31375A4-56A4-47D6-9801-1991572033F7}" type="slidenum">
              <a:rPr lang="it-IT" noProof="0" smtClean="0"/>
              <a:pPr/>
              <a:t>‹N›</a:t>
            </a:fld>
            <a:endParaRPr lang="it-IT"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www.americanbar.org/groups/crsj/publications/human_rights_magazine_home/the-state-of-healthcare-in-the-united-states/health-care-as-a-human-right/#:~:text=In%20the%20United%20States%2C%20we,only%20a%20health%20insurance%20system"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6.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533400" y="5084482"/>
            <a:ext cx="8353425" cy="1068667"/>
          </a:xfrm>
        </p:spPr>
        <p:txBody>
          <a:bodyPr rtlCol="0">
            <a:normAutofit fontScale="90000"/>
          </a:bodyPr>
          <a:lstStyle/>
          <a:p>
            <a:pPr rtl="0"/>
            <a:r>
              <a:rPr lang="it-IT" b="1" dirty="0"/>
              <a:t>Il diritto alla salute oggi </a:t>
            </a:r>
            <a:br>
              <a:rPr lang="it-IT" b="1" dirty="0"/>
            </a:br>
            <a:r>
              <a:rPr lang="it-IT" b="1" dirty="0"/>
              <a:t>nel mondo</a:t>
            </a:r>
          </a:p>
        </p:txBody>
      </p:sp>
      <p:pic>
        <p:nvPicPr>
          <p:cNvPr id="8" name="Segnaposto immagine 7" descr="Primo piano di mela verde e metro"/>
          <p:cNvPicPr>
            <a:picLocks noGrp="1" noChangeAspect="1"/>
          </p:cNvPicPr>
          <p:nvPr>
            <p:ph type="pic" idx="11"/>
          </p:nvPr>
        </p:nvPicPr>
        <p:blipFill rotWithShape="1">
          <a:blip r:embed="rId3" cstate="print">
            <a:extLst>
              <a:ext uri="{28A0092B-C50C-407E-A947-70E740481C1C}">
                <a14:useLocalDpi xmlns:a14="http://schemas.microsoft.com/office/drawing/2010/main" val="0"/>
              </a:ext>
            </a:extLst>
          </a:blip>
          <a:srcRect t="19" b="19"/>
          <a:stretch/>
        </p:blipFill>
        <p:spPr/>
      </p:pic>
      <p:pic>
        <p:nvPicPr>
          <p:cNvPr id="9" name="Segnaposto immagine 8" descr="Uomo e donna che corrono su pista indoor"/>
          <p:cNvPicPr>
            <a:picLocks noGrp="1" noChangeAspect="1"/>
          </p:cNvPicPr>
          <p:nvPr>
            <p:ph type="pic" idx="12"/>
          </p:nvPr>
        </p:nvPicPr>
        <p:blipFill rotWithShape="1">
          <a:blip r:embed="rId4" cstate="print">
            <a:extLst>
              <a:ext uri="{28A0092B-C50C-407E-A947-70E740481C1C}">
                <a14:useLocalDpi xmlns:a14="http://schemas.microsoft.com/office/drawing/2010/main" val="0"/>
              </a:ext>
            </a:extLst>
          </a:blip>
          <a:srcRect t="39" b="39"/>
          <a:stretch/>
        </p:blipFill>
        <p:spPr/>
      </p:pic>
      <p:pic>
        <p:nvPicPr>
          <p:cNvPr id="1026" name="Picture 2" descr="Diritto alla vita e diritto alla salute">
            <a:extLst>
              <a:ext uri="{FF2B5EF4-FFF2-40B4-BE49-F238E27FC236}">
                <a16:creationId xmlns:a16="http://schemas.microsoft.com/office/drawing/2014/main" id="{9C7BB63A-CC36-4951-9ACF-3F01DB06ABD6}"/>
              </a:ext>
            </a:extLst>
          </p:cNvPr>
          <p:cNvPicPr>
            <a:picLocks noGrp="1" noChangeAspect="1" noChangeArrowheads="1"/>
          </p:cNvPicPr>
          <p:nvPr>
            <p:ph type="pic" idx="10"/>
          </p:nvPr>
        </p:nvPicPr>
        <p:blipFill>
          <a:blip r:embed="rId5">
            <a:extLst>
              <a:ext uri="{28A0092B-C50C-407E-A947-70E740481C1C}">
                <a14:useLocalDpi xmlns:a14="http://schemas.microsoft.com/office/drawing/2010/main" val="0"/>
              </a:ext>
            </a:extLst>
          </a:blip>
          <a:srcRect l="26156" r="26156"/>
          <a:stretch>
            <a:fillRect/>
          </a:stretch>
        </p:blipFill>
        <p:spPr bwMode="auto">
          <a:xfrm>
            <a:off x="0" y="70312"/>
            <a:ext cx="4023359" cy="47457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iritto alla salute secondo la Costituzione (Cittadinanza e Costituzione al  tempo del Coronavirus) – Mi dicono che">
            <a:extLst>
              <a:ext uri="{FF2B5EF4-FFF2-40B4-BE49-F238E27FC236}">
                <a16:creationId xmlns:a16="http://schemas.microsoft.com/office/drawing/2014/main" id="{EAF3AA23-1D94-4D0B-99D3-FB66043DC6F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34525" y="4958591"/>
            <a:ext cx="2409825" cy="1761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03BDC39A-5BD9-4080-AEFB-C5022393FEC9}"/>
              </a:ext>
            </a:extLst>
          </p:cNvPr>
          <p:cNvSpPr txBox="1"/>
          <p:nvPr/>
        </p:nvSpPr>
        <p:spPr>
          <a:xfrm>
            <a:off x="990599" y="676275"/>
            <a:ext cx="10210801" cy="5909310"/>
          </a:xfrm>
          <a:prstGeom prst="rect">
            <a:avLst/>
          </a:prstGeom>
          <a:noFill/>
        </p:spPr>
        <p:txBody>
          <a:bodyPr wrap="square">
            <a:spAutoFit/>
          </a:bodyPr>
          <a:lstStyle/>
          <a:p>
            <a:r>
              <a:rPr lang="it-IT" sz="2000" dirty="0"/>
              <a:t>Secondo l’Organizzazione mondiale della Sanità, tra le minacce più gravi, per il futuro imminente, alla salute degli abitanti del pianeta emergono:</a:t>
            </a:r>
          </a:p>
          <a:p>
            <a:r>
              <a:rPr lang="it-IT" sz="2000" dirty="0"/>
              <a:t> •</a:t>
            </a:r>
            <a:r>
              <a:rPr lang="it-IT" sz="2000" b="1" dirty="0"/>
              <a:t>L'inquinamento dell'aria che respiriamo</a:t>
            </a:r>
          </a:p>
          <a:p>
            <a:r>
              <a:rPr lang="it-IT" sz="2000" dirty="0"/>
              <a:t> 9 persone su 10 respirano ogni giorno aria con livelli di inquinamento considerati critici. </a:t>
            </a:r>
          </a:p>
          <a:p>
            <a:r>
              <a:rPr lang="it-IT" sz="2000" dirty="0"/>
              <a:t>•</a:t>
            </a:r>
            <a:r>
              <a:rPr lang="it-IT" sz="2000" b="1" dirty="0"/>
              <a:t>Le malattie non trasmissibili, </a:t>
            </a:r>
            <a:r>
              <a:rPr lang="it-IT" sz="2000" dirty="0"/>
              <a:t>come il diabete, il cancro e le malattie di cuore, sono responsabili di oltre il 70 per cento dei decessi. </a:t>
            </a:r>
          </a:p>
          <a:p>
            <a:r>
              <a:rPr lang="it-IT" sz="2000" dirty="0"/>
              <a:t>L’aumento di queste malattie è legato all’invecchiamento della popolazione, in particolare nei Paesi industrializzati, ma è anche dovuto in buona parte a fattori di rischio evitabili: fumo, inattività fisica, abuso di alcol, alimentazione scorretta (e, ancora, inquinamento dell’aria). </a:t>
            </a:r>
          </a:p>
          <a:p>
            <a:endParaRPr lang="it-IT" sz="2000" dirty="0"/>
          </a:p>
          <a:p>
            <a:pPr marL="285750" indent="-285750">
              <a:buFont typeface="Arial" panose="020B0604020202020204" pitchFamily="34" charset="0"/>
              <a:buChar char="•"/>
            </a:pPr>
            <a:r>
              <a:rPr lang="it-IT" sz="2000" dirty="0"/>
              <a:t>Un’altra minaccia pericolosa che si sta diffondendo tra i giovani è quella del cosiddetto </a:t>
            </a:r>
            <a:r>
              <a:rPr lang="it-IT" sz="2000" b="1" dirty="0"/>
              <a:t>“</a:t>
            </a:r>
            <a:r>
              <a:rPr lang="it-IT" sz="2000" b="1" dirty="0" err="1"/>
              <a:t>Binge</a:t>
            </a:r>
            <a:r>
              <a:rPr lang="it-IT" sz="2000" b="1" dirty="0"/>
              <a:t>-drinking</a:t>
            </a:r>
            <a:r>
              <a:rPr lang="it-IT" sz="2000" dirty="0"/>
              <a:t>”: si beve soltanto ogni tanto, ma in grandissima quantità e velocemente, in modo che l’alcol “arrivi subito alla testa”. Questa pratica può causare il coma etilico.</a:t>
            </a:r>
          </a:p>
          <a:p>
            <a:pPr marL="285750" indent="-285750">
              <a:buFont typeface="Arial" panose="020B0604020202020204" pitchFamily="34" charset="0"/>
              <a:buChar char="•"/>
            </a:pPr>
            <a:r>
              <a:rPr lang="it-IT" sz="2000" dirty="0"/>
              <a:t>Un’ulteriore minaccia alla salute sono anche </a:t>
            </a:r>
            <a:r>
              <a:rPr lang="it-IT" sz="2000" b="1" dirty="0"/>
              <a:t>le varie dipendenze </a:t>
            </a:r>
            <a:r>
              <a:rPr lang="it-IT" sz="2000" dirty="0"/>
              <a:t>quelle</a:t>
            </a:r>
            <a:r>
              <a:rPr lang="it-IT" sz="2000" b="1" dirty="0"/>
              <a:t> dalle droghe </a:t>
            </a:r>
            <a:r>
              <a:rPr lang="it-IT" sz="2000" dirty="0"/>
              <a:t>e, negli ultimi tempi, molto diffusa è </a:t>
            </a:r>
            <a:r>
              <a:rPr lang="it-IT" sz="2000" b="1" dirty="0"/>
              <a:t>la dipendenza da videogiochi e Internet </a:t>
            </a:r>
            <a:r>
              <a:rPr lang="it-IT" sz="2000" dirty="0"/>
              <a:t>che se si ripete in maniera costante può trasformarsi in dipendenza patologica</a:t>
            </a:r>
          </a:p>
          <a:p>
            <a:pPr marL="285750" indent="-285750">
              <a:buFont typeface="Arial" panose="020B0604020202020204" pitchFamily="34" charset="0"/>
              <a:buChar char="•"/>
            </a:pPr>
            <a:r>
              <a:rPr lang="it-IT" sz="2000" dirty="0"/>
              <a:t>Fra i vari pericoli c’è da tempo al centro dell’attenzione anche </a:t>
            </a:r>
            <a:r>
              <a:rPr lang="it-IT" sz="2000" b="1" dirty="0"/>
              <a:t>l’esitazione verso le vaccinazioni</a:t>
            </a:r>
            <a:r>
              <a:rPr lang="it-IT" dirty="0"/>
              <a:t>. </a:t>
            </a:r>
          </a:p>
          <a:p>
            <a:endParaRPr lang="it-IT" dirty="0"/>
          </a:p>
        </p:txBody>
      </p:sp>
    </p:spTree>
    <p:extLst>
      <p:ext uri="{BB962C8B-B14F-4D97-AF65-F5344CB8AC3E}">
        <p14:creationId xmlns:p14="http://schemas.microsoft.com/office/powerpoint/2010/main" val="116904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8532813" y="257175"/>
            <a:ext cx="3125787" cy="5676900"/>
          </a:xfrm>
        </p:spPr>
        <p:txBody>
          <a:bodyPr rtlCol="0">
            <a:normAutofit/>
          </a:bodyPr>
          <a:lstStyle/>
          <a:p>
            <a:pPr rtl="0"/>
            <a:r>
              <a:rPr lang="it-IT" sz="2000" dirty="0">
                <a:effectLst/>
                <a:latin typeface="Arial" panose="020B0604020202020204" pitchFamily="34" charset="0"/>
                <a:ea typeface="Calibri" panose="020F0502020204030204" pitchFamily="34" charset="0"/>
              </a:rPr>
              <a:t>MA Quali sono i diritti del malato negli altri Stati?</a:t>
            </a:r>
            <a:br>
              <a:rPr lang="it-IT" sz="2000" dirty="0">
                <a:effectLst/>
                <a:latin typeface="Arial" panose="020B0604020202020204" pitchFamily="34" charset="0"/>
                <a:ea typeface="Calibri" panose="020F0502020204030204" pitchFamily="34" charset="0"/>
              </a:rPr>
            </a:br>
            <a:br>
              <a:rPr lang="it-IT" sz="2000" dirty="0">
                <a:effectLst/>
                <a:latin typeface="Arial" panose="020B0604020202020204" pitchFamily="34" charset="0"/>
                <a:ea typeface="Calibri" panose="020F0502020204030204" pitchFamily="34" charset="0"/>
              </a:rPr>
            </a:br>
            <a:br>
              <a:rPr lang="it-IT" sz="2000" dirty="0">
                <a:effectLst/>
                <a:latin typeface="Arial" panose="020B0604020202020204" pitchFamily="34" charset="0"/>
                <a:ea typeface="Calibri" panose="020F0502020204030204" pitchFamily="34" charset="0"/>
              </a:rPr>
            </a:br>
            <a:r>
              <a:rPr lang="it-IT" sz="2000" dirty="0">
                <a:effectLst/>
                <a:latin typeface="Arial" panose="020B0604020202020204" pitchFamily="34" charset="0"/>
                <a:ea typeface="Calibri" panose="020F0502020204030204" pitchFamily="34" charset="0"/>
              </a:rPr>
              <a:t> Come funzionano i sistemi sanitari negli altri stati? </a:t>
            </a:r>
            <a:br>
              <a:rPr lang="it-IT" sz="2700" dirty="0">
                <a:effectLst/>
                <a:latin typeface="Arial" panose="020B0604020202020204" pitchFamily="34" charset="0"/>
                <a:ea typeface="Calibri" panose="020F0502020204030204" pitchFamily="34" charset="0"/>
              </a:rPr>
            </a:br>
            <a:br>
              <a:rPr lang="it-IT" sz="2700" dirty="0">
                <a:effectLst/>
                <a:latin typeface="Arial" panose="020B0604020202020204" pitchFamily="34" charset="0"/>
                <a:ea typeface="Calibri" panose="020F0502020204030204" pitchFamily="34" charset="0"/>
              </a:rPr>
            </a:br>
            <a:br>
              <a:rPr lang="it-IT" sz="2000" dirty="0">
                <a:solidFill>
                  <a:srgbClr val="6B6C5E"/>
                </a:solidFill>
                <a:effectLst/>
                <a:latin typeface="Arial" panose="020B0604020202020204" pitchFamily="34" charset="0"/>
                <a:ea typeface="Calibri" panose="020F0502020204030204" pitchFamily="34" charset="0"/>
              </a:rPr>
            </a:br>
            <a:r>
              <a:rPr lang="it-IT" sz="2000" dirty="0">
                <a:effectLst/>
                <a:latin typeface="Arial" panose="020B0604020202020204" pitchFamily="34" charset="0"/>
                <a:ea typeface="Calibri" panose="020F0502020204030204" pitchFamily="34" charset="0"/>
              </a:rPr>
              <a:t>Quanto costa essere curati in ospedale e quali coperture pubbliche o private sono a disposizione del cittadino? </a:t>
            </a:r>
            <a:endParaRPr lang="it-IT" sz="2000" dirty="0"/>
          </a:p>
        </p:txBody>
      </p:sp>
      <p:pic>
        <p:nvPicPr>
          <p:cNvPr id="1026" name="Picture 2" descr="Riconquistiamo il diritto alla salute!">
            <a:extLst>
              <a:ext uri="{FF2B5EF4-FFF2-40B4-BE49-F238E27FC236}">
                <a16:creationId xmlns:a16="http://schemas.microsoft.com/office/drawing/2014/main" id="{5AEB652B-23F0-4B5B-B85D-97C4F1339FE2}"/>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9568" b="9568"/>
          <a:stretch>
            <a:fillRect/>
          </a:stretch>
        </p:blipFill>
        <p:spPr bwMode="auto">
          <a:xfrm>
            <a:off x="1210755" y="1009651"/>
            <a:ext cx="5263134" cy="445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16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03BDC39A-5BD9-4080-AEFB-C5022393FEC9}"/>
              </a:ext>
            </a:extLst>
          </p:cNvPr>
          <p:cNvSpPr txBox="1"/>
          <p:nvPr/>
        </p:nvSpPr>
        <p:spPr>
          <a:xfrm>
            <a:off x="990599" y="676275"/>
            <a:ext cx="1021080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1">
                <a:solidFill>
                  <a:srgbClr val="6D8394"/>
                </a:solidFill>
                <a:effectLst/>
                <a:latin typeface="Helvetica" panose="020B0604020202020204" pitchFamily="34" charset="0"/>
                <a:ea typeface="Calibri" panose="020F0502020204030204" pitchFamily="34" charset="0"/>
              </a:rPr>
              <a:t>Business Insider International ha realizzato un’ inchiesta internazionale</a:t>
            </a:r>
            <a:endParaRPr kumimoji="0" lang="it-IT" sz="1800" b="0" i="0" u="none" strike="noStrike" kern="1200" cap="none" spc="0" normalizeH="0" baseline="0" noProof="0" dirty="0">
              <a:ln>
                <a:noFill/>
              </a:ln>
              <a:solidFill>
                <a:srgbClr val="595959"/>
              </a:solidFill>
              <a:effectLst/>
              <a:uLnTx/>
              <a:uFillTx/>
              <a:latin typeface="Calibri"/>
              <a:ea typeface="+mn-ea"/>
              <a:cs typeface="+mn-cs"/>
            </a:endParaRPr>
          </a:p>
        </p:txBody>
      </p:sp>
      <p:sp>
        <p:nvSpPr>
          <p:cNvPr id="4" name="CasellaDiTesto 3">
            <a:extLst>
              <a:ext uri="{FF2B5EF4-FFF2-40B4-BE49-F238E27FC236}">
                <a16:creationId xmlns:a16="http://schemas.microsoft.com/office/drawing/2014/main" id="{09D7C43C-1C16-43D1-8866-D8BF0981D210}"/>
              </a:ext>
            </a:extLst>
          </p:cNvPr>
          <p:cNvSpPr txBox="1"/>
          <p:nvPr/>
        </p:nvSpPr>
        <p:spPr>
          <a:xfrm>
            <a:off x="876300" y="1285876"/>
            <a:ext cx="10687050" cy="646331"/>
          </a:xfrm>
          <a:prstGeom prst="rect">
            <a:avLst/>
          </a:prstGeom>
          <a:noFill/>
        </p:spPr>
        <p:txBody>
          <a:bodyPr wrap="square">
            <a:spAutoFit/>
          </a:bodyPr>
          <a:lstStyle/>
          <a:p>
            <a:pPr>
              <a:spcAft>
                <a:spcPts val="1725"/>
              </a:spcAft>
            </a:pPr>
            <a:r>
              <a:rPr lang="it-IT" sz="1800" dirty="0">
                <a:solidFill>
                  <a:srgbClr val="6D8394"/>
                </a:solidFill>
                <a:effectLst/>
                <a:latin typeface="Helvetica" panose="020B0604020202020204" pitchFamily="34" charset="0"/>
                <a:ea typeface="Times New Roman" panose="02020603050405020304" pitchFamily="18" charset="0"/>
              </a:rPr>
              <a:t>in cui, per nove Paesi “rappresentativi” di tutto il mondo, cioè Italia, Germania, Francia, Stati Uniti, Nigeria, Singapore, Svezia, Gran Bretagna e Giappone, ha provato a rispondere a queste domande.</a:t>
            </a:r>
            <a:endParaRPr lang="it-IT" sz="1800" dirty="0">
              <a:effectLst/>
              <a:latin typeface="Times New Roman" panose="02020603050405020304" pitchFamily="18" charset="0"/>
              <a:ea typeface="Times New Roman" panose="02020603050405020304" pitchFamily="18" charset="0"/>
            </a:endParaRPr>
          </a:p>
        </p:txBody>
      </p:sp>
      <p:sp>
        <p:nvSpPr>
          <p:cNvPr id="8" name="CasellaDiTesto 7">
            <a:extLst>
              <a:ext uri="{FF2B5EF4-FFF2-40B4-BE49-F238E27FC236}">
                <a16:creationId xmlns:a16="http://schemas.microsoft.com/office/drawing/2014/main" id="{85F48722-B8E6-440B-AE19-1EF9E50A2DE5}"/>
              </a:ext>
            </a:extLst>
          </p:cNvPr>
          <p:cNvSpPr txBox="1"/>
          <p:nvPr/>
        </p:nvSpPr>
        <p:spPr>
          <a:xfrm>
            <a:off x="876300" y="2209206"/>
            <a:ext cx="9944101" cy="4070345"/>
          </a:xfrm>
          <a:prstGeom prst="rect">
            <a:avLst/>
          </a:prstGeom>
          <a:noFill/>
        </p:spPr>
        <p:txBody>
          <a:bodyPr wrap="square">
            <a:spAutoFit/>
          </a:bodyPr>
          <a:lstStyle/>
          <a:p>
            <a:pPr>
              <a:spcAft>
                <a:spcPts val="1725"/>
              </a:spcAft>
            </a:pPr>
            <a:r>
              <a:rPr lang="it-IT" b="1" dirty="0">
                <a:solidFill>
                  <a:srgbClr val="6D8394"/>
                </a:solidFill>
                <a:latin typeface="Helvetica" panose="020B0604020202020204" pitchFamily="34" charset="0"/>
                <a:ea typeface="Times New Roman" panose="02020603050405020304" pitchFamily="18" charset="0"/>
              </a:rPr>
              <a:t>In </a:t>
            </a:r>
            <a:r>
              <a:rPr lang="it-IT" sz="1800" b="1" dirty="0">
                <a:solidFill>
                  <a:srgbClr val="6D8394"/>
                </a:solidFill>
                <a:effectLst/>
                <a:latin typeface="Helvetica" panose="020B0604020202020204" pitchFamily="34" charset="0"/>
                <a:ea typeface="Times New Roman" panose="02020603050405020304" pitchFamily="18" charset="0"/>
              </a:rPr>
              <a:t>Svezia</a:t>
            </a:r>
            <a:r>
              <a:rPr lang="it-IT" sz="1800" dirty="0">
                <a:solidFill>
                  <a:srgbClr val="6D8394"/>
                </a:solidFill>
                <a:effectLst/>
                <a:latin typeface="Helvetica" panose="020B0604020202020204" pitchFamily="34" charset="0"/>
                <a:ea typeface="Times New Roman" panose="02020603050405020304" pitchFamily="18" charset="0"/>
              </a:rPr>
              <a:t> l’assistenza sanitaria di emergenza è finanziata dal Governo e il paziente deve pagare tra i 35 e i 45 dollari per la visita in ospedale, se è assicurato gli verrà rimborsata anche questa somma. </a:t>
            </a:r>
            <a:endParaRPr lang="it-IT" sz="1800" dirty="0">
              <a:effectLst/>
              <a:latin typeface="Times New Roman" panose="02020603050405020304" pitchFamily="18" charset="0"/>
              <a:ea typeface="Times New Roman" panose="02020603050405020304" pitchFamily="18" charset="0"/>
            </a:endParaRPr>
          </a:p>
          <a:p>
            <a:pPr>
              <a:spcAft>
                <a:spcPts val="1725"/>
              </a:spcAft>
            </a:pPr>
            <a:r>
              <a:rPr lang="it-IT" sz="1800" dirty="0">
                <a:solidFill>
                  <a:srgbClr val="6D8394"/>
                </a:solidFill>
                <a:effectLst/>
                <a:latin typeface="Helvetica" panose="020B0604020202020204" pitchFamily="34" charset="0"/>
                <a:ea typeface="Times New Roman" panose="02020603050405020304" pitchFamily="18" charset="0"/>
              </a:rPr>
              <a:t>Anche </a:t>
            </a:r>
            <a:r>
              <a:rPr lang="it-IT" sz="1800" b="1" dirty="0">
                <a:solidFill>
                  <a:srgbClr val="6D8394"/>
                </a:solidFill>
                <a:effectLst/>
                <a:latin typeface="Helvetica" panose="020B0604020202020204" pitchFamily="34" charset="0"/>
                <a:ea typeface="Times New Roman" panose="02020603050405020304" pitchFamily="18" charset="0"/>
              </a:rPr>
              <a:t>a Londra </a:t>
            </a:r>
            <a:r>
              <a:rPr lang="it-IT" sz="1800" dirty="0">
                <a:solidFill>
                  <a:srgbClr val="6D8394"/>
                </a:solidFill>
                <a:effectLst/>
                <a:latin typeface="Helvetica" panose="020B0604020202020204" pitchFamily="34" charset="0"/>
                <a:ea typeface="Times New Roman" panose="02020603050405020304" pitchFamily="18" charset="0"/>
              </a:rPr>
              <a:t>le cure mediche per esempio per un braccio rotto non avrebbero nessun costo, perché la sanità è finanziata dai contribuenti attraverso un’apposita tassa, anche se le aziende possono offrire un’assicurazione privata. </a:t>
            </a:r>
            <a:endParaRPr lang="it-IT" sz="1800" dirty="0">
              <a:effectLst/>
              <a:latin typeface="Times New Roman" panose="02020603050405020304" pitchFamily="18" charset="0"/>
              <a:ea typeface="Times New Roman" panose="02020603050405020304" pitchFamily="18" charset="0"/>
            </a:endParaRPr>
          </a:p>
          <a:p>
            <a:pPr>
              <a:spcAft>
                <a:spcPts val="1725"/>
              </a:spcAft>
            </a:pPr>
            <a:r>
              <a:rPr lang="it-IT" sz="1800" b="1" dirty="0">
                <a:solidFill>
                  <a:srgbClr val="6D8394"/>
                </a:solidFill>
                <a:effectLst/>
                <a:latin typeface="Helvetica" panose="020B0604020202020204" pitchFamily="34" charset="0"/>
                <a:ea typeface="Times New Roman" panose="02020603050405020304" pitchFamily="18" charset="0"/>
              </a:rPr>
              <a:t>Nel nostro Paese</a:t>
            </a:r>
            <a:r>
              <a:rPr lang="it-IT" sz="1800" dirty="0">
                <a:solidFill>
                  <a:srgbClr val="6D8394"/>
                </a:solidFill>
                <a:effectLst/>
                <a:latin typeface="Helvetica" panose="020B0604020202020204" pitchFamily="34" charset="0"/>
                <a:ea typeface="Times New Roman" panose="02020603050405020304" pitchFamily="18" charset="0"/>
              </a:rPr>
              <a:t>, non serve una polizza per essere curati in un ospedale pubblico, a seconda del problema e delle necessità c’è il pagamento di un eventuale ticket, anche se a volte si propende per il privato, perché garantisce tempi di cura e costi, per alcune prestazioni specifiche, addirittura inferiori al ticket pubblico. </a:t>
            </a:r>
          </a:p>
          <a:p>
            <a:pPr>
              <a:spcAft>
                <a:spcPts val="1725"/>
              </a:spcAft>
            </a:pPr>
            <a:r>
              <a:rPr lang="it-IT" sz="1800" b="1" dirty="0">
                <a:solidFill>
                  <a:srgbClr val="6D8394"/>
                </a:solidFill>
                <a:effectLst/>
                <a:latin typeface="Helvetica" panose="020B0604020202020204" pitchFamily="34" charset="0"/>
                <a:ea typeface="Times New Roman" panose="02020603050405020304" pitchFamily="18" charset="0"/>
              </a:rPr>
              <a:t>In Germania </a:t>
            </a:r>
            <a:r>
              <a:rPr lang="it-IT" sz="1800" dirty="0">
                <a:solidFill>
                  <a:srgbClr val="6D8394"/>
                </a:solidFill>
                <a:effectLst/>
                <a:latin typeface="Helvetica" panose="020B0604020202020204" pitchFamily="34" charset="0"/>
                <a:ea typeface="Times New Roman" panose="02020603050405020304" pitchFamily="18" charset="0"/>
              </a:rPr>
              <a:t>la polizza assicurativa viene pagata metà dal datore di lavoro e metà dal dipendente (gli viene sottratta dallo stipendio) </a:t>
            </a:r>
            <a:endParaRPr lang="it-IT"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3631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78E84D02-C9C2-4582-B53B-8093C455FF66}"/>
              </a:ext>
            </a:extLst>
          </p:cNvPr>
          <p:cNvSpPr txBox="1"/>
          <p:nvPr/>
        </p:nvSpPr>
        <p:spPr>
          <a:xfrm>
            <a:off x="1219201" y="885825"/>
            <a:ext cx="9963150" cy="3416320"/>
          </a:xfrm>
          <a:prstGeom prst="rect">
            <a:avLst/>
          </a:prstGeom>
          <a:noFill/>
        </p:spPr>
        <p:txBody>
          <a:bodyPr wrap="square">
            <a:spAutoFit/>
          </a:bodyPr>
          <a:lstStyle/>
          <a:p>
            <a:r>
              <a:rPr lang="it-IT" b="1" dirty="0">
                <a:latin typeface="Helvetica" panose="020B0604020202020204" pitchFamily="34" charset="0"/>
                <a:cs typeface="Helvetica" panose="020B0604020202020204" pitchFamily="34" charset="0"/>
              </a:rPr>
              <a:t>A Singapore</a:t>
            </a:r>
            <a:r>
              <a:rPr lang="it-IT" dirty="0">
                <a:latin typeface="Helvetica" panose="020B0604020202020204" pitchFamily="34" charset="0"/>
                <a:cs typeface="Helvetica" panose="020B0604020202020204" pitchFamily="34" charset="0"/>
              </a:rPr>
              <a:t>, c’è un’assicurazione gestita dallo Stato che provvede alla copertura delle cure ricevute negli ospedali pubblici e che può essere integrata con polizze private.</a:t>
            </a:r>
          </a:p>
          <a:p>
            <a:r>
              <a:rPr lang="it-IT" dirty="0">
                <a:latin typeface="Helvetica" panose="020B0604020202020204" pitchFamily="34" charset="0"/>
                <a:cs typeface="Helvetica" panose="020B0604020202020204" pitchFamily="34" charset="0"/>
              </a:rPr>
              <a:t>In Giappone, invece l’assicurazione pubblica è obbligatoria, anche per i disoccupati </a:t>
            </a:r>
          </a:p>
          <a:p>
            <a:br>
              <a:rPr lang="it-IT" sz="1800" u="none" strike="noStrike" dirty="0">
                <a:effectLst/>
                <a:latin typeface="Helvetica" panose="020B0604020202020204" pitchFamily="34" charset="0"/>
                <a:ea typeface="Calibri" panose="020F0502020204030204" pitchFamily="34" charset="0"/>
                <a:cs typeface="Helvetica" panose="020B0604020202020204" pitchFamily="34" charset="0"/>
                <a:hlinkClick r:id="rId2">
                  <a:extLst>
                    <a:ext uri="{A12FA001-AC4F-418D-AE19-62706E023703}">
                      <ahyp:hlinkClr xmlns:ahyp="http://schemas.microsoft.com/office/drawing/2018/hyperlinkcolor" val="tx"/>
                    </a:ext>
                  </a:extLst>
                </a:hlinkClick>
              </a:rPr>
            </a:br>
            <a:r>
              <a:rPr lang="it-IT" sz="1800" b="1" strike="noStrike" dirty="0">
                <a:effectLst/>
                <a:latin typeface="Helvetica" panose="020B0604020202020204" pitchFamily="34" charset="0"/>
                <a:ea typeface="Calibri" panose="020F0502020204030204" pitchFamily="34" charset="0"/>
                <a:cs typeface="Helvetica" panose="020B0604020202020204" pitchFamily="34" charset="0"/>
                <a:hlinkClick r:id="rId2">
                  <a:extLst>
                    <a:ext uri="{A12FA001-AC4F-418D-AE19-62706E023703}">
                      <ahyp:hlinkClr xmlns:ahyp="http://schemas.microsoft.com/office/drawing/2018/hyperlinkcolor" val="tx"/>
                    </a:ext>
                  </a:extLst>
                </a:hlinkClick>
              </a:rPr>
              <a:t>Negli Stati Uniti</a:t>
            </a:r>
            <a:r>
              <a:rPr lang="it-IT" sz="1800" b="1" dirty="0">
                <a:effectLst/>
                <a:latin typeface="Helvetica" panose="020B0604020202020204" pitchFamily="34" charset="0"/>
                <a:ea typeface="Calibri" panose="020F0502020204030204" pitchFamily="34" charset="0"/>
                <a:cs typeface="Helvetica" panose="020B0604020202020204" pitchFamily="34" charset="0"/>
              </a:rPr>
              <a:t>, </a:t>
            </a:r>
            <a:r>
              <a:rPr lang="it-IT" sz="1800" dirty="0">
                <a:effectLst/>
                <a:latin typeface="Helvetica" panose="020B0604020202020204" pitchFamily="34" charset="0"/>
                <a:ea typeface="Calibri" panose="020F0502020204030204" pitchFamily="34" charset="0"/>
                <a:cs typeface="Helvetica" panose="020B0604020202020204" pitchFamily="34" charset="0"/>
              </a:rPr>
              <a:t>per esempio, non esiste il diritto alla salute esiste solo il diritto ad avere un'assicurazione per le cure sanitarie</a:t>
            </a:r>
          </a:p>
          <a:p>
            <a:endParaRPr lang="it-IT" dirty="0">
              <a:solidFill>
                <a:srgbClr val="6B6C5E"/>
              </a:solidFill>
              <a:latin typeface="Helvetica" panose="020B0604020202020204" pitchFamily="34" charset="0"/>
              <a:cs typeface="Helvetica" panose="020B0604020202020204" pitchFamily="34" charset="0"/>
            </a:endParaRPr>
          </a:p>
          <a:p>
            <a:pPr algn="just"/>
            <a:r>
              <a:rPr lang="it-IT" b="1" i="0" dirty="0">
                <a:solidFill>
                  <a:srgbClr val="000000"/>
                </a:solidFill>
                <a:effectLst/>
                <a:latin typeface="Helvetica" panose="020B0604020202020204" pitchFamily="34" charset="0"/>
                <a:cs typeface="Helvetica" panose="020B0604020202020204" pitchFamily="34" charset="0"/>
              </a:rPr>
              <a:t>In Africa </a:t>
            </a:r>
            <a:r>
              <a:rPr lang="it-IT" b="0" i="0" dirty="0">
                <a:solidFill>
                  <a:srgbClr val="000000"/>
                </a:solidFill>
                <a:effectLst/>
                <a:latin typeface="Helvetica" panose="020B0604020202020204" pitchFamily="34" charset="0"/>
                <a:cs typeface="Helvetica" panose="020B0604020202020204" pitchFamily="34" charset="0"/>
              </a:rPr>
              <a:t>le strutture ospedaliere sono poche e sempre collocate nelle grandi città, mentre territori immensi sono privi anche di un medico. L’Organizzazione Mondiale della Sanità ha avviato un piano di intervento che prevede la costruzione di piccoli presidi sanitari in tutto il territorio, dove sia possibile fornire assistenza alla maternità e all’infanzia, praticare vaccinazioni, fornire medicinali, dare informazioni sanitarie.</a:t>
            </a:r>
            <a:endParaRPr lang="it-IT"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52219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rot="21409389">
            <a:off x="1076949" y="2057400"/>
            <a:ext cx="10515600" cy="2743200"/>
          </a:xfrm>
        </p:spPr>
        <p:txBody>
          <a:bodyPr rtlCol="0">
            <a:normAutofit/>
          </a:bodyPr>
          <a:lstStyle/>
          <a:p>
            <a:pPr rtl="0"/>
            <a:r>
              <a:rPr lang="it-IT" sz="4000" dirty="0"/>
              <a:t>QUALI TRATTATI FANNO RIFERIMENTO AL DIRITTO ALLA SALUTE?</a:t>
            </a:r>
            <a:br>
              <a:rPr lang="it-IT" sz="4000" dirty="0"/>
            </a:br>
            <a:endParaRPr lang="it-IT" sz="4000" dirty="0"/>
          </a:p>
        </p:txBody>
      </p:sp>
      <p:pic>
        <p:nvPicPr>
          <p:cNvPr id="3078" name="Picture 6" descr="▷ Libri: Immagini, Gif Animate &amp; Clipart – 100% GRATIS!">
            <a:extLst>
              <a:ext uri="{FF2B5EF4-FFF2-40B4-BE49-F238E27FC236}">
                <a16:creationId xmlns:a16="http://schemas.microsoft.com/office/drawing/2014/main" id="{2A47F67D-08B9-49F9-9DC6-B7C3426CF35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896592"/>
            <a:ext cx="2599932" cy="1598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half" idx="2"/>
          </p:nvPr>
        </p:nvSpPr>
        <p:spPr>
          <a:xfrm>
            <a:off x="1098422" y="371475"/>
            <a:ext cx="4498848" cy="5781675"/>
          </a:xfrm>
        </p:spPr>
        <p:txBody>
          <a:bodyPr rtlCol="0">
            <a:normAutofit fontScale="92500"/>
          </a:bodyPr>
          <a:lstStyle/>
          <a:p>
            <a:pPr algn="just" rtl="0"/>
            <a:r>
              <a:rPr lang="it-IT" sz="2400" dirty="0"/>
              <a:t>Sono molti i trattati internazionali che fanno riferimento al diritto alla salute. Le prime fonti internazionali che hanno inserito il diritto alla salute tra i diritti umani sono state </a:t>
            </a:r>
            <a:r>
              <a:rPr lang="it-IT" sz="2400" b="1" dirty="0"/>
              <a:t>la Dichiarazione Universale dei Diritti dell’Uomo e la Costituzione dell’OMS</a:t>
            </a:r>
            <a:r>
              <a:rPr lang="it-IT" sz="2400" dirty="0"/>
              <a:t>, entrambe stipulate nel 1948. </a:t>
            </a:r>
          </a:p>
          <a:p>
            <a:pPr algn="just" rtl="0"/>
            <a:r>
              <a:rPr lang="it-IT" sz="2400" dirty="0"/>
              <a:t>Molte convenzioni successive contengono un articolo o una clausola relativa al diritto alla salute, come ad esempio </a:t>
            </a:r>
            <a:r>
              <a:rPr lang="it-IT" sz="2400" b="1" dirty="0"/>
              <a:t>la Carta Sociale Europea, la Convenzione Americana dei Diritti dell’Uomo e la Convenzione Internazionale sui Diritti Economici, Sociali e Culturali </a:t>
            </a:r>
            <a:r>
              <a:rPr lang="it-IT" sz="2400" dirty="0"/>
              <a:t>(</a:t>
            </a:r>
            <a:r>
              <a:rPr lang="it-IT" sz="2400" b="1" dirty="0"/>
              <a:t>ICESCR</a:t>
            </a:r>
            <a:r>
              <a:rPr lang="it-IT" sz="2400" dirty="0"/>
              <a:t>). </a:t>
            </a:r>
          </a:p>
        </p:txBody>
      </p:sp>
      <p:pic>
        <p:nvPicPr>
          <p:cNvPr id="2050" name="Picture 2" descr="Le GIF di libri. 100 immagini animate">
            <a:extLst>
              <a:ext uri="{FF2B5EF4-FFF2-40B4-BE49-F238E27FC236}">
                <a16:creationId xmlns:a16="http://schemas.microsoft.com/office/drawing/2014/main" id="{300442CE-1A78-4A65-9CDC-F7AB48552227}"/>
              </a:ext>
            </a:extLst>
          </p:cNvPr>
          <p:cNvPicPr>
            <a:picLocks noGrp="1" noChangeAspect="1" noChangeArrowheads="1" noCro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419850" y="1862370"/>
            <a:ext cx="4498975" cy="2528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37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52475" y="195263"/>
            <a:ext cx="9144000" cy="828675"/>
          </a:xfrm>
        </p:spPr>
        <p:txBody>
          <a:bodyPr rtlCol="0"/>
          <a:lstStyle/>
          <a:p>
            <a:pPr>
              <a:lnSpc>
                <a:spcPct val="107000"/>
              </a:lnSpc>
              <a:spcAft>
                <a:spcPts val="800"/>
              </a:spcAft>
            </a:pPr>
            <a:r>
              <a:rPr lang="it-IT" sz="3600" b="1" dirty="0">
                <a:solidFill>
                  <a:srgbClr val="000000"/>
                </a:solidFill>
                <a:latin typeface="Helvetica" panose="020B0604020202020204" pitchFamily="34" charset="0"/>
                <a:ea typeface="Calibri" panose="020F0502020204030204" pitchFamily="34" charset="0"/>
                <a:cs typeface="Times New Roman" panose="02020603050405020304" pitchFamily="18" charset="0"/>
              </a:rPr>
              <a:t>TUTTI ABBIAMO DIRITTO ALLA SALUTE</a:t>
            </a:r>
            <a:endParaRPr lang="it-IT"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egnaposto contenuto 2"/>
          <p:cNvSpPr>
            <a:spLocks noGrp="1"/>
          </p:cNvSpPr>
          <p:nvPr>
            <p:ph sz="half" idx="1"/>
          </p:nvPr>
        </p:nvSpPr>
        <p:spPr>
          <a:xfrm>
            <a:off x="942975" y="1266825"/>
            <a:ext cx="4495800" cy="4462272"/>
          </a:xfrm>
        </p:spPr>
        <p:txBody>
          <a:bodyPr rtlCol="0"/>
          <a:lstStyle/>
          <a:p>
            <a:pPr algn="just" rtl="0"/>
            <a:r>
              <a:rPr lang="it-IT" dirty="0"/>
              <a:t>Oggi, più che mai, tocchiamo con mano l’importanza del diritto alla salute, perché il Covid-19 ha fatto emergere tutta la nostra fragilità e quella di un Servizio Sanitario Nazionale per anni depauperato di risorse, finanziarie e professionali. </a:t>
            </a:r>
          </a:p>
          <a:p>
            <a:pPr algn="just" rtl="0"/>
            <a:r>
              <a:rPr lang="it-IT" dirty="0"/>
              <a:t>La pandemia ha stravolto le nostre vite ed ha inasprito le disuguaglianze di salute già esistenti, creandone di nuove a svantaggio delle popolazioni più vulnerabili</a:t>
            </a:r>
          </a:p>
        </p:txBody>
      </p:sp>
      <p:sp>
        <p:nvSpPr>
          <p:cNvPr id="7" name="Nuvola 6">
            <a:extLst>
              <a:ext uri="{FF2B5EF4-FFF2-40B4-BE49-F238E27FC236}">
                <a16:creationId xmlns:a16="http://schemas.microsoft.com/office/drawing/2014/main" id="{D697136E-B33D-471E-BDD7-8237640406AD}"/>
              </a:ext>
            </a:extLst>
          </p:cNvPr>
          <p:cNvSpPr/>
          <p:nvPr/>
        </p:nvSpPr>
        <p:spPr>
          <a:xfrm>
            <a:off x="5781676" y="1038225"/>
            <a:ext cx="6219824" cy="5124450"/>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595959"/>
              </a:solidFill>
              <a:effectLst/>
              <a:uLnTx/>
              <a:uFillTx/>
              <a:latin typeface="Calibri"/>
              <a:ea typeface="+mn-ea"/>
              <a:cs typeface="+mn-cs"/>
            </a:endParaRPr>
          </a:p>
        </p:txBody>
      </p:sp>
      <p:sp>
        <p:nvSpPr>
          <p:cNvPr id="6" name="Segnaposto contenuto 5">
            <a:extLst>
              <a:ext uri="{FF2B5EF4-FFF2-40B4-BE49-F238E27FC236}">
                <a16:creationId xmlns:a16="http://schemas.microsoft.com/office/drawing/2014/main" id="{A4C6F7D8-852C-4AA0-AACE-E6BE4BE60BB7}"/>
              </a:ext>
            </a:extLst>
          </p:cNvPr>
          <p:cNvSpPr>
            <a:spLocks noGrp="1"/>
          </p:cNvSpPr>
          <p:nvPr>
            <p:ph sz="half" idx="2"/>
          </p:nvPr>
        </p:nvSpPr>
        <p:spPr>
          <a:xfrm>
            <a:off x="6553200" y="1976628"/>
            <a:ext cx="5133975" cy="3843147"/>
          </a:xfrm>
        </p:spPr>
        <p:txBody>
          <a:bodyPr>
            <a:normAutofit/>
          </a:bodyPr>
          <a:lstStyle/>
          <a:p>
            <a:pPr marL="45720" indent="0" algn="just">
              <a:buNone/>
            </a:pPr>
            <a:r>
              <a:rPr lang="it-IT" sz="3200" b="1" dirty="0"/>
              <a:t>Nell’anno segnato dal Covid-19 l’obiettivo 3 dell’Agenda 2030: “Assicurare a tutti salute e benessere”, assume dunque una grande importanza.</a:t>
            </a:r>
          </a:p>
        </p:txBody>
      </p:sp>
    </p:spTree>
    <p:extLst>
      <p:ext uri="{BB962C8B-B14F-4D97-AF65-F5344CB8AC3E}">
        <p14:creationId xmlns:p14="http://schemas.microsoft.com/office/powerpoint/2010/main" val="255165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half" idx="2"/>
          </p:nvPr>
        </p:nvSpPr>
        <p:spPr>
          <a:xfrm>
            <a:off x="1098422" y="371475"/>
            <a:ext cx="4788028" cy="5781675"/>
          </a:xfrm>
        </p:spPr>
        <p:txBody>
          <a:bodyPr rtlCol="0">
            <a:normAutofit/>
          </a:bodyPr>
          <a:lstStyle/>
          <a:p>
            <a:pPr algn="just" rtl="0"/>
            <a:r>
              <a:rPr lang="it-IT" sz="2400" dirty="0"/>
              <a:t>L’emergenza sanitaria in corso ha infatti ridestato l’attenzione delle opinioni pubbliche e dei decisori politici di tutto il mondo sulla necessità di potere contare su sistemi sanitari accessibili e attrezzati a garantire il diritto alla salute dei cittadini.</a:t>
            </a:r>
          </a:p>
          <a:p>
            <a:pPr algn="just" rtl="0"/>
            <a:r>
              <a:rPr lang="it-IT" sz="2400" dirty="0"/>
              <a:t>Come attestato dall’Obiettivo 3, dell’Agenda 2030, per raggiungere lo sviluppo sostenibile è fondamentale garantire una vita sana e promuovere il benessere di tutti a tutte le età. </a:t>
            </a:r>
          </a:p>
        </p:txBody>
      </p:sp>
      <p:pic>
        <p:nvPicPr>
          <p:cNvPr id="4098" name="Picture 2" descr="Agenda 2030 Goal 3 Assicurare La Salute E Il Benessere Per Tutti E Per  Tutte Le Eta – Cute766">
            <a:extLst>
              <a:ext uri="{FF2B5EF4-FFF2-40B4-BE49-F238E27FC236}">
                <a16:creationId xmlns:a16="http://schemas.microsoft.com/office/drawing/2014/main" id="{12C757C5-E683-4527-BAC6-207E723C4551}"/>
              </a:ext>
            </a:extLst>
          </p:cNvPr>
          <p:cNvPicPr>
            <a:picLocks noGrp="1" noChangeAspect="1" noChangeArrowheads="1" noCro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8240300" y="990600"/>
            <a:ext cx="2853278" cy="2057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genda2030 GIFs - Get the best GIF on GIPHY">
            <a:extLst>
              <a:ext uri="{FF2B5EF4-FFF2-40B4-BE49-F238E27FC236}">
                <a16:creationId xmlns:a16="http://schemas.microsoft.com/office/drawing/2014/main" id="{8D829F9D-DB2A-43A9-96A3-E3C11B8AA33D}"/>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581900" y="3124200"/>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19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7C0664-F410-4294-A87C-D490FE1D4554}"/>
              </a:ext>
            </a:extLst>
          </p:cNvPr>
          <p:cNvSpPr>
            <a:spLocks noGrp="1"/>
          </p:cNvSpPr>
          <p:nvPr>
            <p:ph type="title"/>
          </p:nvPr>
        </p:nvSpPr>
        <p:spPr>
          <a:xfrm>
            <a:off x="1524000" y="457199"/>
            <a:ext cx="9144000" cy="1212981"/>
          </a:xfrm>
        </p:spPr>
        <p:txBody>
          <a:bodyPr>
            <a:normAutofit fontScale="90000"/>
          </a:bodyPr>
          <a:lstStyle/>
          <a:p>
            <a:r>
              <a:rPr lang="it-IT" sz="4900" b="1" dirty="0"/>
              <a:t>Sarà fondamentale: </a:t>
            </a:r>
            <a:br>
              <a:rPr lang="it-IT" sz="3600" dirty="0"/>
            </a:br>
            <a:endParaRPr lang="it-IT" dirty="0"/>
          </a:p>
        </p:txBody>
      </p:sp>
      <p:sp>
        <p:nvSpPr>
          <p:cNvPr id="4" name="Segnaposto contenuto 3">
            <a:extLst>
              <a:ext uri="{FF2B5EF4-FFF2-40B4-BE49-F238E27FC236}">
                <a16:creationId xmlns:a16="http://schemas.microsoft.com/office/drawing/2014/main" id="{3697293D-8326-4D25-9912-F87A7A8661F5}"/>
              </a:ext>
            </a:extLst>
          </p:cNvPr>
          <p:cNvSpPr>
            <a:spLocks noGrp="1"/>
          </p:cNvSpPr>
          <p:nvPr>
            <p:ph sz="half" idx="2"/>
          </p:nvPr>
        </p:nvSpPr>
        <p:spPr>
          <a:xfrm>
            <a:off x="822198" y="1445371"/>
            <a:ext cx="4498848" cy="1947182"/>
          </a:xfrm>
        </p:spPr>
        <p:txBody>
          <a:bodyPr>
            <a:normAutofit lnSpcReduction="10000"/>
          </a:bodyPr>
          <a:lstStyle/>
          <a:p>
            <a:pPr marL="274320" marR="0" lvl="0" indent="-228600" algn="l" defTabSz="914400" rtl="0" eaLnBrk="1" fontAlgn="auto" latinLnBrk="0" hangingPunct="1">
              <a:lnSpc>
                <a:spcPct val="90000"/>
              </a:lnSpc>
              <a:spcBef>
                <a:spcPts val="1800"/>
              </a:spcBef>
              <a:spcAft>
                <a:spcPts val="0"/>
              </a:spcAft>
              <a:buClr>
                <a:srgbClr val="87A91B">
                  <a:lumMod val="50000"/>
                </a:srgbClr>
              </a:buClr>
              <a:buSzPct val="100000"/>
              <a:buFont typeface="Arial" pitchFamily="34" charset="0"/>
              <a:buChar char="▪"/>
              <a:tabLst/>
              <a:defRPr/>
            </a:pPr>
            <a:r>
              <a:rPr lang="it-IT" sz="2400" dirty="0">
                <a:solidFill>
                  <a:srgbClr val="595959"/>
                </a:solidFill>
                <a:latin typeface="Calibri"/>
              </a:rPr>
              <a:t>G</a:t>
            </a:r>
            <a:r>
              <a:rPr kumimoji="0" lang="it-IT" sz="2400" b="0" i="0" u="none" strike="noStrike" kern="1200" cap="none" spc="0" normalizeH="0" baseline="0" noProof="0" dirty="0" err="1">
                <a:ln>
                  <a:noFill/>
                </a:ln>
                <a:solidFill>
                  <a:srgbClr val="595959"/>
                </a:solidFill>
                <a:effectLst/>
                <a:uLnTx/>
                <a:uFillTx/>
                <a:latin typeface="Calibri"/>
                <a:ea typeface="+mn-ea"/>
                <a:cs typeface="+mn-cs"/>
              </a:rPr>
              <a:t>arantire</a:t>
            </a:r>
            <a:r>
              <a:rPr kumimoji="0" lang="it-IT" sz="2400" b="0" i="0" u="none" strike="noStrike" kern="1200" cap="none" spc="0" normalizeH="0" baseline="0" noProof="0" dirty="0">
                <a:ln>
                  <a:noFill/>
                </a:ln>
                <a:solidFill>
                  <a:srgbClr val="595959"/>
                </a:solidFill>
                <a:effectLst/>
                <a:uLnTx/>
                <a:uFillTx/>
                <a:latin typeface="Calibri"/>
                <a:ea typeface="+mn-ea"/>
                <a:cs typeface="+mn-cs"/>
              </a:rPr>
              <a:t> a tutti gli abitanti del pianeta standard omogenei di prevenzione, assistenza e cura, annullando l’ingiusto divario tra Paesi ricchi e poveri. </a:t>
            </a:r>
          </a:p>
          <a:p>
            <a:pPr marL="274320" marR="0" lvl="0" indent="-228600" algn="l" defTabSz="914400" rtl="0" eaLnBrk="1" fontAlgn="auto" latinLnBrk="0" hangingPunct="1">
              <a:lnSpc>
                <a:spcPct val="90000"/>
              </a:lnSpc>
              <a:spcBef>
                <a:spcPts val="1800"/>
              </a:spcBef>
              <a:spcAft>
                <a:spcPts val="0"/>
              </a:spcAft>
              <a:buClr>
                <a:srgbClr val="87A91B">
                  <a:lumMod val="50000"/>
                </a:srgbClr>
              </a:buClr>
              <a:buSzPct val="100000"/>
              <a:buFont typeface="Arial" pitchFamily="34" charset="0"/>
              <a:buChar char="▪"/>
              <a:tabLst/>
              <a:defRPr/>
            </a:pPr>
            <a:endParaRPr kumimoji="0" lang="it-IT" sz="2400" b="0" i="0" u="none" strike="noStrike" kern="1200" cap="none" spc="0" normalizeH="0" baseline="0" noProof="0" dirty="0">
              <a:ln>
                <a:noFill/>
              </a:ln>
              <a:solidFill>
                <a:srgbClr val="595959"/>
              </a:solidFill>
              <a:effectLst/>
              <a:uLnTx/>
              <a:uFillTx/>
              <a:latin typeface="Calibri"/>
              <a:ea typeface="+mn-ea"/>
              <a:cs typeface="+mn-cs"/>
            </a:endParaRPr>
          </a:p>
          <a:p>
            <a:endParaRPr lang="it-IT" dirty="0"/>
          </a:p>
        </p:txBody>
      </p:sp>
      <p:sp>
        <p:nvSpPr>
          <p:cNvPr id="5" name="Segnaposto testo 4">
            <a:extLst>
              <a:ext uri="{FF2B5EF4-FFF2-40B4-BE49-F238E27FC236}">
                <a16:creationId xmlns:a16="http://schemas.microsoft.com/office/drawing/2014/main" id="{1091F9B9-9CC5-42CA-A07F-225FFB63BDC0}"/>
              </a:ext>
            </a:extLst>
          </p:cNvPr>
          <p:cNvSpPr>
            <a:spLocks noGrp="1"/>
          </p:cNvSpPr>
          <p:nvPr>
            <p:ph type="body" sz="quarter" idx="3"/>
          </p:nvPr>
        </p:nvSpPr>
        <p:spPr>
          <a:xfrm>
            <a:off x="1673352" y="3949181"/>
            <a:ext cx="4498848" cy="1584844"/>
          </a:xfrm>
        </p:spPr>
        <p:txBody>
          <a:bodyPr>
            <a:normAutofit/>
          </a:bodyPr>
          <a:lstStyle/>
          <a:p>
            <a:pPr marL="274320" marR="0" lvl="0" indent="-228600" algn="l" defTabSz="914400" rtl="0" eaLnBrk="1" fontAlgn="auto" latinLnBrk="0" hangingPunct="1">
              <a:lnSpc>
                <a:spcPct val="90000"/>
              </a:lnSpc>
              <a:spcBef>
                <a:spcPts val="1800"/>
              </a:spcBef>
              <a:spcAft>
                <a:spcPts val="0"/>
              </a:spcAft>
              <a:buClr>
                <a:srgbClr val="87A91B">
                  <a:lumMod val="50000"/>
                </a:srgbClr>
              </a:buClr>
              <a:buSzPct val="100000"/>
              <a:buFont typeface="Arial" pitchFamily="34" charset="0"/>
              <a:buChar char="▪"/>
              <a:tabLst/>
              <a:defRPr/>
            </a:pPr>
            <a:r>
              <a:rPr lang="it-IT" sz="2600" b="0" cap="none" dirty="0">
                <a:solidFill>
                  <a:srgbClr val="595959"/>
                </a:solidFill>
                <a:latin typeface="Calibri"/>
              </a:rPr>
              <a:t>C</a:t>
            </a:r>
            <a:r>
              <a:rPr kumimoji="0" lang="it-IT" sz="2600" b="0" i="0" u="none" strike="noStrike" kern="1200" cap="none" spc="0" normalizeH="0" baseline="0" noProof="0" dirty="0" err="1">
                <a:ln>
                  <a:noFill/>
                </a:ln>
                <a:solidFill>
                  <a:srgbClr val="595959"/>
                </a:solidFill>
                <a:effectLst/>
                <a:uLnTx/>
                <a:uFillTx/>
                <a:latin typeface="Calibri"/>
                <a:ea typeface="+mn-ea"/>
                <a:cs typeface="+mn-cs"/>
              </a:rPr>
              <a:t>onsentire</a:t>
            </a:r>
            <a:r>
              <a:rPr kumimoji="0" lang="it-IT" sz="2600" b="0" i="0" u="none" strike="noStrike" kern="1200" cap="none" spc="0" normalizeH="0" baseline="0" noProof="0" dirty="0">
                <a:ln>
                  <a:noFill/>
                </a:ln>
                <a:solidFill>
                  <a:srgbClr val="595959"/>
                </a:solidFill>
                <a:effectLst/>
                <a:uLnTx/>
                <a:uFillTx/>
                <a:latin typeface="Calibri"/>
                <a:ea typeface="+mn-ea"/>
                <a:cs typeface="+mn-cs"/>
              </a:rPr>
              <a:t> a tutti l’accesso ai servizi essenziali di assistenza sanitaria e la disponibilità di farmaci di base e vaccini</a:t>
            </a:r>
          </a:p>
          <a:p>
            <a:endParaRPr lang="it-IT" dirty="0"/>
          </a:p>
        </p:txBody>
      </p:sp>
      <p:sp>
        <p:nvSpPr>
          <p:cNvPr id="6" name="Segnaposto contenuto 5">
            <a:extLst>
              <a:ext uri="{FF2B5EF4-FFF2-40B4-BE49-F238E27FC236}">
                <a16:creationId xmlns:a16="http://schemas.microsoft.com/office/drawing/2014/main" id="{85C1BEE2-024B-4092-B2E7-87BAB40CB792}"/>
              </a:ext>
            </a:extLst>
          </p:cNvPr>
          <p:cNvSpPr>
            <a:spLocks noGrp="1"/>
          </p:cNvSpPr>
          <p:nvPr>
            <p:ph sz="quarter" idx="4"/>
          </p:nvPr>
        </p:nvSpPr>
        <p:spPr>
          <a:xfrm>
            <a:off x="7175754" y="3325585"/>
            <a:ext cx="4498848" cy="1041336"/>
          </a:xfrm>
        </p:spPr>
        <p:txBody>
          <a:bodyPr>
            <a:normAutofit lnSpcReduction="10000"/>
          </a:bodyPr>
          <a:lstStyle/>
          <a:p>
            <a:r>
              <a:rPr lang="it-IT" sz="2400" dirty="0"/>
              <a:t>Sostenere la ricerca e lo sviluppo di vaccini e farmaci per le malattie …</a:t>
            </a:r>
          </a:p>
        </p:txBody>
      </p:sp>
      <p:sp>
        <p:nvSpPr>
          <p:cNvPr id="7" name="Segnaposto contenuto 5">
            <a:extLst>
              <a:ext uri="{FF2B5EF4-FFF2-40B4-BE49-F238E27FC236}">
                <a16:creationId xmlns:a16="http://schemas.microsoft.com/office/drawing/2014/main" id="{52277BE1-693E-4EEC-A70C-049A4D7BCCDF}"/>
              </a:ext>
            </a:extLst>
          </p:cNvPr>
          <p:cNvSpPr txBox="1">
            <a:spLocks/>
          </p:cNvSpPr>
          <p:nvPr/>
        </p:nvSpPr>
        <p:spPr>
          <a:xfrm>
            <a:off x="7175754" y="1247676"/>
            <a:ext cx="4498848" cy="1041336"/>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it-IT" sz="2400" dirty="0"/>
              <a:t>Eliminare il divario tra Paesi ricchi e Paesi poveri</a:t>
            </a:r>
          </a:p>
        </p:txBody>
      </p:sp>
    </p:spTree>
    <p:extLst>
      <p:ext uri="{BB962C8B-B14F-4D97-AF65-F5344CB8AC3E}">
        <p14:creationId xmlns:p14="http://schemas.microsoft.com/office/powerpoint/2010/main" val="254453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C31907-0948-4A46-7772-425A3D90E4E3}"/>
              </a:ext>
            </a:extLst>
          </p:cNvPr>
          <p:cNvSpPr>
            <a:spLocks noGrp="1"/>
          </p:cNvSpPr>
          <p:nvPr>
            <p:ph type="title"/>
          </p:nvPr>
        </p:nvSpPr>
        <p:spPr>
          <a:xfrm>
            <a:off x="1515978" y="1241659"/>
            <a:ext cx="9389445" cy="3522846"/>
          </a:xfrm>
          <a:scene3d>
            <a:camera prst="orthographicFront"/>
            <a:lightRig rig="threePt" dir="t"/>
          </a:scene3d>
          <a:sp3d>
            <a:bevelT prst="angle"/>
          </a:sp3d>
        </p:spPr>
        <p:style>
          <a:lnRef idx="1">
            <a:schemeClr val="accent1"/>
          </a:lnRef>
          <a:fillRef idx="2">
            <a:schemeClr val="accent1"/>
          </a:fillRef>
          <a:effectRef idx="1">
            <a:schemeClr val="accent1"/>
          </a:effectRef>
          <a:fontRef idx="minor">
            <a:schemeClr val="dk1"/>
          </a:fontRef>
        </p:style>
        <p:txBody>
          <a:bodyPr/>
          <a:lstStyle/>
          <a:p>
            <a:pPr algn="ctr"/>
            <a:r>
              <a:rPr lang="it-IT" b="1" dirty="0"/>
              <a:t>REALIZZATO DA:</a:t>
            </a:r>
            <a:br>
              <a:rPr lang="it-IT" b="1" dirty="0"/>
            </a:br>
            <a:br>
              <a:rPr lang="it-IT" b="1" dirty="0"/>
            </a:br>
            <a:r>
              <a:rPr lang="it-IT" b="1" dirty="0"/>
              <a:t>DOMENICO PIO DIODATI</a:t>
            </a:r>
            <a:br>
              <a:rPr lang="it-IT" b="1" dirty="0"/>
            </a:br>
            <a:endParaRPr lang="it-IT" b="1" dirty="0"/>
          </a:p>
        </p:txBody>
      </p:sp>
    </p:spTree>
    <p:extLst>
      <p:ext uri="{BB962C8B-B14F-4D97-AF65-F5344CB8AC3E}">
        <p14:creationId xmlns:p14="http://schemas.microsoft.com/office/powerpoint/2010/main" val="30001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r>
              <a:rPr lang="it-IT" sz="5300" b="1" dirty="0"/>
              <a:t>Che cos’è la salute?</a:t>
            </a:r>
            <a:br>
              <a:rPr lang="it-IT" dirty="0"/>
            </a:br>
            <a:endParaRPr lang="it-IT" dirty="0"/>
          </a:p>
        </p:txBody>
      </p:sp>
      <p:sp>
        <p:nvSpPr>
          <p:cNvPr id="3" name="Segnaposto contenuto 2"/>
          <p:cNvSpPr>
            <a:spLocks noGrp="1"/>
          </p:cNvSpPr>
          <p:nvPr>
            <p:ph idx="1"/>
          </p:nvPr>
        </p:nvSpPr>
        <p:spPr>
          <a:xfrm>
            <a:off x="1524001" y="1362075"/>
            <a:ext cx="5905500" cy="4810125"/>
          </a:xfrm>
        </p:spPr>
        <p:txBody>
          <a:bodyPr rtlCol="0"/>
          <a:lstStyle/>
          <a:p>
            <a:pPr marL="45720" indent="0" algn="just" rtl="0">
              <a:buNone/>
            </a:pPr>
            <a:r>
              <a:rPr lang="it-IT" sz="2400" dirty="0"/>
              <a:t>Nella società contemporanea la salute è considerata un bene sociale, che deve essere garantito a ogni essere umano, senza distinzione di razza, religione, opinioni politiche e condizione economica.</a:t>
            </a:r>
          </a:p>
          <a:p>
            <a:pPr marL="45720" indent="0" rtl="0">
              <a:buNone/>
            </a:pPr>
            <a:endParaRPr lang="it-IT" dirty="0"/>
          </a:p>
          <a:p>
            <a:pPr marL="45720" indent="0" algn="just" rtl="0">
              <a:buNone/>
            </a:pPr>
            <a:r>
              <a:rPr lang="it-IT" sz="2400" dirty="0"/>
              <a:t>Ogni persona merita di ricevere cure sicure, tempestive ed efficaci,  ma in molti Paesi del mondo questo purtroppo non è possibile. Nessuno dovrebbe ammalarsi e morire solo perché è povero o perché non può accedere ai servizi sanitari di cui ha bisogno.</a:t>
            </a:r>
          </a:p>
        </p:txBody>
      </p:sp>
      <p:pic>
        <p:nvPicPr>
          <p:cNvPr id="2050" name="Picture 2" descr="Heartbeat - Salute Plus">
            <a:extLst>
              <a:ext uri="{FF2B5EF4-FFF2-40B4-BE49-F238E27FC236}">
                <a16:creationId xmlns:a16="http://schemas.microsoft.com/office/drawing/2014/main" id="{20B64A12-4797-4C7C-80CA-E7E0DC2B0584}"/>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02269">
            <a:off x="7762875" y="1431341"/>
            <a:ext cx="4273640" cy="368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24000" y="457200"/>
            <a:ext cx="9144000" cy="1038225"/>
          </a:xfrm>
        </p:spPr>
        <p:txBody>
          <a:bodyPr rtlCol="0">
            <a:normAutofit fontScale="90000"/>
          </a:bodyPr>
          <a:lstStyle/>
          <a:p>
            <a:r>
              <a:rPr lang="it-IT" sz="4400" b="1" dirty="0">
                <a:latin typeface="Calibri" panose="020F0502020204030204" pitchFamily="34" charset="0"/>
                <a:ea typeface="Calibri" panose="020F0502020204030204" pitchFamily="34" charset="0"/>
                <a:cs typeface="Times New Roman" panose="02020603050405020304" pitchFamily="18" charset="0"/>
              </a:rPr>
              <a:t>Ma cosa indica il termine “salute”?</a:t>
            </a:r>
            <a:br>
              <a:rPr lang="it-IT" sz="3600" dirty="0">
                <a:latin typeface="Calibri" panose="020F0502020204030204" pitchFamily="34" charset="0"/>
                <a:ea typeface="Calibri" panose="020F0502020204030204" pitchFamily="34" charset="0"/>
                <a:cs typeface="Times New Roman" panose="02020603050405020304" pitchFamily="18" charset="0"/>
              </a:rPr>
            </a:br>
            <a:endParaRPr lang="it-IT" dirty="0"/>
          </a:p>
        </p:txBody>
      </p:sp>
      <p:sp>
        <p:nvSpPr>
          <p:cNvPr id="4" name="Segnaposto contenuto 3">
            <a:extLst>
              <a:ext uri="{FF2B5EF4-FFF2-40B4-BE49-F238E27FC236}">
                <a16:creationId xmlns:a16="http://schemas.microsoft.com/office/drawing/2014/main" id="{149AC51C-B2E2-4E4D-A7CF-F35D480B4FB7}"/>
              </a:ext>
            </a:extLst>
          </p:cNvPr>
          <p:cNvSpPr>
            <a:spLocks noGrp="1"/>
          </p:cNvSpPr>
          <p:nvPr>
            <p:ph idx="1"/>
          </p:nvPr>
        </p:nvSpPr>
        <p:spPr>
          <a:xfrm>
            <a:off x="4695825" y="1247775"/>
            <a:ext cx="6400800" cy="4876800"/>
          </a:xfrm>
        </p:spPr>
        <p:txBody>
          <a:bodyPr>
            <a:normAutofit fontScale="62500" lnSpcReduction="20000"/>
          </a:bodyPr>
          <a:lstStyle/>
          <a:p>
            <a:pPr marL="45720" indent="0" algn="just">
              <a:lnSpc>
                <a:spcPct val="107000"/>
              </a:lnSpc>
              <a:spcAft>
                <a:spcPts val="800"/>
              </a:spcAft>
              <a:buNone/>
            </a:pPr>
            <a:r>
              <a:rPr lang="it-IT" sz="3400" dirty="0">
                <a:effectLst/>
                <a:latin typeface="Calibri" panose="020F0502020204030204" pitchFamily="34" charset="0"/>
                <a:ea typeface="Calibri" panose="020F0502020204030204" pitchFamily="34" charset="0"/>
                <a:cs typeface="Times New Roman" panose="02020603050405020304" pitchFamily="18" charset="0"/>
              </a:rPr>
              <a:t>Secondo l’Organizzazione mondiale della Sanità (OMS),</a:t>
            </a:r>
            <a:r>
              <a:rPr lang="it-IT" sz="34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l</a:t>
            </a:r>
            <a:r>
              <a:rPr lang="it-IT" sz="3400" dirty="0">
                <a:effectLst/>
                <a:latin typeface="Calibri" panose="020F0502020204030204" pitchFamily="34" charset="0"/>
                <a:ea typeface="Calibri" panose="020F0502020204030204" pitchFamily="34" charset="0"/>
                <a:cs typeface="Times New Roman" panose="02020603050405020304" pitchFamily="18" charset="0"/>
              </a:rPr>
              <a:t>a salute è “una condizione di benessere globale, fisico, psichico, mentale e sociale e non consiste soltanto in un'assenza di malattia o di infermità”. </a:t>
            </a:r>
          </a:p>
          <a:p>
            <a:pPr marL="45720" indent="0" algn="just">
              <a:lnSpc>
                <a:spcPct val="107000"/>
              </a:lnSpc>
              <a:spcAft>
                <a:spcPts val="800"/>
              </a:spcAft>
              <a:buNone/>
            </a:pPr>
            <a:r>
              <a:rPr lang="it-IT" sz="3400" dirty="0">
                <a:effectLst/>
                <a:latin typeface="Calibri" panose="020F0502020204030204" pitchFamily="34" charset="0"/>
                <a:ea typeface="Calibri" panose="020F0502020204030204" pitchFamily="34" charset="0"/>
                <a:cs typeface="Times New Roman" panose="02020603050405020304" pitchFamily="18" charset="0"/>
              </a:rPr>
              <a:t>Star bene quindi non significa non essere malati, ma avere un buon equilibrio tra mente e corpo, vivere in modo tranquillo e sereno, affrontare le difficoltà con la consapevolezza dei propri limiti e dei propri punti di forza, sentirsi parte integrante della società in cui si vive, anche quando non si è in perfetta forma. Solo in epoca recente si è compreso che il benessere di una persona è strettamente legato alla salubrità del luogo in cui lavora e dell’ambiente in cui vive. In quest’ottica la salute diventa un bene collettivo da tutelare e salvaguardare nell’interesse di tutta la società</a:t>
            </a:r>
            <a:r>
              <a:rPr lang="it-IT" sz="3100" dirty="0">
                <a:effectLst/>
                <a:latin typeface="Calibri" panose="020F0502020204030204" pitchFamily="34" charset="0"/>
                <a:ea typeface="Calibri" panose="020F0502020204030204" pitchFamily="34" charset="0"/>
                <a:cs typeface="Times New Roman" panose="02020603050405020304" pitchFamily="18" charset="0"/>
              </a:rPr>
              <a:t>.</a:t>
            </a:r>
          </a:p>
          <a:p>
            <a:endParaRPr lang="it-IT" dirty="0"/>
          </a:p>
        </p:txBody>
      </p:sp>
      <p:pic>
        <p:nvPicPr>
          <p:cNvPr id="3074" name="Picture 2">
            <a:extLst>
              <a:ext uri="{FF2B5EF4-FFF2-40B4-BE49-F238E27FC236}">
                <a16:creationId xmlns:a16="http://schemas.microsoft.com/office/drawing/2014/main" id="{85752E0B-CAFD-44E1-B89E-AD25644B598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495425"/>
            <a:ext cx="4001400" cy="2905126"/>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7">
            <a:extLst>
              <a:ext uri="{FF2B5EF4-FFF2-40B4-BE49-F238E27FC236}">
                <a16:creationId xmlns:a16="http://schemas.microsoft.com/office/drawing/2014/main" id="{91366B5E-7C02-41E2-A325-C57AC157F861}"/>
              </a:ext>
            </a:extLst>
          </p:cNvPr>
          <p:cNvSpPr txBox="1"/>
          <p:nvPr/>
        </p:nvSpPr>
        <p:spPr>
          <a:xfrm>
            <a:off x="533400" y="4135093"/>
            <a:ext cx="2428875" cy="530915"/>
          </a:xfrm>
          <a:prstGeom prst="rect">
            <a:avLst/>
          </a:prstGeom>
          <a:noFill/>
        </p:spPr>
        <p:txBody>
          <a:bodyPr wrap="square">
            <a:spAutoFit/>
          </a:bodyPr>
          <a:lstStyle/>
          <a:p>
            <a:endParaRPr lang="it-IT" dirty="0"/>
          </a:p>
          <a:p>
            <a:r>
              <a:rPr lang="it-IT" sz="1050" dirty="0"/>
              <a:t>www.idffy.it - francesco </a:t>
            </a:r>
            <a:r>
              <a:rPr lang="it-IT" sz="1050" dirty="0" err="1"/>
              <a:t>scarfone</a:t>
            </a:r>
            <a:endParaRPr lang="it-IT" sz="1050" dirty="0"/>
          </a:p>
        </p:txBody>
      </p:sp>
    </p:spTree>
    <p:extLst>
      <p:ext uri="{BB962C8B-B14F-4D97-AF65-F5344CB8AC3E}">
        <p14:creationId xmlns:p14="http://schemas.microsoft.com/office/powerpoint/2010/main" val="151459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52475" y="195263"/>
            <a:ext cx="9144000" cy="828675"/>
          </a:xfrm>
        </p:spPr>
        <p:txBody>
          <a:bodyPr rtlCol="0"/>
          <a:lstStyle/>
          <a:p>
            <a:pPr>
              <a:lnSpc>
                <a:spcPct val="107000"/>
              </a:lnSpc>
              <a:spcAft>
                <a:spcPts val="800"/>
              </a:spcAft>
            </a:pPr>
            <a:r>
              <a:rPr lang="it-IT" sz="36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La salute è un diritto-dovere</a:t>
            </a:r>
            <a:endParaRPr lang="it-IT"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egnaposto contenuto 2"/>
          <p:cNvSpPr>
            <a:spLocks noGrp="1"/>
          </p:cNvSpPr>
          <p:nvPr>
            <p:ph sz="half" idx="1"/>
          </p:nvPr>
        </p:nvSpPr>
        <p:spPr>
          <a:xfrm>
            <a:off x="942975" y="1266825"/>
            <a:ext cx="4495800" cy="4462272"/>
          </a:xfrm>
        </p:spPr>
        <p:txBody>
          <a:bodyPr rtlCol="0"/>
          <a:lstStyle/>
          <a:p>
            <a:pPr algn="just" rtl="0"/>
            <a:r>
              <a:rPr lang="it-IT" dirty="0"/>
              <a:t>Ognuno di noi ha il diritto-dovere di prendersi cura di se stesso giorno dopo giorno e a qualsiasi età, adottando una serie di precauzioni utili per evitare di ammalarsi.</a:t>
            </a:r>
          </a:p>
          <a:p>
            <a:pPr algn="just" rtl="0"/>
            <a:r>
              <a:rPr lang="it-IT" dirty="0"/>
              <a:t>Difendere la propria salute, ad esempio, significa anche alimentarsi in modo adeguato, scegliendo bene i cibi che apportano al nostro organismo i principi nutritivi di cui ha bisogno. Un’alimentazione corretta rappresenta sicuramente uno degli strumenti più efficaci per raggiungere un buon livello di benessere fisico e mentale.</a:t>
            </a:r>
          </a:p>
        </p:txBody>
      </p:sp>
      <p:sp>
        <p:nvSpPr>
          <p:cNvPr id="7" name="Nuvola 6">
            <a:extLst>
              <a:ext uri="{FF2B5EF4-FFF2-40B4-BE49-F238E27FC236}">
                <a16:creationId xmlns:a16="http://schemas.microsoft.com/office/drawing/2014/main" id="{D697136E-B33D-471E-BDD7-8237640406AD}"/>
              </a:ext>
            </a:extLst>
          </p:cNvPr>
          <p:cNvSpPr/>
          <p:nvPr/>
        </p:nvSpPr>
        <p:spPr>
          <a:xfrm>
            <a:off x="5781676" y="1038225"/>
            <a:ext cx="6219824" cy="5124450"/>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A4C6F7D8-852C-4AA0-AACE-E6BE4BE60BB7}"/>
              </a:ext>
            </a:extLst>
          </p:cNvPr>
          <p:cNvSpPr>
            <a:spLocks noGrp="1"/>
          </p:cNvSpPr>
          <p:nvPr>
            <p:ph sz="half" idx="2"/>
          </p:nvPr>
        </p:nvSpPr>
        <p:spPr>
          <a:xfrm>
            <a:off x="6524625" y="2212728"/>
            <a:ext cx="4352925" cy="3843147"/>
          </a:xfrm>
        </p:spPr>
        <p:txBody>
          <a:bodyPr>
            <a:normAutofit/>
          </a:bodyPr>
          <a:lstStyle/>
          <a:p>
            <a:pPr marL="45720" indent="0">
              <a:buNone/>
            </a:pPr>
            <a:r>
              <a:rPr lang="it-IT" sz="2400" b="1" dirty="0"/>
              <a:t>E’ fondamentale indirizzare nel modo giusto, fin da piccoli, le scelte alimentari per prevenire malattie molto diffuse, soprattutto nei Paesi occidentali, come obesità,  diabete, cardiopatie, legate sia a un’abbondante alimentazione sia a uno stile di vita sedentario.</a:t>
            </a:r>
          </a:p>
        </p:txBody>
      </p:sp>
      <p:pic>
        <p:nvPicPr>
          <p:cNvPr id="8" name="Immagine 7">
            <a:extLst>
              <a:ext uri="{FF2B5EF4-FFF2-40B4-BE49-F238E27FC236}">
                <a16:creationId xmlns:a16="http://schemas.microsoft.com/office/drawing/2014/main" id="{C1C542DD-4A30-46A7-AAFE-43FDF2A8FF24}"/>
              </a:ext>
            </a:extLst>
          </p:cNvPr>
          <p:cNvPicPr>
            <a:picLocks noChangeAspect="1"/>
          </p:cNvPicPr>
          <p:nvPr/>
        </p:nvPicPr>
        <p:blipFill rotWithShape="1">
          <a:blip r:embed="rId3"/>
          <a:srcRect b="48680"/>
          <a:stretch/>
        </p:blipFill>
        <p:spPr>
          <a:xfrm>
            <a:off x="9753600" y="279281"/>
            <a:ext cx="1610231" cy="1784996"/>
          </a:xfrm>
          <a:prstGeom prst="snip2DiagRect">
            <a:avLst>
              <a:gd name="adj1" fmla="val 0"/>
              <a:gd name="adj2" fmla="val 9813"/>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604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95325" y="457200"/>
            <a:ext cx="9972675" cy="1143000"/>
          </a:xfrm>
        </p:spPr>
        <p:txBody>
          <a:bodyPr rtlCol="0"/>
          <a:lstStyle/>
          <a:p>
            <a:pPr algn="ctr" rtl="0"/>
            <a:r>
              <a:rPr lang="it-IT" b="1" dirty="0"/>
              <a:t>La nostra Costituzione dedica </a:t>
            </a:r>
            <a:br>
              <a:rPr lang="it-IT" b="1" dirty="0"/>
            </a:br>
            <a:r>
              <a:rPr lang="it-IT" b="1" dirty="0"/>
              <a:t>due articoli alla tutela della salute: </a:t>
            </a:r>
          </a:p>
        </p:txBody>
      </p:sp>
      <p:sp>
        <p:nvSpPr>
          <p:cNvPr id="3" name="Segnaposto contenuto 2"/>
          <p:cNvSpPr>
            <a:spLocks noGrp="1"/>
          </p:cNvSpPr>
          <p:nvPr>
            <p:ph sz="half" idx="1"/>
          </p:nvPr>
        </p:nvSpPr>
        <p:spPr>
          <a:xfrm>
            <a:off x="1524000" y="1714499"/>
            <a:ext cx="4819650" cy="4462463"/>
          </a:xfrm>
        </p:spPr>
        <p:txBody>
          <a:bodyPr rtlCol="0">
            <a:normAutofit/>
          </a:bodyPr>
          <a:lstStyle/>
          <a:p>
            <a:pPr fontAlgn="base">
              <a:lnSpc>
                <a:spcPts val="2040"/>
              </a:lnSpc>
            </a:pPr>
            <a:r>
              <a:rPr lang="it-IT" sz="2000" i="1" dirty="0">
                <a:solidFill>
                  <a:srgbClr val="000000"/>
                </a:solidFill>
                <a:effectLst/>
                <a:latin typeface="Georgia" panose="02040502050405020303" pitchFamily="18" charset="0"/>
                <a:ea typeface="Times New Roman" panose="02020603050405020304" pitchFamily="18" charset="0"/>
              </a:rPr>
              <a:t>Art.32 - “</a:t>
            </a:r>
            <a:r>
              <a:rPr lang="it-IT" sz="1600" i="1" dirty="0">
                <a:solidFill>
                  <a:srgbClr val="000000"/>
                </a:solidFill>
                <a:effectLst/>
                <a:latin typeface="Georgia" panose="02040502050405020303" pitchFamily="18" charset="0"/>
                <a:ea typeface="Times New Roman" panose="02020603050405020304" pitchFamily="18" charset="0"/>
              </a:rPr>
              <a:t>La Repubblica tutela la salute come fondamentale diritto dell’individuo e interesse della collettività, e garantisce cure gratuite agli indigenti”.</a:t>
            </a:r>
            <a:r>
              <a:rPr lang="it-IT" sz="1600" dirty="0">
                <a:solidFill>
                  <a:srgbClr val="000000"/>
                </a:solidFill>
                <a:effectLst/>
                <a:latin typeface="Times New Roman" panose="02020603050405020304" pitchFamily="18" charset="0"/>
                <a:ea typeface="Times New Roman" panose="02020603050405020304" pitchFamily="18" charset="0"/>
              </a:rPr>
              <a:t> </a:t>
            </a:r>
          </a:p>
          <a:p>
            <a:pPr fontAlgn="base">
              <a:lnSpc>
                <a:spcPts val="2040"/>
              </a:lnSpc>
            </a:pPr>
            <a:endParaRPr lang="it-IT" sz="1600" dirty="0">
              <a:solidFill>
                <a:srgbClr val="000000"/>
              </a:solidFill>
              <a:latin typeface="Times New Roman" panose="02020603050405020304" pitchFamily="18" charset="0"/>
              <a:ea typeface="Times New Roman" panose="02020603050405020304" pitchFamily="18" charset="0"/>
            </a:endParaRPr>
          </a:p>
          <a:p>
            <a:pPr marL="45720" indent="0" fontAlgn="base">
              <a:lnSpc>
                <a:spcPts val="2040"/>
              </a:lnSpc>
              <a:buNone/>
            </a:pPr>
            <a:endParaRPr lang="it-IT" sz="1600" dirty="0">
              <a:solidFill>
                <a:srgbClr val="000000"/>
              </a:solidFill>
              <a:latin typeface="Times New Roman" panose="02020603050405020304" pitchFamily="18" charset="0"/>
              <a:ea typeface="Times New Roman" panose="02020603050405020304" pitchFamily="18" charset="0"/>
            </a:endParaRPr>
          </a:p>
          <a:p>
            <a:pPr algn="just">
              <a:lnSpc>
                <a:spcPct val="120000"/>
              </a:lnSpc>
              <a:spcBef>
                <a:spcPts val="0"/>
              </a:spcBef>
            </a:pPr>
            <a:r>
              <a:rPr kumimoji="0" lang="it-IT" sz="2000" b="0" i="1" u="none" strike="noStrike" kern="1200" cap="none" spc="0" normalizeH="0" baseline="0" noProof="0" dirty="0">
                <a:ln>
                  <a:noFill/>
                </a:ln>
                <a:solidFill>
                  <a:srgbClr val="000000"/>
                </a:solidFill>
                <a:effectLst/>
                <a:uLnTx/>
                <a:uFillTx/>
                <a:latin typeface="Georgia" panose="02040502050405020303" pitchFamily="18" charset="0"/>
                <a:ea typeface="Times New Roman" panose="02020603050405020304" pitchFamily="18" charset="0"/>
                <a:cs typeface="+mn-cs"/>
              </a:rPr>
              <a:t>Art.38 -</a:t>
            </a:r>
            <a:r>
              <a:rPr kumimoji="0" lang="it-IT" sz="1600" b="0" i="1" u="none" strike="noStrike" kern="1200" cap="none" spc="0" normalizeH="0" baseline="0" noProof="0" dirty="0">
                <a:ln>
                  <a:noFill/>
                </a:ln>
                <a:solidFill>
                  <a:srgbClr val="000000"/>
                </a:solidFill>
                <a:effectLst/>
                <a:uLnTx/>
                <a:uFillTx/>
                <a:latin typeface="Georgia" panose="02040502050405020303" pitchFamily="18" charset="0"/>
                <a:ea typeface="Times New Roman" panose="02020603050405020304" pitchFamily="18" charset="0"/>
                <a:cs typeface="+mn-cs"/>
              </a:rPr>
              <a:t> </a:t>
            </a:r>
            <a:r>
              <a:rPr lang="it-IT" sz="16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t>
            </a:r>
            <a:r>
              <a:rPr lang="it-IT" sz="1600" i="1"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Ogni cittadino inabile al lavoro e sprovvisto dei mezzi necessari per vivere ha diritto al mantenimento e all'assistenza sociale.</a:t>
            </a:r>
            <a:endParaRPr lang="it-IT" sz="1600" dirty="0">
              <a:latin typeface="Georgia" panose="02040502050405020303" pitchFamily="18" charset="0"/>
              <a:ea typeface="Calibri" panose="020F0502020204030204" pitchFamily="34" charset="0"/>
              <a:cs typeface="Times New Roman" panose="02020603050405020304" pitchFamily="18" charset="0"/>
            </a:endParaRPr>
          </a:p>
          <a:p>
            <a:pPr algn="just">
              <a:lnSpc>
                <a:spcPct val="120000"/>
              </a:lnSpc>
              <a:spcBef>
                <a:spcPts val="0"/>
              </a:spcBef>
            </a:pPr>
            <a:r>
              <a:rPr lang="it-IT" sz="1600" i="1"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I lavoratori hanno diritto che siano preveduti ed assicurati mezzi adeguati alle loro esigenze di vita in caso di infortunio, malattia, invalidità e vecchiaia, disoccupazione involontaria…»</a:t>
            </a:r>
            <a:endParaRPr lang="it-IT" sz="1600" dirty="0">
              <a:effectLst/>
              <a:latin typeface="Georgia" panose="02040502050405020303" pitchFamily="18" charset="0"/>
              <a:ea typeface="Calibri" panose="020F0502020204030204" pitchFamily="34" charset="0"/>
              <a:cs typeface="Times New Roman" panose="02020603050405020304" pitchFamily="18" charset="0"/>
            </a:endParaRPr>
          </a:p>
          <a:p>
            <a:pPr fontAlgn="base">
              <a:lnSpc>
                <a:spcPts val="2040"/>
              </a:lnSpc>
            </a:pPr>
            <a:endParaRPr lang="it-IT" sz="2000" dirty="0">
              <a:effectLst/>
              <a:latin typeface="Times New Roman" panose="02020603050405020304" pitchFamily="18" charset="0"/>
              <a:ea typeface="Times New Roman" panose="02020603050405020304" pitchFamily="18" charset="0"/>
            </a:endParaRPr>
          </a:p>
        </p:txBody>
      </p:sp>
      <p:sp>
        <p:nvSpPr>
          <p:cNvPr id="8" name="Segnaposto contenuto 7">
            <a:extLst>
              <a:ext uri="{FF2B5EF4-FFF2-40B4-BE49-F238E27FC236}">
                <a16:creationId xmlns:a16="http://schemas.microsoft.com/office/drawing/2014/main" id="{E761B4D3-654B-4801-9B69-2E39B1EB0684}"/>
              </a:ext>
            </a:extLst>
          </p:cNvPr>
          <p:cNvSpPr>
            <a:spLocks noGrp="1"/>
          </p:cNvSpPr>
          <p:nvPr>
            <p:ph sz="half" idx="2"/>
          </p:nvPr>
        </p:nvSpPr>
        <p:spPr>
          <a:xfrm>
            <a:off x="6781800" y="1714499"/>
            <a:ext cx="4495800" cy="2095501"/>
          </a:xfrm>
        </p:spPr>
        <p:txBody>
          <a:bodyPr>
            <a:normAutofit/>
          </a:bodyPr>
          <a:lstStyle/>
          <a:p>
            <a:r>
              <a:rPr lang="it-IT" sz="1800" dirty="0">
                <a:latin typeface="Georgia" panose="02040502050405020303" pitchFamily="18" charset="0"/>
              </a:rPr>
              <a:t>La Costituzione italiana ha stilato l'articolo 32 per definire il diritto di ogni singola persona di decidere per la propria salute con il l'obbligo però di attenersi alla legge, infatti una cosa che la legge non ammette è l'eutanasia, in Italia è vietata.</a:t>
            </a:r>
          </a:p>
        </p:txBody>
      </p:sp>
      <p:pic>
        <p:nvPicPr>
          <p:cNvPr id="5124" name="Picture 4" descr="Il Diritto alla Salute è uno dei fondamenti della nostra Repubblica |  Superando.it">
            <a:extLst>
              <a:ext uri="{FF2B5EF4-FFF2-40B4-BE49-F238E27FC236}">
                <a16:creationId xmlns:a16="http://schemas.microsoft.com/office/drawing/2014/main" id="{05E4F911-E465-4E13-AD29-F84799D96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5685">
            <a:off x="7268940" y="3810000"/>
            <a:ext cx="3845465" cy="2095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4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1000"/>
                                        <p:tgtEl>
                                          <p:spTgt spid="5124"/>
                                        </p:tgtEl>
                                      </p:cBhvr>
                                    </p:animEffect>
                                    <p:anim calcmode="lin" valueType="num">
                                      <p:cBhvr>
                                        <p:cTn id="8" dur="1000" fill="hold"/>
                                        <p:tgtEl>
                                          <p:spTgt spid="5124"/>
                                        </p:tgtEl>
                                        <p:attrNameLst>
                                          <p:attrName>ppt_x</p:attrName>
                                        </p:attrNameLst>
                                      </p:cBhvr>
                                      <p:tavLst>
                                        <p:tav tm="0">
                                          <p:val>
                                            <p:strVal val="#ppt_x"/>
                                          </p:val>
                                        </p:tav>
                                        <p:tav tm="100000">
                                          <p:val>
                                            <p:strVal val="#ppt_x"/>
                                          </p:val>
                                        </p:tav>
                                      </p:tavLst>
                                    </p:anim>
                                    <p:anim calcmode="lin" valueType="num">
                                      <p:cBhvr>
                                        <p:cTn id="9"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a:xfrm>
            <a:off x="838200" y="781050"/>
            <a:ext cx="10515600" cy="3667125"/>
          </a:xfrm>
        </p:spPr>
        <p:txBody>
          <a:bodyPr rtlCol="0">
            <a:normAutofit/>
          </a:bodyPr>
          <a:lstStyle/>
          <a:p>
            <a:pPr algn="r" rtl="0"/>
            <a:r>
              <a:rPr lang="it-IT" sz="4000" dirty="0"/>
              <a:t>Lo Stato è tenuto a salvaguardare il benessere dell’individuo e della società.</a:t>
            </a:r>
            <a:br>
              <a:rPr lang="it-IT" sz="4000" dirty="0"/>
            </a:br>
            <a:r>
              <a:rPr lang="it-IT" sz="4000" dirty="0"/>
              <a:t> </a:t>
            </a:r>
            <a:br>
              <a:rPr lang="it-IT" dirty="0"/>
            </a:br>
            <a:r>
              <a:rPr lang="it-IT" sz="4000" dirty="0"/>
              <a:t>Lo strumento attraverso il quale si realizza questo obiettivo è</a:t>
            </a:r>
            <a:br>
              <a:rPr lang="it-IT" sz="4000" dirty="0"/>
            </a:br>
            <a:r>
              <a:rPr lang="it-IT" sz="4000" dirty="0"/>
              <a:t> </a:t>
            </a:r>
            <a:r>
              <a:rPr lang="it-IT" sz="4000" b="1" dirty="0"/>
              <a:t>il Servizio sanitario nazionale </a:t>
            </a:r>
            <a:endParaRPr lang="it-IT" b="1" dirty="0"/>
          </a:p>
        </p:txBody>
      </p:sp>
      <p:pic>
        <p:nvPicPr>
          <p:cNvPr id="2" name="Immagine 1">
            <a:extLst>
              <a:ext uri="{FF2B5EF4-FFF2-40B4-BE49-F238E27FC236}">
                <a16:creationId xmlns:a16="http://schemas.microsoft.com/office/drawing/2014/main" id="{4E74A72A-BFCE-409B-A4AD-D1E0EF65C590}"/>
              </a:ext>
            </a:extLst>
          </p:cNvPr>
          <p:cNvPicPr>
            <a:picLocks noChangeAspect="1"/>
          </p:cNvPicPr>
          <p:nvPr/>
        </p:nvPicPr>
        <p:blipFill>
          <a:blip r:embed="rId3"/>
          <a:stretch>
            <a:fillRect/>
          </a:stretch>
        </p:blipFill>
        <p:spPr>
          <a:xfrm rot="21282990">
            <a:off x="568216" y="3771900"/>
            <a:ext cx="2956034" cy="1905000"/>
          </a:xfrm>
          <a:prstGeom prst="rect">
            <a:avLst/>
          </a:prstGeom>
        </p:spPr>
      </p:pic>
    </p:spTree>
    <p:extLst>
      <p:ext uri="{BB962C8B-B14F-4D97-AF65-F5344CB8AC3E}">
        <p14:creationId xmlns:p14="http://schemas.microsoft.com/office/powerpoint/2010/main" val="3396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rot="21409389">
            <a:off x="1076949" y="2057400"/>
            <a:ext cx="10515600" cy="2743200"/>
          </a:xfrm>
        </p:spPr>
        <p:txBody>
          <a:bodyPr rtlCol="0">
            <a:normAutofit/>
          </a:bodyPr>
          <a:lstStyle/>
          <a:p>
            <a:pPr rtl="0"/>
            <a:r>
              <a:rPr lang="it-IT" sz="4000" dirty="0"/>
              <a:t>Il concetto di salute cambia notevolmente se riferito ai Paesi poveri dove malattie infettive e mortalità infantile sono purtroppo molto diffuse</a:t>
            </a:r>
          </a:p>
        </p:txBody>
      </p:sp>
      <p:pic>
        <p:nvPicPr>
          <p:cNvPr id="2" name="Immagine 1">
            <a:extLst>
              <a:ext uri="{FF2B5EF4-FFF2-40B4-BE49-F238E27FC236}">
                <a16:creationId xmlns:a16="http://schemas.microsoft.com/office/drawing/2014/main" id="{AF104D24-BAC0-4C43-AFD0-9B5121F0F9C2}"/>
              </a:ext>
            </a:extLst>
          </p:cNvPr>
          <p:cNvPicPr>
            <a:picLocks noChangeAspect="1"/>
          </p:cNvPicPr>
          <p:nvPr/>
        </p:nvPicPr>
        <p:blipFill>
          <a:blip r:embed="rId3"/>
          <a:stretch>
            <a:fillRect/>
          </a:stretch>
        </p:blipFill>
        <p:spPr>
          <a:xfrm rot="522880">
            <a:off x="9359449" y="4589151"/>
            <a:ext cx="2370912" cy="1771187"/>
          </a:xfrm>
          <a:prstGeom prst="rect">
            <a:avLst/>
          </a:prstGeom>
        </p:spPr>
      </p:pic>
      <p:pic>
        <p:nvPicPr>
          <p:cNvPr id="1026" name="Picture 2" descr="Malattie del Benessere e della Povertà | Naturopatia.pro">
            <a:extLst>
              <a:ext uri="{FF2B5EF4-FFF2-40B4-BE49-F238E27FC236}">
                <a16:creationId xmlns:a16="http://schemas.microsoft.com/office/drawing/2014/main" id="{54243BE6-9382-4B94-A814-964B3F0D1B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42622">
            <a:off x="789031" y="564554"/>
            <a:ext cx="2178834" cy="2178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24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anim calcmode="lin" valueType="num">
                                      <p:cBhvr>
                                        <p:cTn id="8" dur="2000" fill="hold"/>
                                        <p:tgtEl>
                                          <p:spTgt spid="1026"/>
                                        </p:tgtEl>
                                        <p:attrNameLst>
                                          <p:attrName>ppt_w</p:attrName>
                                        </p:attrNameLst>
                                      </p:cBhvr>
                                      <p:tavLst>
                                        <p:tav tm="0" fmla="#ppt_w*sin(2.5*pi*$)">
                                          <p:val>
                                            <p:fltVal val="0"/>
                                          </p:val>
                                        </p:tav>
                                        <p:tav tm="100000">
                                          <p:val>
                                            <p:fltVal val="1"/>
                                          </p:val>
                                        </p:tav>
                                      </p:tavLst>
                                    </p:anim>
                                    <p:anim calcmode="lin" valueType="num">
                                      <p:cBhvr>
                                        <p:cTn id="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2000"/>
                                        <p:tgtEl>
                                          <p:spTgt spid="2"/>
                                        </p:tgtEl>
                                      </p:cBhvr>
                                    </p:animEffect>
                                    <p:anim calcmode="lin" valueType="num">
                                      <p:cBhvr>
                                        <p:cTn id="15" dur="2000" fill="hold"/>
                                        <p:tgtEl>
                                          <p:spTgt spid="2"/>
                                        </p:tgtEl>
                                        <p:attrNameLst>
                                          <p:attrName>ppt_w</p:attrName>
                                        </p:attrNameLst>
                                      </p:cBhvr>
                                      <p:tavLst>
                                        <p:tav tm="0" fmla="#ppt_w*sin(2.5*pi*$)">
                                          <p:val>
                                            <p:fltVal val="0"/>
                                          </p:val>
                                        </p:tav>
                                        <p:tav tm="100000">
                                          <p:val>
                                            <p:fltVal val="1"/>
                                          </p:val>
                                        </p:tav>
                                      </p:tavLst>
                                    </p:anim>
                                    <p:anim calcmode="lin" valueType="num">
                                      <p:cBhvr>
                                        <p:cTn id="16"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half" idx="2"/>
          </p:nvPr>
        </p:nvSpPr>
        <p:spPr>
          <a:xfrm>
            <a:off x="1098422" y="1167493"/>
            <a:ext cx="4197477" cy="3690257"/>
          </a:xfrm>
        </p:spPr>
        <p:txBody>
          <a:bodyPr rtlCol="0">
            <a:normAutofit fontScale="92500" lnSpcReduction="20000"/>
          </a:bodyPr>
          <a:lstStyle/>
          <a:p>
            <a:pPr algn="just" rtl="0"/>
            <a:r>
              <a:rPr lang="it-IT" sz="2400" dirty="0"/>
              <a:t>Due milioni di bambini ogni anno perdono la vita perché non sono stati vaccinati. </a:t>
            </a:r>
          </a:p>
          <a:p>
            <a:pPr algn="just" rtl="0"/>
            <a:r>
              <a:rPr lang="it-IT" sz="2400" dirty="0"/>
              <a:t>La sottoalimentazione è un’emergenza quotidiana in Africa, in molti Paesi asiatici, in buona parte dell’America latina e riguarda circa 800 milioni di persone. </a:t>
            </a:r>
          </a:p>
        </p:txBody>
      </p:sp>
      <p:sp>
        <p:nvSpPr>
          <p:cNvPr id="5" name="Segnaposto contenuto 4"/>
          <p:cNvSpPr>
            <a:spLocks noGrp="1"/>
          </p:cNvSpPr>
          <p:nvPr>
            <p:ph sz="quarter" idx="4"/>
          </p:nvPr>
        </p:nvSpPr>
        <p:spPr>
          <a:xfrm>
            <a:off x="6419850" y="1167492"/>
            <a:ext cx="4498848" cy="3918858"/>
          </a:xfrm>
        </p:spPr>
        <p:txBody>
          <a:bodyPr rtlCol="0">
            <a:normAutofit fontScale="92500" lnSpcReduction="20000"/>
          </a:bodyPr>
          <a:lstStyle/>
          <a:p>
            <a:pPr rtl="0"/>
            <a:r>
              <a:rPr lang="it-IT" sz="2400" spc="15" dirty="0">
                <a:solidFill>
                  <a:srgbClr val="222222"/>
                </a:solidFill>
                <a:latin typeface="Poppins"/>
                <a:ea typeface="Calibri" panose="020F0502020204030204" pitchFamily="34" charset="0"/>
                <a:cs typeface="Times New Roman" panose="02020603050405020304" pitchFamily="18" charset="0"/>
              </a:rPr>
              <a:t>O</a:t>
            </a:r>
            <a:r>
              <a:rPr lang="it-IT" sz="2400" spc="15" dirty="0">
                <a:solidFill>
                  <a:srgbClr val="222222"/>
                </a:solidFill>
                <a:effectLst/>
                <a:latin typeface="Poppins"/>
                <a:ea typeface="Calibri" panose="020F0502020204030204" pitchFamily="34" charset="0"/>
                <a:cs typeface="Times New Roman" panose="02020603050405020304" pitchFamily="18" charset="0"/>
              </a:rPr>
              <a:t>gni anno continuano a morire più di sei milioni di bambini prima del compimento del quinto anno d’età</a:t>
            </a:r>
          </a:p>
          <a:p>
            <a:pPr rtl="0"/>
            <a:r>
              <a:rPr lang="it-IT" sz="2400" spc="15" dirty="0">
                <a:solidFill>
                  <a:srgbClr val="222222"/>
                </a:solidFill>
                <a:effectLst/>
                <a:latin typeface="Poppins"/>
                <a:ea typeface="Calibri" panose="020F0502020204030204" pitchFamily="34" charset="0"/>
                <a:cs typeface="Times New Roman" panose="02020603050405020304" pitchFamily="18" charset="0"/>
              </a:rPr>
              <a:t>Nonostante decisi progressi a livello globale, una porzione crescente delle morti infantili avviene in Africa subsahariana e nell’Asia meridionale. Quattro su cinque morti infantili avvengono in queste regioni</a:t>
            </a:r>
            <a:endParaRPr lang="it-IT" sz="2400" dirty="0"/>
          </a:p>
        </p:txBody>
      </p:sp>
    </p:spTree>
    <p:extLst>
      <p:ext uri="{BB962C8B-B14F-4D97-AF65-F5344CB8AC3E}">
        <p14:creationId xmlns:p14="http://schemas.microsoft.com/office/powerpoint/2010/main" val="233693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1609725" y="838199"/>
            <a:ext cx="9144000" cy="4238625"/>
          </a:xfrm>
          <a:ln>
            <a:solidFill>
              <a:schemeClr val="accent1"/>
            </a:solidFill>
          </a:ln>
        </p:spPr>
        <p:style>
          <a:lnRef idx="1">
            <a:schemeClr val="accent2"/>
          </a:lnRef>
          <a:fillRef idx="2">
            <a:schemeClr val="accent2"/>
          </a:fillRef>
          <a:effectRef idx="1">
            <a:schemeClr val="accent2"/>
          </a:effectRef>
          <a:fontRef idx="minor">
            <a:schemeClr val="dk1"/>
          </a:fontRef>
        </p:style>
        <p:txBody>
          <a:bodyPr rtlCol="0">
            <a:normAutofit/>
          </a:bodyPr>
          <a:lstStyle/>
          <a:p>
            <a:pPr algn="ctr" rtl="0">
              <a:lnSpc>
                <a:spcPct val="100000"/>
              </a:lnSpc>
            </a:pPr>
            <a:r>
              <a:rPr lang="it-IT" b="1" dirty="0"/>
              <a:t>Tutelare la salute significa dunque due cose diverse a seconda che si guardi al mondo ricco o a quello povero: superalimentazione da una parte e fame dall’altra. Differenze ingiuste e mortificanti per l’intera umanità.</a:t>
            </a:r>
            <a:br>
              <a:rPr lang="it-IT" b="1" dirty="0"/>
            </a:br>
            <a:endParaRPr lang="it-IT" b="1" dirty="0"/>
          </a:p>
        </p:txBody>
      </p:sp>
    </p:spTree>
    <p:extLst>
      <p:ext uri="{BB962C8B-B14F-4D97-AF65-F5344CB8AC3E}">
        <p14:creationId xmlns:p14="http://schemas.microsoft.com/office/powerpoint/2010/main" val="168478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ute e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064266_TF02922391.potx" id="{6EEF3C3A-F904-4A91-8D57-E8B691EE9DB5}" vid="{2B3F9EA9-D5EE-49B3-97D8-3390EBD8E6FB}"/>
    </a:ext>
  </a:extLst>
</a:theme>
</file>

<file path=ppt/theme/theme2.xml><?xml version="1.0" encoding="utf-8"?>
<a:theme xmlns:a="http://schemas.openxmlformats.org/drawingml/2006/main" name="Tema di Offic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Presentazione salute e fitness (widescreen)</Template>
  <TotalTime>167</TotalTime>
  <Words>1682</Words>
  <Application>Microsoft Office PowerPoint</Application>
  <PresentationFormat>Widescreen</PresentationFormat>
  <Paragraphs>80</Paragraphs>
  <Slides>19</Slides>
  <Notes>16</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19</vt:i4>
      </vt:variant>
    </vt:vector>
  </HeadingPairs>
  <TitlesOfParts>
    <vt:vector size="27" baseType="lpstr">
      <vt:lpstr>Arial</vt:lpstr>
      <vt:lpstr>Calibri</vt:lpstr>
      <vt:lpstr>Calibri Light</vt:lpstr>
      <vt:lpstr>Georgia</vt:lpstr>
      <vt:lpstr>Helvetica</vt:lpstr>
      <vt:lpstr>Poppins</vt:lpstr>
      <vt:lpstr>Times New Roman</vt:lpstr>
      <vt:lpstr>Salute e fitness 16x9</vt:lpstr>
      <vt:lpstr>Il diritto alla salute oggi  nel mondo</vt:lpstr>
      <vt:lpstr>Che cos’è la salute? </vt:lpstr>
      <vt:lpstr>Ma cosa indica il termine “salute”? </vt:lpstr>
      <vt:lpstr>La salute è un diritto-dovere</vt:lpstr>
      <vt:lpstr>La nostra Costituzione dedica  due articoli alla tutela della salute: </vt:lpstr>
      <vt:lpstr>Lo Stato è tenuto a salvaguardare il benessere dell’individuo e della società.   Lo strumento attraverso il quale si realizza questo obiettivo è  il Servizio sanitario nazionale </vt:lpstr>
      <vt:lpstr>Il concetto di salute cambia notevolmente se riferito ai Paesi poveri dove malattie infettive e mortalità infantile sono purtroppo molto diffuse</vt:lpstr>
      <vt:lpstr>Presentazione standard di PowerPoint</vt:lpstr>
      <vt:lpstr>Tutelare la salute significa dunque due cose diverse a seconda che si guardi al mondo ricco o a quello povero: superalimentazione da una parte e fame dall’altra. Differenze ingiuste e mortificanti per l’intera umanità. </vt:lpstr>
      <vt:lpstr>Presentazione standard di PowerPoint</vt:lpstr>
      <vt:lpstr>MA Quali sono i diritti del malato negli altri Stati?    Come funzionano i sistemi sanitari negli altri stati?    Quanto costa essere curati in ospedale e quali coperture pubbliche o private sono a disposizione del cittadino? </vt:lpstr>
      <vt:lpstr>Presentazione standard di PowerPoint</vt:lpstr>
      <vt:lpstr>Presentazione standard di PowerPoint</vt:lpstr>
      <vt:lpstr>QUALI TRATTATI FANNO RIFERIMENTO AL DIRITTO ALLA SALUTE? </vt:lpstr>
      <vt:lpstr>Presentazione standard di PowerPoint</vt:lpstr>
      <vt:lpstr>TUTTI ABBIAMO DIRITTO ALLA SALUTE</vt:lpstr>
      <vt:lpstr>Presentazione standard di PowerPoint</vt:lpstr>
      <vt:lpstr>Sarà fondamentale:  </vt:lpstr>
      <vt:lpstr>REALIZZATO DA:  DOMENICO PIO DIODATI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 diritto alla salute oggi  nel mondo</dc:title>
  <dc:creator>Gennaro Diodati</dc:creator>
  <cp:lastModifiedBy>Gennaro Diodati</cp:lastModifiedBy>
  <cp:revision>14</cp:revision>
  <dcterms:created xsi:type="dcterms:W3CDTF">2021-05-14T06:56:38Z</dcterms:created>
  <dcterms:modified xsi:type="dcterms:W3CDTF">2024-05-01T09:51:49Z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