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E4C1-C2DC-43FF-8BA4-F4EB11A5E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8BBF0-8E13-45E7-A5BE-B8902BF2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E782-1048-489F-A0F7-5F08C8DA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ECD4-8EED-4EEC-B138-18712B58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1201-71DF-4851-9C18-1B9F45CA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12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F8AE-4AE5-47D6-BD03-A1B07E52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F92AC-34F1-40AF-8726-BF8FAC6CA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4C9F-2EE4-4D93-A026-4AE788B0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0BC62-C56B-4B0A-883E-97018411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FF3E-D10E-4A68-928E-4681C40B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31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638EA-6C5B-48F3-B862-4D00620B1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1DE09-7FE9-44F1-804D-B1BCE1D1E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78A5-32CC-4267-A2A5-1E881EBD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1243-9866-4126-BC77-52712C19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2986-AF3D-4D94-9558-AC43DCE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5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2E3C-BEA6-49EA-B3AB-521CEA99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658C-893C-461D-AFFB-4AE282A7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994F-1850-4F2A-B128-F494D171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5DFC-3DF3-4A2C-80D1-233E3D40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3799-3D44-4A93-8484-C965E498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9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3467-E670-4DAB-86AE-D386C8D0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6DA9-77CB-4347-B8B5-5381D316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4B41-FBCF-47E0-98E5-D7E3650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E5ED-3F60-4590-8FD4-BE3B0858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041-AD4C-4849-8213-5D944C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1A18-2262-4B0B-82C7-92E9CE1E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754D-FF29-4070-96A8-1E9F118AF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9799-CD24-46BD-8F00-DA955DAB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13450-1201-46A0-BE2B-4C3A97A2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B71FD-F6CC-4778-93A3-90EB5B68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84C96-CFF5-4453-852A-CB443631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55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9BC0-C8FE-4FBB-8C3D-A22C8170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EDDE-3FFB-49F3-882E-653796E6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7812E-C1C1-4BD9-A17F-53D0CE34F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4E900-822F-46F8-921C-F971A8E02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60212-949D-4EEE-9360-9EC8A3987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7ED14-704F-497A-8729-20B28E72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4C4FA-0E24-4AE0-BDC1-D72059A3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A7801-D7B6-438A-B003-5389488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94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16D3-6047-48B4-8FDE-A289AC94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6E1C-8D34-4936-B291-F19618B3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FD71B-2E49-4A4D-87DB-52747F7F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9508E-C733-40F4-B5BB-9A5C1AF6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09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13E8D-5A2C-4ED1-89CC-F57F8E6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4B232-571C-49E5-B734-AE18B944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091BA-9623-406D-B5F5-08EC0150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56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2C16-84E2-4457-BA85-6BC1C3A1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58BE-7F8F-4B64-B874-D9FE6FF8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5831B-C9A4-4FEB-85FA-2BAD82D46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03AA8-C15C-430B-A4C4-F6D21874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D4F97-32D2-48AB-B5C5-7DAFF0AC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8BFEB-D048-4740-8C86-38D99788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09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B485-1F09-4603-AE6B-CA7B8C63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70FB9-F1DA-42EC-A1F8-71F72878C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77265-AFB3-4327-B35D-C6E454405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4E73-1BA2-4478-842C-AB17F113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448F-5CB3-44F3-BDEB-FDEB58FC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03596-DA44-4E15-9A0E-52F1BFDC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8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0000"/>
                <a:lumOff val="2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2B529-7B55-4AE4-B540-4EFA88A2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B54C-6396-4BB2-8250-4C9EBBD7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5024-8CCF-4F5D-BA47-3AE6D17D5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60A7-05DA-4F26-9A87-D351CE67ABB7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3B1B-B261-473D-8735-13FF5690A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513C-D75D-4E1A-84FF-C941CF49C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4CF8B-1DE1-4381-A82F-9C95F32685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17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BA6F-AC5F-4EC1-9E60-928625BE1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6" y="2008353"/>
            <a:ext cx="9144000" cy="978526"/>
          </a:xfrm>
        </p:spPr>
        <p:txBody>
          <a:bodyPr/>
          <a:lstStyle/>
          <a:p>
            <a:r>
              <a:rPr lang="it-IT" b="1" dirty="0">
                <a:latin typeface="+mn-lt"/>
              </a:rPr>
              <a:t>Decision Support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C55AC-0802-405B-87EC-BBC44560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7608" y="3063228"/>
            <a:ext cx="8196775" cy="1479059"/>
          </a:xfrm>
        </p:spPr>
        <p:txBody>
          <a:bodyPr>
            <a:noAutofit/>
          </a:bodyPr>
          <a:lstStyle/>
          <a:p>
            <a:r>
              <a:rPr lang="it-IT" sz="4000" b="1" dirty="0"/>
              <a:t>-Third Assignment-</a:t>
            </a:r>
          </a:p>
          <a:p>
            <a:endParaRPr lang="it-IT" sz="3200" b="1" dirty="0"/>
          </a:p>
          <a:p>
            <a:r>
              <a:rPr lang="it-IT" sz="3200" b="1" dirty="0"/>
              <a:t>Thiago da Silva Alves</a:t>
            </a:r>
          </a:p>
          <a:p>
            <a:r>
              <a:rPr lang="it-IT" sz="3200" b="1" dirty="0"/>
              <a:t>Domenico Sacco</a:t>
            </a:r>
          </a:p>
        </p:txBody>
      </p:sp>
    </p:spTree>
    <p:extLst>
      <p:ext uri="{BB962C8B-B14F-4D97-AF65-F5344CB8AC3E}">
        <p14:creationId xmlns:p14="http://schemas.microsoft.com/office/powerpoint/2010/main" val="3487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A259-425B-40E0-AE4D-25643617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DATA MINING STRUCTURES USED</a:t>
            </a:r>
            <a:endParaRPr lang="pt-PT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2771-ADAB-41C0-AC7D-A0508BEC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vPredictOrder.dmm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is a time series to predict the total sales quantity in the next three months of the products having the highest demand.</a:t>
            </a:r>
            <a:endParaRPr lang="pt-PT" dirty="0"/>
          </a:p>
          <a:p>
            <a:pPr marL="0" lvl="0" indent="0">
              <a:buNone/>
            </a:pPr>
            <a:endParaRPr lang="pt-PT" dirty="0"/>
          </a:p>
          <a:p>
            <a:pPr lvl="0"/>
            <a:r>
              <a:rPr lang="en-US" dirty="0" err="1"/>
              <a:t>PredictProfits.dmm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purpose of this mining structure is to predict the profits of the top products in the next three months.</a:t>
            </a:r>
            <a:endParaRPr lang="pt-PT" dirty="0"/>
          </a:p>
          <a:p>
            <a:pPr lv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758501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D766-059D-4778-A5C2-153CAB58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51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PROFITS AND QUANTITY PREDICTION</a:t>
            </a:r>
            <a:endParaRPr lang="pt-PT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965EE-8625-4B90-B013-55BC4116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59" y="2275159"/>
            <a:ext cx="4752975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421E9-96A2-465C-B15C-A27951BF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4" y="2275159"/>
            <a:ext cx="4709626" cy="17661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72AE29-0BDF-4C06-8209-77D341943F1E}"/>
              </a:ext>
            </a:extLst>
          </p:cNvPr>
          <p:cNvSpPr txBox="1">
            <a:spLocks/>
          </p:cNvSpPr>
          <p:nvPr/>
        </p:nvSpPr>
        <p:spPr>
          <a:xfrm>
            <a:off x="1504781" y="4220432"/>
            <a:ext cx="3475592" cy="451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latin typeface="+mn-lt"/>
              </a:rPr>
              <a:t>QUANTITY PREDICTION</a:t>
            </a:r>
            <a:endParaRPr lang="pt-PT" sz="2400" b="1" dirty="0"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BAD4C9-9C1C-4C81-B55B-217E1C54AD68}"/>
              </a:ext>
            </a:extLst>
          </p:cNvPr>
          <p:cNvSpPr txBox="1">
            <a:spLocks/>
          </p:cNvSpPr>
          <p:nvPr/>
        </p:nvSpPr>
        <p:spPr>
          <a:xfrm>
            <a:off x="7089350" y="4220432"/>
            <a:ext cx="3475592" cy="451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>
                <a:latin typeface="+mn-lt"/>
              </a:rPr>
              <a:t>PROFITS PREDICTION</a:t>
            </a:r>
            <a:endParaRPr lang="pt-PT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91496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9EEB-EFEA-4068-ABED-4AFC3BBA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+mn-lt"/>
              </a:rPr>
              <a:t>PRESENTATION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FC66-D8CA-47DA-8FBA-EDD1BB969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Sales Informations</a:t>
            </a:r>
          </a:p>
          <a:p>
            <a:pPr>
              <a:buFont typeface="Wingdings" panose="05000000000000000000" pitchFamily="2" charset="2"/>
              <a:buChar char="q"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Company profits through time</a:t>
            </a:r>
          </a:p>
          <a:p>
            <a:pPr>
              <a:buFont typeface="Wingdings" panose="05000000000000000000" pitchFamily="2" charset="2"/>
              <a:buChar char="q"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Data mining structures</a:t>
            </a:r>
          </a:p>
          <a:p>
            <a:pPr>
              <a:buFont typeface="Wingdings" panose="05000000000000000000" pitchFamily="2" charset="2"/>
              <a:buChar char="q"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Profits prediction</a:t>
            </a:r>
          </a:p>
          <a:p>
            <a:pPr>
              <a:buFont typeface="Wingdings" panose="05000000000000000000" pitchFamily="2" charset="2"/>
              <a:buChar char="q"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/>
              <a:t> Highest demand products prediction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54369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659C-48C0-4BC2-948E-3DC19DF5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+mn-lt"/>
              </a:rPr>
              <a:t>SALES INFORMATIONS</a:t>
            </a:r>
            <a:endParaRPr lang="pt-PT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A7DE-25E4-459F-9EA0-C6C66ADA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Best Customers</a:t>
            </a:r>
          </a:p>
          <a:p>
            <a:pPr marL="0" indent="0">
              <a:buNone/>
            </a:pPr>
            <a:r>
              <a:rPr lang="en-US" dirty="0"/>
              <a:t>We define the best clients as those generating the highest revenues for adventure works.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Best Store clients</a:t>
            </a:r>
          </a:p>
          <a:p>
            <a:pPr marL="0" indent="0">
              <a:buNone/>
            </a:pPr>
            <a:r>
              <a:rPr lang="en-US" dirty="0"/>
              <a:t>We define the best customer stores as those where highest revenues were generated.</a:t>
            </a:r>
            <a:endParaRPr lang="pt-PT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Best products</a:t>
            </a:r>
          </a:p>
          <a:p>
            <a:pPr marL="0" indent="0">
              <a:buNone/>
            </a:pPr>
            <a:r>
              <a:rPr lang="en-US" dirty="0"/>
              <a:t>Likewise, we define the best products as those generating the highest earnings for the company.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827004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A1DF-E77B-4F53-9599-931925A8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19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BEST CUSTOMERS</a:t>
            </a:r>
            <a:endParaRPr lang="pt-PT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AE7DC-3B27-40D0-B6BE-19595DFC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84" y="1325563"/>
            <a:ext cx="5322435" cy="256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37D41-D71A-4FF1-9490-9301AD66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44" y="4149627"/>
            <a:ext cx="5400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2936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A1DF-E77B-4F53-9599-931925A8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BEST STORE CLIENTS</a:t>
            </a:r>
            <a:endParaRPr lang="pt-PT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D3CAD-D09F-4971-B071-0D1F6A05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5000625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C3731-9EF5-4DA8-A9DF-8DB200BE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3992563"/>
            <a:ext cx="53721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05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A1DF-E77B-4F53-9599-931925A8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BEST PRODUCTS</a:t>
            </a:r>
            <a:endParaRPr lang="pt-PT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AB66B-196B-465B-B4AF-3DE48DFC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25563"/>
            <a:ext cx="546735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6B354B-6AC6-4ED7-A780-8DC89A991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856038"/>
            <a:ext cx="5791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4493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BA0A-79EA-451E-BDD2-E579AA38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COMPANY REVENUES PER MONTH THROUGH TIME</a:t>
            </a:r>
            <a:endParaRPr lang="pt-PT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25F3B-93A8-4026-B5EE-FAB2F0D6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525" y="1567708"/>
            <a:ext cx="4267238" cy="1940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605D02-3358-46A2-9AEE-3BC217FE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9" y="1567708"/>
            <a:ext cx="3093879" cy="1639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BF7F4-C135-4EB1-BBD7-36B2DB6E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84" y="3837924"/>
            <a:ext cx="3464477" cy="2590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4BE24C-07EC-454B-A406-EFE2060D2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795" y="3837924"/>
            <a:ext cx="3414731" cy="2585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857247-128C-42B5-88CD-348193D3D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1450" y="1554458"/>
            <a:ext cx="3229947" cy="13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296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6EBF-CCBB-4C60-8B43-81CCC290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11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ORDER QUANTITY THORUGH TIME</a:t>
            </a:r>
            <a:endParaRPr lang="pt-PT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D3B0E-4278-4BAF-AE7E-B064DC14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85" y="1325563"/>
            <a:ext cx="3407805" cy="1407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A008A7-21C5-49E8-BE9B-3C073274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14" y="2627282"/>
            <a:ext cx="3493536" cy="1398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56319-B81F-4A21-8B1B-1A75AE625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782" y="4307633"/>
            <a:ext cx="3853304" cy="2199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34E85-1A70-4820-A509-74B5E4B59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26" y="2671843"/>
            <a:ext cx="4191682" cy="1354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FFE3CC-C97C-46E1-9BC0-8CB9F8D08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6442" y="4316239"/>
            <a:ext cx="3741244" cy="20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2419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B532-3B8D-43AF-86D4-54DE55EA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3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latin typeface="+mn-lt"/>
              </a:rPr>
              <a:t>COMPANY REVENUES PER TRIMESTERS</a:t>
            </a:r>
            <a:endParaRPr lang="pt-PT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E4B2E-E51B-4E20-AA04-7237008C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73" y="1325563"/>
            <a:ext cx="47625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9437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173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1_Office Theme</vt:lpstr>
      <vt:lpstr>Decision Support Systems</vt:lpstr>
      <vt:lpstr>PRESENTATION INDEX</vt:lpstr>
      <vt:lpstr>SALES INFORMATIONS</vt:lpstr>
      <vt:lpstr>BEST CUSTOMERS</vt:lpstr>
      <vt:lpstr>BEST STORE CLIENTS</vt:lpstr>
      <vt:lpstr>BEST PRODUCTS</vt:lpstr>
      <vt:lpstr>COMPANY REVENUES PER MONTH THROUGH TIME</vt:lpstr>
      <vt:lpstr>ORDER QUANTITY THORUGH TIME</vt:lpstr>
      <vt:lpstr>COMPANY REVENUES PER TRIMESTERS</vt:lpstr>
      <vt:lpstr>DATA MINING STRUCTURES USED</vt:lpstr>
      <vt:lpstr>PROFITS AND QUANTITY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Support Systems</dc:title>
  <dc:creator>Domenico Sacco</dc:creator>
  <cp:lastModifiedBy>Thiago Alves</cp:lastModifiedBy>
  <cp:revision>31</cp:revision>
  <dcterms:created xsi:type="dcterms:W3CDTF">2018-01-22T14:20:47Z</dcterms:created>
  <dcterms:modified xsi:type="dcterms:W3CDTF">2018-01-22T19:43:20Z</dcterms:modified>
</cp:coreProperties>
</file>