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0" r:id="rId3"/>
    <p:sldId id="264" r:id="rId4"/>
    <p:sldId id="265" r:id="rId5"/>
    <p:sldId id="261" r:id="rId6"/>
    <p:sldId id="262" r:id="rId7"/>
    <p:sldId id="263" r:id="rId8"/>
    <p:sldId id="258"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39"/>
    <a:srgbClr val="001C64"/>
    <a:srgbClr val="010653"/>
    <a:srgbClr val="161676"/>
    <a:srgbClr val="CAA402"/>
    <a:srgbClr val="002143"/>
    <a:srgbClr val="3FAAF2"/>
    <a:srgbClr val="32FF0A"/>
    <a:srgbClr val="C9FE02"/>
    <a:srgbClr val="FFFF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2E27E-98FB-4BA3-89B1-F8AA12472A9E}" v="18" dt="2023-02-21T13:26:40.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0CA89-A750-A7F2-7823-A67BB5A171E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02B36BB-9630-3189-20CA-84AE3C884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593798B-BCB0-60DF-A540-5E3A1F08B663}"/>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5" name="Segnaposto piè di pagina 4">
            <a:extLst>
              <a:ext uri="{FF2B5EF4-FFF2-40B4-BE49-F238E27FC236}">
                <a16:creationId xmlns:a16="http://schemas.microsoft.com/office/drawing/2014/main" id="{6DF876A0-BE8A-6A81-1F39-B6F63390947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D4CE11E-4416-4F7E-3710-0189F7D9A3FD}"/>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390694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4970BB-2CBC-9676-1882-5EFA71339B3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CD4FE51-C9A2-90B4-EBB2-A10E65FB229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900545-9D27-77C7-7D87-25CA2073BB39}"/>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5" name="Segnaposto piè di pagina 4">
            <a:extLst>
              <a:ext uri="{FF2B5EF4-FFF2-40B4-BE49-F238E27FC236}">
                <a16:creationId xmlns:a16="http://schemas.microsoft.com/office/drawing/2014/main" id="{1F6859D3-E2A8-27B9-8DA1-28DD86C3250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76D1E8E-7BB0-0C83-3C02-37AF77FB4102}"/>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115721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4CCB8DF-443A-7CCD-E816-A30C91FCE04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D390C11-D9D6-822C-251D-B5C6D59F4C4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5021F9-A6D6-1155-6744-44E8471A522B}"/>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5" name="Segnaposto piè di pagina 4">
            <a:extLst>
              <a:ext uri="{FF2B5EF4-FFF2-40B4-BE49-F238E27FC236}">
                <a16:creationId xmlns:a16="http://schemas.microsoft.com/office/drawing/2014/main" id="{9B0AA1A6-8713-6A4C-AC65-B85172FB4EF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B9397E5-BC00-BD67-2DC3-C58338F2EA56}"/>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148840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3E64C0-DEF1-63E9-22FA-6CB5FC55BC6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8699BA-65CE-185C-24BA-0A0E1BA8F57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A2F51FD-F170-5C84-6387-016269F684A0}"/>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5" name="Segnaposto piè di pagina 4">
            <a:extLst>
              <a:ext uri="{FF2B5EF4-FFF2-40B4-BE49-F238E27FC236}">
                <a16:creationId xmlns:a16="http://schemas.microsoft.com/office/drawing/2014/main" id="{74B19F6A-7FAD-835A-EC5F-3FF397424B5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2B44420-C92C-E175-DA63-E87BF3123B6F}"/>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291024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5EFBC-751A-D770-FE81-D5C6FEAE72B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5F90F21-2570-4F7A-A993-AF939B2F2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7D16C54-DD3E-4E67-2D80-FB6AE3E882CB}"/>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5" name="Segnaposto piè di pagina 4">
            <a:extLst>
              <a:ext uri="{FF2B5EF4-FFF2-40B4-BE49-F238E27FC236}">
                <a16:creationId xmlns:a16="http://schemas.microsoft.com/office/drawing/2014/main" id="{57F4681C-B7BA-3EDD-67D7-FF9A5ACCB255}"/>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08E9C87-2D6B-C542-BFAB-789F1ECA1477}"/>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150380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664176-6A8C-7AB7-8018-93C4A4BD886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80C5017-7BBE-4F0F-155F-033D655E2E1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7667600-C9A9-5CAB-42F3-7A30119B6B4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CF3D4AB-9C13-5634-BDD5-8809643BB1B9}"/>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6" name="Segnaposto piè di pagina 5">
            <a:extLst>
              <a:ext uri="{FF2B5EF4-FFF2-40B4-BE49-F238E27FC236}">
                <a16:creationId xmlns:a16="http://schemas.microsoft.com/office/drawing/2014/main" id="{9CA9BEA4-E42B-B80C-2986-D6FACB1D842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A83DCF4-5DB8-9AF1-B034-D830982B23A2}"/>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195397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6A8D4-22DF-A7F1-5E32-0E3210D2725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97DFCCF-298A-1E5A-91DE-E02DCA555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B43835A-D963-495D-5016-9D916A9ED83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8E4CF87-A0C7-087D-6725-14E6ECB5B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0BB5B93-77B3-63D5-ACEE-5A61C5DD800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958A1D3-34F6-D173-F4A9-9D903998D844}"/>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8" name="Segnaposto piè di pagina 7">
            <a:extLst>
              <a:ext uri="{FF2B5EF4-FFF2-40B4-BE49-F238E27FC236}">
                <a16:creationId xmlns:a16="http://schemas.microsoft.com/office/drawing/2014/main" id="{8A9A1E97-2CE4-0AA4-7CE2-D52ED692F1B3}"/>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02CA71CD-8283-9576-F396-348E30CE9575}"/>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368896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18421-1DEB-A916-59AB-13AAE5201B5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0EF69F0-98DA-0DF3-0BBC-769AA89CF937}"/>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4" name="Segnaposto piè di pagina 3">
            <a:extLst>
              <a:ext uri="{FF2B5EF4-FFF2-40B4-BE49-F238E27FC236}">
                <a16:creationId xmlns:a16="http://schemas.microsoft.com/office/drawing/2014/main" id="{51F71E51-2FFF-0DAA-707B-707F7E69EC96}"/>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129BD2DA-2A5B-8612-A28A-BAF0B2EBDE4E}"/>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294032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E27ED83-B926-591D-E53D-B323304B795B}"/>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3" name="Segnaposto piè di pagina 2">
            <a:extLst>
              <a:ext uri="{FF2B5EF4-FFF2-40B4-BE49-F238E27FC236}">
                <a16:creationId xmlns:a16="http://schemas.microsoft.com/office/drawing/2014/main" id="{E5800F59-B399-D97D-BB5C-272FB2A1C93D}"/>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FA815176-614C-9FB3-9900-95354438B31B}"/>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361458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4C6CCB-E8F7-5781-4588-BFAD94ACE4C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27E5228-DAF7-EC39-5B95-A4EAEEC30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8FE158B-F62F-5302-0D39-AA1C843D1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1B38510-AA15-1D7C-CC59-284D3BBD416B}"/>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6" name="Segnaposto piè di pagina 5">
            <a:extLst>
              <a:ext uri="{FF2B5EF4-FFF2-40B4-BE49-F238E27FC236}">
                <a16:creationId xmlns:a16="http://schemas.microsoft.com/office/drawing/2014/main" id="{D01F7070-65C3-CC30-00DC-10A6F73932D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2D0E2473-6A3E-3395-ADC5-1A4CE83EBC6C}"/>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421621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D8970-6378-C09C-2EFE-A2A20398B27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429F111-B6B8-2315-1C5A-D56FA2FC7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38E2953-9BB7-CB37-EABF-E030B6C95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2B4017E-F9E6-4379-21BE-CE1E420891E8}"/>
              </a:ext>
            </a:extLst>
          </p:cNvPr>
          <p:cNvSpPr>
            <a:spLocks noGrp="1"/>
          </p:cNvSpPr>
          <p:nvPr>
            <p:ph type="dt" sz="half" idx="10"/>
          </p:nvPr>
        </p:nvSpPr>
        <p:spPr/>
        <p:txBody>
          <a:bodyPr/>
          <a:lstStyle/>
          <a:p>
            <a:fld id="{D208048B-57AF-4F53-BC84-8E0A1033FBEC}" type="datetimeFigureOut">
              <a:rPr lang="en-US" smtClean="0"/>
              <a:pPr/>
              <a:t>2/22/2023</a:t>
            </a:fld>
            <a:endParaRPr lang="en-US"/>
          </a:p>
        </p:txBody>
      </p:sp>
      <p:sp>
        <p:nvSpPr>
          <p:cNvPr id="6" name="Segnaposto piè di pagina 5">
            <a:extLst>
              <a:ext uri="{FF2B5EF4-FFF2-40B4-BE49-F238E27FC236}">
                <a16:creationId xmlns:a16="http://schemas.microsoft.com/office/drawing/2014/main" id="{CA9F2CB2-8C84-D844-052D-F37570905A9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F389D95-9FA8-A282-75D2-3C90BE2614B5}"/>
              </a:ext>
            </a:extLst>
          </p:cNvPr>
          <p:cNvSpPr>
            <a:spLocks noGrp="1"/>
          </p:cNvSpPr>
          <p:nvPr>
            <p:ph type="sldNum" sz="quarter" idx="12"/>
          </p:nvPr>
        </p:nvSpPr>
        <p:spPr/>
        <p:txBody>
          <a:bodyPr/>
          <a:lstStyle/>
          <a:p>
            <a:fld id="{BD8A8A1B-4E1E-43EF-8A39-7D4A3879B941}" type="slidenum">
              <a:rPr lang="en-US" smtClean="0"/>
              <a:pPr/>
              <a:t>‹N›</a:t>
            </a:fld>
            <a:endParaRPr lang="en-US"/>
          </a:p>
        </p:txBody>
      </p:sp>
    </p:spTree>
    <p:extLst>
      <p:ext uri="{BB962C8B-B14F-4D97-AF65-F5344CB8AC3E}">
        <p14:creationId xmlns:p14="http://schemas.microsoft.com/office/powerpoint/2010/main" val="352838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3DF7BF7-FF55-AEC8-C2C1-335745CD2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5B89FD4-8975-EBAB-F302-475011673B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E3C478-AAD3-8ADC-5A54-14992E4E1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2/22/2023</a:t>
            </a:fld>
            <a:endParaRPr lang="en-US"/>
          </a:p>
        </p:txBody>
      </p:sp>
      <p:sp>
        <p:nvSpPr>
          <p:cNvPr id="5" name="Segnaposto piè di pagina 4">
            <a:extLst>
              <a:ext uri="{FF2B5EF4-FFF2-40B4-BE49-F238E27FC236}">
                <a16:creationId xmlns:a16="http://schemas.microsoft.com/office/drawing/2014/main" id="{DAFE9A41-BCA2-2720-B5E0-3000A9C74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1A31FB2-30C7-F426-7BD9-8A898C3BE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‹N›</a:t>
            </a:fld>
            <a:endParaRPr lang="en-US"/>
          </a:p>
        </p:txBody>
      </p:sp>
    </p:spTree>
    <p:extLst>
      <p:ext uri="{BB962C8B-B14F-4D97-AF65-F5344CB8AC3E}">
        <p14:creationId xmlns:p14="http://schemas.microsoft.com/office/powerpoint/2010/main" val="310315405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E2B46910-84C5-4C60-F07B-2CF6A2E8D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142875"/>
            <a:ext cx="5770959" cy="623887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EFBE0954-7288-CF47-0103-7A56C88C6695}"/>
              </a:ext>
            </a:extLst>
          </p:cNvPr>
          <p:cNvPicPr>
            <a:picLocks noChangeAspect="1"/>
          </p:cNvPicPr>
          <p:nvPr/>
        </p:nvPicPr>
        <p:blipFill rotWithShape="1">
          <a:blip r:embed="rId3">
            <a:extLst>
              <a:ext uri="{28A0092B-C50C-407E-A947-70E740481C1C}">
                <a14:useLocalDpi xmlns:a14="http://schemas.microsoft.com/office/drawing/2010/main" val="0"/>
              </a:ext>
            </a:extLst>
          </a:blip>
          <a:srcRect l="21961" r="20247" b="-3"/>
          <a:stretch/>
        </p:blipFill>
        <p:spPr>
          <a:xfrm>
            <a:off x="4343400" y="547055"/>
            <a:ext cx="3181350" cy="4272596"/>
          </a:xfrm>
          <a:prstGeom prst="rect">
            <a:avLst/>
          </a:prstGeom>
        </p:spPr>
      </p:pic>
    </p:spTree>
    <p:extLst>
      <p:ext uri="{BB962C8B-B14F-4D97-AF65-F5344CB8AC3E}">
        <p14:creationId xmlns:p14="http://schemas.microsoft.com/office/powerpoint/2010/main" val="3402136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9C7660C-AF9C-AB97-3DE8-7006C267A0A3}"/>
              </a:ext>
            </a:extLst>
          </p:cNvPr>
          <p:cNvSpPr>
            <a:spLocks noGrp="1"/>
          </p:cNvSpPr>
          <p:nvPr>
            <p:ph idx="1"/>
          </p:nvPr>
        </p:nvSpPr>
        <p:spPr>
          <a:xfrm>
            <a:off x="838200" y="0"/>
            <a:ext cx="10515600" cy="6428509"/>
          </a:xfrm>
        </p:spPr>
        <p:txBody>
          <a:bodyPr>
            <a:normAutofit/>
          </a:bodyPr>
          <a:lstStyle/>
          <a:p>
            <a:pPr marL="0" indent="0" algn="ctr">
              <a:buNone/>
            </a:pPr>
            <a:endParaRPr lang="it-IT" sz="4000" dirty="0">
              <a:solidFill>
                <a:schemeClr val="tx1">
                  <a:lumMod val="50000"/>
                  <a:lumOff val="50000"/>
                </a:schemeClr>
              </a:solidFill>
              <a:latin typeface="Bauhaus 93" panose="04030905020B02020C02" pitchFamily="82" charset="0"/>
            </a:endParaRPr>
          </a:p>
          <a:p>
            <a:pPr marL="0" indent="0" algn="ctr">
              <a:buNone/>
            </a:pPr>
            <a:r>
              <a:rPr lang="it-IT" sz="4400" dirty="0">
                <a:solidFill>
                  <a:schemeClr val="tx1">
                    <a:lumMod val="50000"/>
                    <a:lumOff val="50000"/>
                  </a:schemeClr>
                </a:solidFill>
                <a:latin typeface="Bauhaus 93" panose="04030905020B02020C02" pitchFamily="82" charset="0"/>
              </a:rPr>
              <a:t>HOW DOES THAT WORK</a:t>
            </a:r>
          </a:p>
          <a:p>
            <a:pPr marL="0" indent="0" algn="ctr">
              <a:buNone/>
            </a:pPr>
            <a:r>
              <a:rPr lang="en-US" b="1" dirty="0">
                <a:solidFill>
                  <a:schemeClr val="bg1">
                    <a:lumMod val="85000"/>
                  </a:schemeClr>
                </a:solidFill>
                <a:latin typeface="Bahnschrift SemiLight Condensed" panose="020B0502040204020203" pitchFamily="34" charset="0"/>
              </a:rPr>
              <a:t>After logging in or registering on the site, you are directed to a catalog with all kinds of products. The customer can choose between various brands and various accessories that are most interesting and useful for his device. Each brand has its own section for both telephone devices and dedicated accessories. After the customer has chosen the product to buy, he will choose the payment method he prefers and within 24 hours the package will be entrusted to a courier and the customer will be provided via email with the tracking code of the shipment. After 48/72 hours the customer will receive the phone with the possibility of making a return before 30 days from delivery. The idea is to create a platform where you can buy both new or refurbished phones and accessories. </a:t>
            </a:r>
          </a:p>
          <a:p>
            <a:pPr marL="0" indent="0" algn="ctr">
              <a:buNone/>
            </a:pPr>
            <a:endParaRPr lang="it-IT" u="sng" dirty="0">
              <a:solidFill>
                <a:schemeClr val="tx1">
                  <a:lumMod val="50000"/>
                  <a:lumOff val="50000"/>
                </a:schemeClr>
              </a:solidFill>
              <a:latin typeface="Bauhaus 93" panose="04030905020B02020C02" pitchFamily="82" charset="0"/>
            </a:endParaRPr>
          </a:p>
        </p:txBody>
      </p:sp>
    </p:spTree>
    <p:extLst>
      <p:ext uri="{BB962C8B-B14F-4D97-AF65-F5344CB8AC3E}">
        <p14:creationId xmlns:p14="http://schemas.microsoft.com/office/powerpoint/2010/main" val="2850908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contenuto 10">
            <a:extLst>
              <a:ext uri="{FF2B5EF4-FFF2-40B4-BE49-F238E27FC236}">
                <a16:creationId xmlns:a16="http://schemas.microsoft.com/office/drawing/2014/main" id="{36791194-44F6-747A-21A0-8D21544FF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605" y="1428877"/>
            <a:ext cx="8414194" cy="5032375"/>
          </a:xfrm>
        </p:spPr>
      </p:pic>
      <p:sp>
        <p:nvSpPr>
          <p:cNvPr id="12" name="CasellaDiTesto 11">
            <a:extLst>
              <a:ext uri="{FF2B5EF4-FFF2-40B4-BE49-F238E27FC236}">
                <a16:creationId xmlns:a16="http://schemas.microsoft.com/office/drawing/2014/main" id="{72037A5D-F275-DB6E-657A-CF5D82716777}"/>
              </a:ext>
            </a:extLst>
          </p:cNvPr>
          <p:cNvSpPr txBox="1"/>
          <p:nvPr/>
        </p:nvSpPr>
        <p:spPr>
          <a:xfrm>
            <a:off x="2020185" y="659436"/>
            <a:ext cx="7783033" cy="769441"/>
          </a:xfrm>
          <a:prstGeom prst="rect">
            <a:avLst/>
          </a:prstGeom>
          <a:noFill/>
        </p:spPr>
        <p:txBody>
          <a:bodyPr wrap="square" rtlCol="0">
            <a:spAutoFit/>
          </a:bodyPr>
          <a:lstStyle/>
          <a:p>
            <a:pPr algn="ctr"/>
            <a:r>
              <a:rPr lang="it-IT" sz="4400" dirty="0">
                <a:solidFill>
                  <a:schemeClr val="tx1">
                    <a:lumMod val="50000"/>
                    <a:lumOff val="50000"/>
                  </a:schemeClr>
                </a:solidFill>
                <a:latin typeface="Bauhaus 93" panose="04030905020B02020C02" pitchFamily="82" charset="0"/>
              </a:rPr>
              <a:t>LOGIN PAGE</a:t>
            </a:r>
          </a:p>
        </p:txBody>
      </p:sp>
    </p:spTree>
    <p:extLst>
      <p:ext uri="{BB962C8B-B14F-4D97-AF65-F5344CB8AC3E}">
        <p14:creationId xmlns:p14="http://schemas.microsoft.com/office/powerpoint/2010/main" val="374761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56ED78-394C-C0FA-2C77-CA5AF9C965D7}"/>
              </a:ext>
            </a:extLst>
          </p:cNvPr>
          <p:cNvSpPr>
            <a:spLocks noGrp="1"/>
          </p:cNvSpPr>
          <p:nvPr>
            <p:ph type="title"/>
          </p:nvPr>
        </p:nvSpPr>
        <p:spPr/>
        <p:txBody>
          <a:bodyPr/>
          <a:lstStyle/>
          <a:p>
            <a:r>
              <a:rPr lang="it-IT" dirty="0"/>
              <a:t>P</a:t>
            </a:r>
          </a:p>
        </p:txBody>
      </p:sp>
      <p:pic>
        <p:nvPicPr>
          <p:cNvPr id="9" name="Segnaposto contenuto 8">
            <a:extLst>
              <a:ext uri="{FF2B5EF4-FFF2-40B4-BE49-F238E27FC236}">
                <a16:creationId xmlns:a16="http://schemas.microsoft.com/office/drawing/2014/main" id="{55CC81CE-376E-9B7B-B6B9-DF04E87742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97" y="2027274"/>
            <a:ext cx="11758662" cy="3349762"/>
          </a:xfrm>
        </p:spPr>
      </p:pic>
      <p:sp>
        <p:nvSpPr>
          <p:cNvPr id="10" name="CasellaDiTesto 9">
            <a:extLst>
              <a:ext uri="{FF2B5EF4-FFF2-40B4-BE49-F238E27FC236}">
                <a16:creationId xmlns:a16="http://schemas.microsoft.com/office/drawing/2014/main" id="{13692081-1AE9-6083-7BFB-4F26DCF65699}"/>
              </a:ext>
            </a:extLst>
          </p:cNvPr>
          <p:cNvSpPr txBox="1"/>
          <p:nvPr/>
        </p:nvSpPr>
        <p:spPr>
          <a:xfrm>
            <a:off x="1091608" y="859691"/>
            <a:ext cx="9349563" cy="830997"/>
          </a:xfrm>
          <a:prstGeom prst="rect">
            <a:avLst/>
          </a:prstGeom>
          <a:noFill/>
        </p:spPr>
        <p:txBody>
          <a:bodyPr wrap="square" rtlCol="0">
            <a:spAutoFit/>
          </a:bodyPr>
          <a:lstStyle/>
          <a:p>
            <a:pPr algn="ctr"/>
            <a:r>
              <a:rPr lang="it-IT" sz="4800" dirty="0">
                <a:solidFill>
                  <a:schemeClr val="tx1">
                    <a:lumMod val="50000"/>
                    <a:lumOff val="50000"/>
                  </a:schemeClr>
                </a:solidFill>
                <a:latin typeface="Bauhaus 93" panose="04030905020B02020C02" pitchFamily="82" charset="0"/>
              </a:rPr>
              <a:t>PRODUCT PAGE</a:t>
            </a:r>
          </a:p>
        </p:txBody>
      </p:sp>
    </p:spTree>
    <p:extLst>
      <p:ext uri="{BB962C8B-B14F-4D97-AF65-F5344CB8AC3E}">
        <p14:creationId xmlns:p14="http://schemas.microsoft.com/office/powerpoint/2010/main" val="199525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89000"/>
              </a:schemeClr>
            </a:gs>
            <a:gs pos="23000">
              <a:schemeClr val="accent4">
                <a:lumMod val="89000"/>
              </a:schemeClr>
            </a:gs>
            <a:gs pos="68000">
              <a:schemeClr val="accent4">
                <a:lumMod val="75000"/>
              </a:schemeClr>
            </a:gs>
            <a:gs pos="97000">
              <a:schemeClr val="accent4">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9">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2" name="Freeform: Shape 21">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Titolo 1">
            <a:extLst>
              <a:ext uri="{FF2B5EF4-FFF2-40B4-BE49-F238E27FC236}">
                <a16:creationId xmlns:a16="http://schemas.microsoft.com/office/drawing/2014/main" id="{0CB3B050-2218-ECB7-05A6-50F09C7855D6}"/>
              </a:ext>
            </a:extLst>
          </p:cNvPr>
          <p:cNvSpPr>
            <a:spLocks noGrp="1"/>
          </p:cNvSpPr>
          <p:nvPr>
            <p:ph idx="1"/>
          </p:nvPr>
        </p:nvSpPr>
        <p:spPr>
          <a:xfrm>
            <a:off x="765051" y="2286000"/>
            <a:ext cx="3384000" cy="3844800"/>
          </a:xfrm>
        </p:spPr>
        <p:txBody>
          <a:bodyPr>
            <a:normAutofit/>
          </a:bodyPr>
          <a:lstStyle/>
          <a:p>
            <a:pPr marL="0" indent="0" algn="ctr">
              <a:buNone/>
            </a:pPr>
            <a:r>
              <a:rPr lang="it-IT" sz="2000" dirty="0">
                <a:solidFill>
                  <a:schemeClr val="bg1">
                    <a:alpha val="60000"/>
                  </a:schemeClr>
                </a:solidFill>
                <a:latin typeface="Bauhaus 93" panose="04030905020B02020C02" pitchFamily="82" charset="0"/>
              </a:rPr>
              <a:t>PAYMENT</a:t>
            </a:r>
          </a:p>
          <a:p>
            <a:pPr marL="0" indent="0">
              <a:buNone/>
            </a:pPr>
            <a:r>
              <a:rPr lang="en-US" sz="2000" b="1" dirty="0">
                <a:solidFill>
                  <a:schemeClr val="bg1">
                    <a:alpha val="60000"/>
                  </a:schemeClr>
                </a:solidFill>
                <a:latin typeface="Bahnschrift SemiLight Condensed" panose="020B0502040204020203" pitchFamily="34" charset="0"/>
              </a:rPr>
              <a:t>The method presented here is our payment method. The customer can choose to make the payment either through his credit card (Visa, Mastercard and others) or by accessing his PayPal profile and then accessing his preferred current account.</a:t>
            </a:r>
          </a:p>
          <a:p>
            <a:pPr marL="0" indent="0">
              <a:buNone/>
            </a:pPr>
            <a:endParaRPr lang="it-IT" sz="2000" dirty="0">
              <a:solidFill>
                <a:schemeClr val="bg1">
                  <a:alpha val="60000"/>
                </a:schemeClr>
              </a:solidFill>
              <a:latin typeface="Bauhaus 93" panose="04030905020B02020C02" pitchFamily="82" charset="0"/>
            </a:endParaRPr>
          </a:p>
        </p:txBody>
      </p:sp>
      <p:pic>
        <p:nvPicPr>
          <p:cNvPr id="13" name="Immagine 12">
            <a:extLst>
              <a:ext uri="{FF2B5EF4-FFF2-40B4-BE49-F238E27FC236}">
                <a16:creationId xmlns:a16="http://schemas.microsoft.com/office/drawing/2014/main" id="{21AA1BE5-7074-739D-4B16-CDF8A04E0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692" y="1337902"/>
            <a:ext cx="7082692" cy="4182196"/>
          </a:xfrm>
          <a:prstGeom prst="rect">
            <a:avLst/>
          </a:prstGeom>
        </p:spPr>
      </p:pic>
    </p:spTree>
    <p:extLst>
      <p:ext uri="{BB962C8B-B14F-4D97-AF65-F5344CB8AC3E}">
        <p14:creationId xmlns:p14="http://schemas.microsoft.com/office/powerpoint/2010/main" val="732925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C64"/>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egnaposto contenuto 2">
            <a:extLst>
              <a:ext uri="{FF2B5EF4-FFF2-40B4-BE49-F238E27FC236}">
                <a16:creationId xmlns:a16="http://schemas.microsoft.com/office/drawing/2014/main" id="{F8391677-4AE1-EAC0-2B6E-041E3F9E8716}"/>
              </a:ext>
            </a:extLst>
          </p:cNvPr>
          <p:cNvSpPr>
            <a:spLocks noGrp="1"/>
          </p:cNvSpPr>
          <p:nvPr>
            <p:ph idx="1"/>
          </p:nvPr>
        </p:nvSpPr>
        <p:spPr>
          <a:xfrm>
            <a:off x="765051" y="2286000"/>
            <a:ext cx="3384000" cy="3844800"/>
          </a:xfrm>
        </p:spPr>
        <p:txBody>
          <a:bodyPr>
            <a:normAutofit/>
          </a:bodyPr>
          <a:lstStyle/>
          <a:p>
            <a:pPr marL="0" indent="0">
              <a:buNone/>
            </a:pPr>
            <a:r>
              <a:rPr lang="en-US" sz="2000" b="1" dirty="0">
                <a:solidFill>
                  <a:schemeClr val="bg1">
                    <a:alpha val="60000"/>
                  </a:schemeClr>
                </a:solidFill>
                <a:latin typeface="Bahnschrift SemiLight Condensed" panose="020B0502040204020203" pitchFamily="34" charset="0"/>
              </a:rPr>
              <a:t>In this scenario, the customer will have decided to log in with PayPal and choose the current account they prefer.</a:t>
            </a:r>
            <a:endParaRPr lang="it-IT" sz="2000" b="1" dirty="0">
              <a:solidFill>
                <a:schemeClr val="bg1">
                  <a:alpha val="60000"/>
                </a:schemeClr>
              </a:solidFill>
              <a:latin typeface="Bahnschrift SemiLight Condensed" panose="020B0502040204020203" pitchFamily="34" charset="0"/>
            </a:endParaRPr>
          </a:p>
        </p:txBody>
      </p:sp>
      <p:pic>
        <p:nvPicPr>
          <p:cNvPr id="5" name="Immagine 4" descr="Immagine che contiene testo&#10;&#10;Descrizione generata automaticamente">
            <a:extLst>
              <a:ext uri="{FF2B5EF4-FFF2-40B4-BE49-F238E27FC236}">
                <a16:creationId xmlns:a16="http://schemas.microsoft.com/office/drawing/2014/main" id="{0CFC2EDF-02B4-2E8C-6D01-5807D194F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407" y="1313890"/>
            <a:ext cx="6508030" cy="4230220"/>
          </a:xfrm>
          <a:prstGeom prst="rect">
            <a:avLst/>
          </a:prstGeom>
        </p:spPr>
      </p:pic>
    </p:spTree>
    <p:extLst>
      <p:ext uri="{BB962C8B-B14F-4D97-AF65-F5344CB8AC3E}">
        <p14:creationId xmlns:p14="http://schemas.microsoft.com/office/powerpoint/2010/main" val="2786743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0653"/>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egnaposto contenuto 2">
            <a:extLst>
              <a:ext uri="{FF2B5EF4-FFF2-40B4-BE49-F238E27FC236}">
                <a16:creationId xmlns:a16="http://schemas.microsoft.com/office/drawing/2014/main" id="{E524FED5-2C8C-AFBF-30CB-AD5AF5E0B840}"/>
              </a:ext>
            </a:extLst>
          </p:cNvPr>
          <p:cNvSpPr>
            <a:spLocks noGrp="1"/>
          </p:cNvSpPr>
          <p:nvPr>
            <p:ph idx="1"/>
          </p:nvPr>
        </p:nvSpPr>
        <p:spPr>
          <a:xfrm>
            <a:off x="765051" y="2286000"/>
            <a:ext cx="3384000" cy="3844800"/>
          </a:xfrm>
        </p:spPr>
        <p:txBody>
          <a:bodyPr>
            <a:normAutofit/>
          </a:bodyPr>
          <a:lstStyle/>
          <a:p>
            <a:pPr marL="0" indent="0" algn="ctr">
              <a:buNone/>
            </a:pPr>
            <a:r>
              <a:rPr lang="it-IT" sz="2000" dirty="0">
                <a:solidFill>
                  <a:schemeClr val="bg1">
                    <a:alpha val="60000"/>
                  </a:schemeClr>
                </a:solidFill>
                <a:latin typeface="Bauhaus 93" panose="04030905020B02020C02" pitchFamily="82" charset="0"/>
              </a:rPr>
              <a:t>SEARCH BAR</a:t>
            </a:r>
          </a:p>
          <a:p>
            <a:pPr marL="0" indent="0">
              <a:buNone/>
            </a:pPr>
            <a:r>
              <a:rPr lang="en-US" sz="2000" b="1" dirty="0">
                <a:solidFill>
                  <a:schemeClr val="bg1">
                    <a:alpha val="60000"/>
                  </a:schemeClr>
                </a:solidFill>
                <a:latin typeface="Bahnschrift SemiLight Condensed" panose="020B0502040204020203" pitchFamily="34" charset="0"/>
              </a:rPr>
              <a:t>With the search bar shown in the picture, the customer can search for the name of the phone he prefers, in order to avoid looking for it in the various catalogs and arriving directly at the phone concerned with the necessary characteristics represented on our site.</a:t>
            </a:r>
            <a:endParaRPr lang="it-IT" sz="2000" b="1" dirty="0">
              <a:solidFill>
                <a:schemeClr val="bg1">
                  <a:alpha val="60000"/>
                </a:schemeClr>
              </a:solidFill>
              <a:latin typeface="Bahnschrift SemiLight Condensed" panose="020B0502040204020203" pitchFamily="34" charset="0"/>
            </a:endParaRPr>
          </a:p>
        </p:txBody>
      </p:sp>
      <p:pic>
        <p:nvPicPr>
          <p:cNvPr id="5" name="Immagine 4">
            <a:extLst>
              <a:ext uri="{FF2B5EF4-FFF2-40B4-BE49-F238E27FC236}">
                <a16:creationId xmlns:a16="http://schemas.microsoft.com/office/drawing/2014/main" id="{970C0C97-5761-CB67-40F8-096DADEE3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631" y="872392"/>
            <a:ext cx="7098655" cy="4953642"/>
          </a:xfrm>
          <a:prstGeom prst="rect">
            <a:avLst/>
          </a:prstGeom>
          <a:solidFill>
            <a:srgbClr val="161676"/>
          </a:solidFill>
        </p:spPr>
      </p:pic>
    </p:spTree>
    <p:extLst>
      <p:ext uri="{BB962C8B-B14F-4D97-AF65-F5344CB8AC3E}">
        <p14:creationId xmlns:p14="http://schemas.microsoft.com/office/powerpoint/2010/main" val="382446109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7E1C836-782F-5D65-1858-69838AFE71E8}"/>
              </a:ext>
            </a:extLst>
          </p:cNvPr>
          <p:cNvSpPr>
            <a:spLocks noGrp="1"/>
          </p:cNvSpPr>
          <p:nvPr>
            <p:ph idx="1"/>
          </p:nvPr>
        </p:nvSpPr>
        <p:spPr>
          <a:xfrm>
            <a:off x="0" y="0"/>
            <a:ext cx="12192000" cy="5303520"/>
          </a:xfrm>
          <a:noFill/>
        </p:spPr>
        <p:txBody>
          <a:bodyPr>
            <a:normAutofit/>
          </a:bodyPr>
          <a:lstStyle/>
          <a:p>
            <a:pPr marL="0" indent="0" algn="ctr">
              <a:buNone/>
            </a:pPr>
            <a:r>
              <a:rPr lang="it-IT" sz="7200">
                <a:solidFill>
                  <a:schemeClr val="tx1">
                    <a:lumMod val="50000"/>
                    <a:lumOff val="50000"/>
                  </a:schemeClr>
                </a:solidFill>
                <a:latin typeface="Bauhaus 93" panose="04030905020B02020C02" pitchFamily="82" charset="0"/>
              </a:rPr>
              <a:t>TEAM</a:t>
            </a:r>
            <a:endParaRPr lang="it-IT" sz="3200">
              <a:solidFill>
                <a:schemeClr val="bg1">
                  <a:lumMod val="85000"/>
                </a:schemeClr>
              </a:solidFill>
              <a:latin typeface="Bauhaus 93" panose="04030905020B02020C02" pitchFamily="82" charset="0"/>
            </a:endParaRPr>
          </a:p>
          <a:p>
            <a:pPr marL="0" indent="0" algn="ctr">
              <a:buNone/>
            </a:pPr>
            <a:endParaRPr lang="it-IT" sz="3200">
              <a:solidFill>
                <a:schemeClr val="bg1">
                  <a:lumMod val="85000"/>
                </a:schemeClr>
              </a:solidFill>
              <a:latin typeface="Bauhaus 93" panose="04030905020B02020C02" pitchFamily="82" charset="0"/>
            </a:endParaRPr>
          </a:p>
          <a:p>
            <a:pPr marL="0" indent="0" algn="ctr">
              <a:buNone/>
            </a:pPr>
            <a:endParaRPr lang="it-IT" sz="3200">
              <a:solidFill>
                <a:schemeClr val="bg1">
                  <a:lumMod val="85000"/>
                </a:schemeClr>
              </a:solidFill>
              <a:latin typeface="Bauhaus 93" panose="04030905020B02020C02" pitchFamily="82" charset="0"/>
            </a:endParaRPr>
          </a:p>
          <a:p>
            <a:pPr marL="0" indent="0" algn="ctr">
              <a:buNone/>
            </a:pPr>
            <a:r>
              <a:rPr lang="it-IT" sz="3200">
                <a:solidFill>
                  <a:schemeClr val="bg1">
                    <a:lumMod val="85000"/>
                  </a:schemeClr>
                </a:solidFill>
                <a:latin typeface="Bauhaus 93" panose="04030905020B02020C02" pitchFamily="82" charset="0"/>
              </a:rPr>
              <a:t>Domenico Sodano</a:t>
            </a:r>
          </a:p>
          <a:p>
            <a:pPr marL="0" indent="0" algn="ctr">
              <a:buNone/>
            </a:pPr>
            <a:r>
              <a:rPr lang="it-IT" sz="3200">
                <a:solidFill>
                  <a:schemeClr val="bg1">
                    <a:lumMod val="85000"/>
                  </a:schemeClr>
                </a:solidFill>
                <a:latin typeface="Bauhaus 93" panose="04030905020B02020C02" pitchFamily="82" charset="0"/>
              </a:rPr>
              <a:t>    0124002300</a:t>
            </a:r>
          </a:p>
          <a:p>
            <a:pPr marL="0" indent="0" algn="ctr">
              <a:buNone/>
            </a:pPr>
            <a:r>
              <a:rPr lang="it-IT" sz="3200">
                <a:solidFill>
                  <a:schemeClr val="bg1">
                    <a:lumMod val="85000"/>
                  </a:schemeClr>
                </a:solidFill>
                <a:latin typeface="Bauhaus 93" panose="04030905020B02020C02" pitchFamily="82" charset="0"/>
              </a:rPr>
              <a:t>   Alessandro Antonio Pio Ungaro</a:t>
            </a:r>
          </a:p>
          <a:p>
            <a:pPr marL="0" indent="0" algn="ctr">
              <a:buNone/>
            </a:pPr>
            <a:r>
              <a:rPr lang="it-IT" sz="3200">
                <a:solidFill>
                  <a:schemeClr val="bg1">
                    <a:lumMod val="85000"/>
                  </a:schemeClr>
                </a:solidFill>
                <a:latin typeface="Bauhaus 93" panose="04030905020B02020C02" pitchFamily="82" charset="0"/>
              </a:rPr>
              <a:t>0124002360</a:t>
            </a:r>
          </a:p>
          <a:p>
            <a:pPr marL="0" indent="0">
              <a:buNone/>
            </a:pPr>
            <a:endParaRPr lang="it-IT" sz="3200">
              <a:latin typeface="Bauhaus 93" panose="04030905020B02020C02" pitchFamily="82" charset="0"/>
            </a:endParaRPr>
          </a:p>
          <a:p>
            <a:pPr marL="0" indent="0">
              <a:buNone/>
            </a:pPr>
            <a:endParaRPr lang="it-IT" sz="3200">
              <a:latin typeface="Bauhaus 93" panose="04030905020B02020C02" pitchFamily="82" charset="0"/>
            </a:endParaRPr>
          </a:p>
        </p:txBody>
      </p:sp>
    </p:spTree>
    <p:extLst>
      <p:ext uri="{BB962C8B-B14F-4D97-AF65-F5344CB8AC3E}">
        <p14:creationId xmlns:p14="http://schemas.microsoft.com/office/powerpoint/2010/main" val="2329398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279</Words>
  <Application>Microsoft Office PowerPoint</Application>
  <PresentationFormat>Widescreen</PresentationFormat>
  <Paragraphs>18</Paragraphs>
  <Slides>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Arial</vt:lpstr>
      <vt:lpstr>Bahnschrift SemiLight Condensed</vt:lpstr>
      <vt:lpstr>Bauhaus 93</vt:lpstr>
      <vt:lpstr>Calibri</vt:lpstr>
      <vt:lpstr>Calibri Light</vt:lpstr>
      <vt:lpstr>Tema di Office</vt:lpstr>
      <vt:lpstr>Presentazione standard di PowerPoint</vt:lpstr>
      <vt:lpstr>Presentazione standard di PowerPoint</vt:lpstr>
      <vt:lpstr>Presentazione standard di PowerPoint</vt:lpstr>
      <vt:lpstr>P</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domenicosodano55@gmail.com</dc:creator>
  <cp:lastModifiedBy>domenicosodano55@gmail.com</cp:lastModifiedBy>
  <cp:revision>5</cp:revision>
  <dcterms:created xsi:type="dcterms:W3CDTF">2022-11-07T16:33:13Z</dcterms:created>
  <dcterms:modified xsi:type="dcterms:W3CDTF">2023-02-22T11:33:34Z</dcterms:modified>
</cp:coreProperties>
</file>