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9" r:id="rId3"/>
    <p:sldId id="257" r:id="rId4"/>
    <p:sldId id="258"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43"/>
    <a:srgbClr val="3FAAF2"/>
    <a:srgbClr val="AFFCF8"/>
    <a:srgbClr val="48B3F9"/>
    <a:srgbClr val="568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enicosodano55@gmail.com" userId="e5ab03e19ee693fc" providerId="LiveId" clId="{7C2390EA-5A0C-4B8E-9B6F-4670C22E5DD0}"/>
    <pc:docChg chg="modSld sldOrd">
      <pc:chgData name="domenicosodano55@gmail.com" userId="e5ab03e19ee693fc" providerId="LiveId" clId="{7C2390EA-5A0C-4B8E-9B6F-4670C22E5DD0}" dt="2022-11-15T10:32:06.088" v="15" actId="20577"/>
      <pc:docMkLst>
        <pc:docMk/>
      </pc:docMkLst>
      <pc:sldChg chg="modSp mod">
        <pc:chgData name="domenicosodano55@gmail.com" userId="e5ab03e19ee693fc" providerId="LiveId" clId="{7C2390EA-5A0C-4B8E-9B6F-4670C22E5DD0}" dt="2022-11-15T10:32:06.088" v="15" actId="20577"/>
        <pc:sldMkLst>
          <pc:docMk/>
          <pc:sldMk cId="3844907033" sldId="257"/>
        </pc:sldMkLst>
        <pc:spChg chg="mod">
          <ac:chgData name="domenicosodano55@gmail.com" userId="e5ab03e19ee693fc" providerId="LiveId" clId="{7C2390EA-5A0C-4B8E-9B6F-4670C22E5DD0}" dt="2022-11-15T10:32:06.088" v="15" actId="20577"/>
          <ac:spMkLst>
            <pc:docMk/>
            <pc:sldMk cId="3844907033" sldId="257"/>
            <ac:spMk id="22" creationId="{7F7D9051-85C6-CBE4-F59E-FD1A8FC61ECF}"/>
          </ac:spMkLst>
        </pc:spChg>
      </pc:sldChg>
      <pc:sldChg chg="ord">
        <pc:chgData name="domenicosodano55@gmail.com" userId="e5ab03e19ee693fc" providerId="LiveId" clId="{7C2390EA-5A0C-4B8E-9B6F-4670C22E5DD0}" dt="2022-11-15T10:31:03.299" v="1"/>
        <pc:sldMkLst>
          <pc:docMk/>
          <pc:sldMk cId="93196716" sldId="259"/>
        </pc:sldMkLst>
      </pc:sldChg>
    </pc:docChg>
  </pc:docChgLst>
  <pc:docChgLst>
    <pc:chgData name="domenicosodano55@gmail.com" userId="e5ab03e19ee693fc" providerId="LiveId" clId="{52079925-4876-471B-9268-77C1EDCC3928}"/>
    <pc:docChg chg="undo custSel addSld delSld modSld">
      <pc:chgData name="domenicosodano55@gmail.com" userId="e5ab03e19ee693fc" providerId="LiveId" clId="{52079925-4876-471B-9268-77C1EDCC3928}" dt="2022-11-08T15:13:13.705" v="859" actId="2696"/>
      <pc:docMkLst>
        <pc:docMk/>
      </pc:docMkLst>
      <pc:sldChg chg="modSp mod">
        <pc:chgData name="domenicosodano55@gmail.com" userId="e5ab03e19ee693fc" providerId="LiveId" clId="{52079925-4876-471B-9268-77C1EDCC3928}" dt="2022-11-08T15:04:29.726" v="728" actId="20577"/>
        <pc:sldMkLst>
          <pc:docMk/>
          <pc:sldMk cId="3844907033" sldId="257"/>
        </pc:sldMkLst>
        <pc:spChg chg="mod">
          <ac:chgData name="domenicosodano55@gmail.com" userId="e5ab03e19ee693fc" providerId="LiveId" clId="{52079925-4876-471B-9268-77C1EDCC3928}" dt="2022-11-08T09:59:19.946" v="51" actId="207"/>
          <ac:spMkLst>
            <pc:docMk/>
            <pc:sldMk cId="3844907033" sldId="257"/>
            <ac:spMk id="15" creationId="{E3965D91-D316-63BC-A281-43920A1C87CA}"/>
          </ac:spMkLst>
        </pc:spChg>
        <pc:spChg chg="mod">
          <ac:chgData name="domenicosodano55@gmail.com" userId="e5ab03e19ee693fc" providerId="LiveId" clId="{52079925-4876-471B-9268-77C1EDCC3928}" dt="2022-11-08T14:58:36.995" v="221" actId="20577"/>
          <ac:spMkLst>
            <pc:docMk/>
            <pc:sldMk cId="3844907033" sldId="257"/>
            <ac:spMk id="17" creationId="{B356C908-046B-7752-E7C2-646CD81BEB82}"/>
          </ac:spMkLst>
        </pc:spChg>
        <pc:spChg chg="mod">
          <ac:chgData name="domenicosodano55@gmail.com" userId="e5ab03e19ee693fc" providerId="LiveId" clId="{52079925-4876-471B-9268-77C1EDCC3928}" dt="2022-11-08T14:58:48.099" v="237" actId="20577"/>
          <ac:spMkLst>
            <pc:docMk/>
            <pc:sldMk cId="3844907033" sldId="257"/>
            <ac:spMk id="21" creationId="{2D8514C2-01AB-EF29-5EF5-2E558242F9DE}"/>
          </ac:spMkLst>
        </pc:spChg>
        <pc:spChg chg="mod">
          <ac:chgData name="domenicosodano55@gmail.com" userId="e5ab03e19ee693fc" providerId="LiveId" clId="{52079925-4876-471B-9268-77C1EDCC3928}" dt="2022-11-08T15:04:29.726" v="728" actId="20577"/>
          <ac:spMkLst>
            <pc:docMk/>
            <pc:sldMk cId="3844907033" sldId="257"/>
            <ac:spMk id="22" creationId="{7F7D9051-85C6-CBE4-F59E-FD1A8FC61ECF}"/>
          </ac:spMkLst>
        </pc:spChg>
      </pc:sldChg>
      <pc:sldChg chg="modSp mod modTransition">
        <pc:chgData name="domenicosodano55@gmail.com" userId="e5ab03e19ee693fc" providerId="LiveId" clId="{52079925-4876-471B-9268-77C1EDCC3928}" dt="2022-11-08T15:11:01.845" v="730"/>
        <pc:sldMkLst>
          <pc:docMk/>
          <pc:sldMk cId="2329398844" sldId="258"/>
        </pc:sldMkLst>
        <pc:spChg chg="mod">
          <ac:chgData name="domenicosodano55@gmail.com" userId="e5ab03e19ee693fc" providerId="LiveId" clId="{52079925-4876-471B-9268-77C1EDCC3928}" dt="2022-11-08T10:00:49.979" v="112" actId="14100"/>
          <ac:spMkLst>
            <pc:docMk/>
            <pc:sldMk cId="2329398844" sldId="258"/>
            <ac:spMk id="3" creationId="{67E1C836-782F-5D65-1858-69838AFE71E8}"/>
          </ac:spMkLst>
        </pc:spChg>
      </pc:sldChg>
      <pc:sldChg chg="modSp mod">
        <pc:chgData name="domenicosodano55@gmail.com" userId="e5ab03e19ee693fc" providerId="LiveId" clId="{52079925-4876-471B-9268-77C1EDCC3928}" dt="2022-11-08T14:58:24.555" v="197" actId="20577"/>
        <pc:sldMkLst>
          <pc:docMk/>
          <pc:sldMk cId="93196716" sldId="259"/>
        </pc:sldMkLst>
        <pc:spChg chg="mod">
          <ac:chgData name="domenicosodano55@gmail.com" userId="e5ab03e19ee693fc" providerId="LiveId" clId="{52079925-4876-471B-9268-77C1EDCC3928}" dt="2022-11-08T14:58:24.555" v="197" actId="20577"/>
          <ac:spMkLst>
            <pc:docMk/>
            <pc:sldMk cId="93196716" sldId="259"/>
            <ac:spMk id="5" creationId="{1566CAFD-C533-CC7E-762F-97AFAE68E928}"/>
          </ac:spMkLst>
        </pc:spChg>
        <pc:spChg chg="mod">
          <ac:chgData name="domenicosodano55@gmail.com" userId="e5ab03e19ee693fc" providerId="LiveId" clId="{52079925-4876-471B-9268-77C1EDCC3928}" dt="2022-11-08T14:58:09.374" v="173" actId="20577"/>
          <ac:spMkLst>
            <pc:docMk/>
            <pc:sldMk cId="93196716" sldId="259"/>
            <ac:spMk id="8" creationId="{B8960AE8-46E9-FD1F-875D-CF320BFEC614}"/>
          </ac:spMkLst>
        </pc:spChg>
      </pc:sldChg>
      <pc:sldChg chg="del">
        <pc:chgData name="domenicosodano55@gmail.com" userId="e5ab03e19ee693fc" providerId="LiveId" clId="{52079925-4876-471B-9268-77C1EDCC3928}" dt="2022-11-08T15:10:36.197" v="729" actId="2696"/>
        <pc:sldMkLst>
          <pc:docMk/>
          <pc:sldMk cId="289552334" sldId="260"/>
        </pc:sldMkLst>
      </pc:sldChg>
      <pc:sldChg chg="modSp new del mod">
        <pc:chgData name="domenicosodano55@gmail.com" userId="e5ab03e19ee693fc" providerId="LiveId" clId="{52079925-4876-471B-9268-77C1EDCC3928}" dt="2022-11-08T15:13:13.705" v="859" actId="2696"/>
        <pc:sldMkLst>
          <pc:docMk/>
          <pc:sldMk cId="1496290226" sldId="260"/>
        </pc:sldMkLst>
        <pc:spChg chg="mod">
          <ac:chgData name="domenicosodano55@gmail.com" userId="e5ab03e19ee693fc" providerId="LiveId" clId="{52079925-4876-471B-9268-77C1EDCC3928}" dt="2022-11-08T15:13:06.839" v="858" actId="20577"/>
          <ac:spMkLst>
            <pc:docMk/>
            <pc:sldMk cId="1496290226" sldId="260"/>
            <ac:spMk id="3" creationId="{5EABA609-4C87-D7AC-4A60-5653800C091C}"/>
          </ac:spMkLst>
        </pc:spChg>
      </pc:sldChg>
      <pc:sldChg chg="delSp modSp new del mod">
        <pc:chgData name="domenicosodano55@gmail.com" userId="e5ab03e19ee693fc" providerId="LiveId" clId="{52079925-4876-471B-9268-77C1EDCC3928}" dt="2022-11-08T09:59:14.942" v="50" actId="2696"/>
        <pc:sldMkLst>
          <pc:docMk/>
          <pc:sldMk cId="3047258261" sldId="261"/>
        </pc:sldMkLst>
        <pc:spChg chg="del">
          <ac:chgData name="domenicosodano55@gmail.com" userId="e5ab03e19ee693fc" providerId="LiveId" clId="{52079925-4876-471B-9268-77C1EDCC3928}" dt="2022-11-08T09:54:49.203" v="3" actId="21"/>
          <ac:spMkLst>
            <pc:docMk/>
            <pc:sldMk cId="3047258261" sldId="261"/>
            <ac:spMk id="2" creationId="{6DEEC2ED-255A-601E-414A-E99D07A0E14B}"/>
          </ac:spMkLst>
        </pc:spChg>
        <pc:spChg chg="mod">
          <ac:chgData name="domenicosodano55@gmail.com" userId="e5ab03e19ee693fc" providerId="LiveId" clId="{52079925-4876-471B-9268-77C1EDCC3928}" dt="2022-11-08T09:57:59.434" v="39" actId="14100"/>
          <ac:spMkLst>
            <pc:docMk/>
            <pc:sldMk cId="3047258261" sldId="261"/>
            <ac:spMk id="3" creationId="{8962BC14-3232-74D4-468F-3B5E227A6C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D0CA89-A750-A7F2-7823-A67BB5A171E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02B36BB-9630-3189-20CA-84AE3C884E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593798B-BCB0-60DF-A540-5E3A1F08B663}"/>
              </a:ext>
            </a:extLst>
          </p:cNvPr>
          <p:cNvSpPr>
            <a:spLocks noGrp="1"/>
          </p:cNvSpPr>
          <p:nvPr>
            <p:ph type="dt" sz="half" idx="10"/>
          </p:nvPr>
        </p:nvSpPr>
        <p:spPr/>
        <p:txBody>
          <a:bodyPr/>
          <a:lstStyle/>
          <a:p>
            <a:fld id="{D208048B-57AF-4F53-BC84-8E0A1033FBEC}" type="datetimeFigureOut">
              <a:rPr lang="en-US" smtClean="0"/>
              <a:pPr/>
              <a:t>11/15/2022</a:t>
            </a:fld>
            <a:endParaRPr lang="en-US" dirty="0"/>
          </a:p>
        </p:txBody>
      </p:sp>
      <p:sp>
        <p:nvSpPr>
          <p:cNvPr id="5" name="Segnaposto piè di pagina 4">
            <a:extLst>
              <a:ext uri="{FF2B5EF4-FFF2-40B4-BE49-F238E27FC236}">
                <a16:creationId xmlns:a16="http://schemas.microsoft.com/office/drawing/2014/main" id="{6DF876A0-BE8A-6A81-1F39-B6F633909476}"/>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4D4CE11E-4416-4F7E-3710-0189F7D9A3FD}"/>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3906949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4970BB-2CBC-9676-1882-5EFA71339B3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CD4FE51-C9A2-90B4-EBB2-A10E65FB229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900545-9D27-77C7-7D87-25CA2073BB39}"/>
              </a:ext>
            </a:extLst>
          </p:cNvPr>
          <p:cNvSpPr>
            <a:spLocks noGrp="1"/>
          </p:cNvSpPr>
          <p:nvPr>
            <p:ph type="dt" sz="half" idx="10"/>
          </p:nvPr>
        </p:nvSpPr>
        <p:spPr/>
        <p:txBody>
          <a:bodyPr/>
          <a:lstStyle/>
          <a:p>
            <a:fld id="{D208048B-57AF-4F53-BC84-8E0A1033FBEC}" type="datetimeFigureOut">
              <a:rPr lang="en-US" smtClean="0"/>
              <a:pPr/>
              <a:t>11/15/2022</a:t>
            </a:fld>
            <a:endParaRPr lang="en-US" dirty="0"/>
          </a:p>
        </p:txBody>
      </p:sp>
      <p:sp>
        <p:nvSpPr>
          <p:cNvPr id="5" name="Segnaposto piè di pagina 4">
            <a:extLst>
              <a:ext uri="{FF2B5EF4-FFF2-40B4-BE49-F238E27FC236}">
                <a16:creationId xmlns:a16="http://schemas.microsoft.com/office/drawing/2014/main" id="{1F6859D3-E2A8-27B9-8DA1-28DD86C3250F}"/>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376D1E8E-7BB0-0C83-3C02-37AF77FB4102}"/>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157218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4CCB8DF-443A-7CCD-E816-A30C91FCE04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D390C11-D9D6-822C-251D-B5C6D59F4C4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15021F9-A6D6-1155-6744-44E8471A522B}"/>
              </a:ext>
            </a:extLst>
          </p:cNvPr>
          <p:cNvSpPr>
            <a:spLocks noGrp="1"/>
          </p:cNvSpPr>
          <p:nvPr>
            <p:ph type="dt" sz="half" idx="10"/>
          </p:nvPr>
        </p:nvSpPr>
        <p:spPr/>
        <p:txBody>
          <a:bodyPr/>
          <a:lstStyle/>
          <a:p>
            <a:fld id="{D208048B-57AF-4F53-BC84-8E0A1033FBEC}" type="datetimeFigureOut">
              <a:rPr lang="en-US" smtClean="0"/>
              <a:pPr/>
              <a:t>11/15/2022</a:t>
            </a:fld>
            <a:endParaRPr lang="en-US" dirty="0"/>
          </a:p>
        </p:txBody>
      </p:sp>
      <p:sp>
        <p:nvSpPr>
          <p:cNvPr id="5" name="Segnaposto piè di pagina 4">
            <a:extLst>
              <a:ext uri="{FF2B5EF4-FFF2-40B4-BE49-F238E27FC236}">
                <a16:creationId xmlns:a16="http://schemas.microsoft.com/office/drawing/2014/main" id="{9B0AA1A6-8713-6A4C-AC65-B85172FB4EFF}"/>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0B9397E5-BC00-BD67-2DC3-C58338F2EA56}"/>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48840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3E64C0-DEF1-63E9-22FA-6CB5FC55BC6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38699BA-65CE-185C-24BA-0A0E1BA8F57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A2F51FD-F170-5C84-6387-016269F684A0}"/>
              </a:ext>
            </a:extLst>
          </p:cNvPr>
          <p:cNvSpPr>
            <a:spLocks noGrp="1"/>
          </p:cNvSpPr>
          <p:nvPr>
            <p:ph type="dt" sz="half" idx="10"/>
          </p:nvPr>
        </p:nvSpPr>
        <p:spPr/>
        <p:txBody>
          <a:bodyPr/>
          <a:lstStyle/>
          <a:p>
            <a:fld id="{D208048B-57AF-4F53-BC84-8E0A1033FBEC}" type="datetimeFigureOut">
              <a:rPr lang="en-US" smtClean="0"/>
              <a:pPr/>
              <a:t>11/15/2022</a:t>
            </a:fld>
            <a:endParaRPr lang="en-US" dirty="0"/>
          </a:p>
        </p:txBody>
      </p:sp>
      <p:sp>
        <p:nvSpPr>
          <p:cNvPr id="5" name="Segnaposto piè di pagina 4">
            <a:extLst>
              <a:ext uri="{FF2B5EF4-FFF2-40B4-BE49-F238E27FC236}">
                <a16:creationId xmlns:a16="http://schemas.microsoft.com/office/drawing/2014/main" id="{74B19F6A-7FAD-835A-EC5F-3FF397424B54}"/>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E2B44420-C92C-E175-DA63-E87BF3123B6F}"/>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291024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25EFBC-751A-D770-FE81-D5C6FEAE72B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5F90F21-2570-4F7A-A993-AF939B2F2A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7D16C54-DD3E-4E67-2D80-FB6AE3E882CB}"/>
              </a:ext>
            </a:extLst>
          </p:cNvPr>
          <p:cNvSpPr>
            <a:spLocks noGrp="1"/>
          </p:cNvSpPr>
          <p:nvPr>
            <p:ph type="dt" sz="half" idx="10"/>
          </p:nvPr>
        </p:nvSpPr>
        <p:spPr/>
        <p:txBody>
          <a:bodyPr/>
          <a:lstStyle/>
          <a:p>
            <a:fld id="{D208048B-57AF-4F53-BC84-8E0A1033FBEC}" type="datetimeFigureOut">
              <a:rPr lang="en-US" smtClean="0"/>
              <a:pPr/>
              <a:t>11/15/2022</a:t>
            </a:fld>
            <a:endParaRPr lang="en-US" dirty="0"/>
          </a:p>
        </p:txBody>
      </p:sp>
      <p:sp>
        <p:nvSpPr>
          <p:cNvPr id="5" name="Segnaposto piè di pagina 4">
            <a:extLst>
              <a:ext uri="{FF2B5EF4-FFF2-40B4-BE49-F238E27FC236}">
                <a16:creationId xmlns:a16="http://schemas.microsoft.com/office/drawing/2014/main" id="{57F4681C-B7BA-3EDD-67D7-FF9A5ACCB255}"/>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208E9C87-2D6B-C542-BFAB-789F1ECA1477}"/>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50380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664176-6A8C-7AB7-8018-93C4A4BD886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80C5017-7BBE-4F0F-155F-033D655E2E1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7667600-C9A9-5CAB-42F3-7A30119B6B4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CF3D4AB-9C13-5634-BDD5-8809643BB1B9}"/>
              </a:ext>
            </a:extLst>
          </p:cNvPr>
          <p:cNvSpPr>
            <a:spLocks noGrp="1"/>
          </p:cNvSpPr>
          <p:nvPr>
            <p:ph type="dt" sz="half" idx="10"/>
          </p:nvPr>
        </p:nvSpPr>
        <p:spPr/>
        <p:txBody>
          <a:bodyPr/>
          <a:lstStyle/>
          <a:p>
            <a:fld id="{D208048B-57AF-4F53-BC84-8E0A1033FBEC}" type="datetimeFigureOut">
              <a:rPr lang="en-US" smtClean="0"/>
              <a:pPr/>
              <a:t>11/15/2022</a:t>
            </a:fld>
            <a:endParaRPr lang="en-US" dirty="0"/>
          </a:p>
        </p:txBody>
      </p:sp>
      <p:sp>
        <p:nvSpPr>
          <p:cNvPr id="6" name="Segnaposto piè di pagina 5">
            <a:extLst>
              <a:ext uri="{FF2B5EF4-FFF2-40B4-BE49-F238E27FC236}">
                <a16:creationId xmlns:a16="http://schemas.microsoft.com/office/drawing/2014/main" id="{9CA9BEA4-E42B-B80C-2986-D6FACB1D842E}"/>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DA83DCF4-5DB8-9AF1-B034-D830982B23A2}"/>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953972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36A8D4-22DF-A7F1-5E32-0E3210D2725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97DFCCF-298A-1E5A-91DE-E02DCA555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B43835A-D963-495D-5016-9D916A9ED83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8E4CF87-A0C7-087D-6725-14E6ECB5B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0BB5B93-77B3-63D5-ACEE-5A61C5DD800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958A1D3-34F6-D173-F4A9-9D903998D844}"/>
              </a:ext>
            </a:extLst>
          </p:cNvPr>
          <p:cNvSpPr>
            <a:spLocks noGrp="1"/>
          </p:cNvSpPr>
          <p:nvPr>
            <p:ph type="dt" sz="half" idx="10"/>
          </p:nvPr>
        </p:nvSpPr>
        <p:spPr/>
        <p:txBody>
          <a:bodyPr/>
          <a:lstStyle/>
          <a:p>
            <a:fld id="{D208048B-57AF-4F53-BC84-8E0A1033FBEC}" type="datetimeFigureOut">
              <a:rPr lang="en-US" smtClean="0"/>
              <a:pPr/>
              <a:t>11/15/2022</a:t>
            </a:fld>
            <a:endParaRPr lang="en-US" dirty="0"/>
          </a:p>
        </p:txBody>
      </p:sp>
      <p:sp>
        <p:nvSpPr>
          <p:cNvPr id="8" name="Segnaposto piè di pagina 7">
            <a:extLst>
              <a:ext uri="{FF2B5EF4-FFF2-40B4-BE49-F238E27FC236}">
                <a16:creationId xmlns:a16="http://schemas.microsoft.com/office/drawing/2014/main" id="{8A9A1E97-2CE4-0AA4-7CE2-D52ED692F1B3}"/>
              </a:ext>
            </a:extLst>
          </p:cNvPr>
          <p:cNvSpPr>
            <a:spLocks noGrp="1"/>
          </p:cNvSpPr>
          <p:nvPr>
            <p:ph type="ftr" sz="quarter" idx="11"/>
          </p:nvPr>
        </p:nvSpPr>
        <p:spPr/>
        <p:txBody>
          <a:bodyPr/>
          <a:lstStyle/>
          <a:p>
            <a:endParaRPr lang="en-US" dirty="0"/>
          </a:p>
        </p:txBody>
      </p:sp>
      <p:sp>
        <p:nvSpPr>
          <p:cNvPr id="9" name="Segnaposto numero diapositiva 8">
            <a:extLst>
              <a:ext uri="{FF2B5EF4-FFF2-40B4-BE49-F238E27FC236}">
                <a16:creationId xmlns:a16="http://schemas.microsoft.com/office/drawing/2014/main" id="{02CA71CD-8283-9576-F396-348E30CE9575}"/>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368896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D18421-1DEB-A916-59AB-13AAE5201B5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0EF69F0-98DA-0DF3-0BBC-769AA89CF937}"/>
              </a:ext>
            </a:extLst>
          </p:cNvPr>
          <p:cNvSpPr>
            <a:spLocks noGrp="1"/>
          </p:cNvSpPr>
          <p:nvPr>
            <p:ph type="dt" sz="half" idx="10"/>
          </p:nvPr>
        </p:nvSpPr>
        <p:spPr/>
        <p:txBody>
          <a:bodyPr/>
          <a:lstStyle/>
          <a:p>
            <a:fld id="{D208048B-57AF-4F53-BC84-8E0A1033FBEC}" type="datetimeFigureOut">
              <a:rPr lang="en-US" smtClean="0"/>
              <a:pPr/>
              <a:t>11/15/2022</a:t>
            </a:fld>
            <a:endParaRPr lang="en-US" dirty="0"/>
          </a:p>
        </p:txBody>
      </p:sp>
      <p:sp>
        <p:nvSpPr>
          <p:cNvPr id="4" name="Segnaposto piè di pagina 3">
            <a:extLst>
              <a:ext uri="{FF2B5EF4-FFF2-40B4-BE49-F238E27FC236}">
                <a16:creationId xmlns:a16="http://schemas.microsoft.com/office/drawing/2014/main" id="{51F71E51-2FFF-0DAA-707B-707F7E69EC96}"/>
              </a:ext>
            </a:extLst>
          </p:cNvPr>
          <p:cNvSpPr>
            <a:spLocks noGrp="1"/>
          </p:cNvSpPr>
          <p:nvPr>
            <p:ph type="ftr" sz="quarter" idx="11"/>
          </p:nvPr>
        </p:nvSpPr>
        <p:spPr/>
        <p:txBody>
          <a:bodyPr/>
          <a:lstStyle/>
          <a:p>
            <a:endParaRPr lang="en-US" dirty="0"/>
          </a:p>
        </p:txBody>
      </p:sp>
      <p:sp>
        <p:nvSpPr>
          <p:cNvPr id="5" name="Segnaposto numero diapositiva 4">
            <a:extLst>
              <a:ext uri="{FF2B5EF4-FFF2-40B4-BE49-F238E27FC236}">
                <a16:creationId xmlns:a16="http://schemas.microsoft.com/office/drawing/2014/main" id="{129BD2DA-2A5B-8612-A28A-BAF0B2EBDE4E}"/>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2940329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E27ED83-B926-591D-E53D-B323304B795B}"/>
              </a:ext>
            </a:extLst>
          </p:cNvPr>
          <p:cNvSpPr>
            <a:spLocks noGrp="1"/>
          </p:cNvSpPr>
          <p:nvPr>
            <p:ph type="dt" sz="half" idx="10"/>
          </p:nvPr>
        </p:nvSpPr>
        <p:spPr/>
        <p:txBody>
          <a:bodyPr/>
          <a:lstStyle/>
          <a:p>
            <a:fld id="{D208048B-57AF-4F53-BC84-8E0A1033FBEC}" type="datetimeFigureOut">
              <a:rPr lang="en-US" smtClean="0"/>
              <a:pPr/>
              <a:t>11/15/2022</a:t>
            </a:fld>
            <a:endParaRPr lang="en-US" dirty="0"/>
          </a:p>
        </p:txBody>
      </p:sp>
      <p:sp>
        <p:nvSpPr>
          <p:cNvPr id="3" name="Segnaposto piè di pagina 2">
            <a:extLst>
              <a:ext uri="{FF2B5EF4-FFF2-40B4-BE49-F238E27FC236}">
                <a16:creationId xmlns:a16="http://schemas.microsoft.com/office/drawing/2014/main" id="{E5800F59-B399-D97D-BB5C-272FB2A1C93D}"/>
              </a:ext>
            </a:extLst>
          </p:cNvPr>
          <p:cNvSpPr>
            <a:spLocks noGrp="1"/>
          </p:cNvSpPr>
          <p:nvPr>
            <p:ph type="ftr" sz="quarter" idx="11"/>
          </p:nvPr>
        </p:nvSpPr>
        <p:spPr/>
        <p:txBody>
          <a:bodyPr/>
          <a:lstStyle/>
          <a:p>
            <a:endParaRPr lang="en-US" dirty="0"/>
          </a:p>
        </p:txBody>
      </p:sp>
      <p:sp>
        <p:nvSpPr>
          <p:cNvPr id="4" name="Segnaposto numero diapositiva 3">
            <a:extLst>
              <a:ext uri="{FF2B5EF4-FFF2-40B4-BE49-F238E27FC236}">
                <a16:creationId xmlns:a16="http://schemas.microsoft.com/office/drawing/2014/main" id="{FA815176-614C-9FB3-9900-95354438B31B}"/>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361458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4C6CCB-E8F7-5781-4588-BFAD94ACE4C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27E5228-DAF7-EC39-5B95-A4EAEEC300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8FE158B-F62F-5302-0D39-AA1C843D1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1B38510-AA15-1D7C-CC59-284D3BBD416B}"/>
              </a:ext>
            </a:extLst>
          </p:cNvPr>
          <p:cNvSpPr>
            <a:spLocks noGrp="1"/>
          </p:cNvSpPr>
          <p:nvPr>
            <p:ph type="dt" sz="half" idx="10"/>
          </p:nvPr>
        </p:nvSpPr>
        <p:spPr/>
        <p:txBody>
          <a:bodyPr/>
          <a:lstStyle/>
          <a:p>
            <a:fld id="{D208048B-57AF-4F53-BC84-8E0A1033FBEC}" type="datetimeFigureOut">
              <a:rPr lang="en-US" smtClean="0"/>
              <a:pPr/>
              <a:t>11/15/2022</a:t>
            </a:fld>
            <a:endParaRPr lang="en-US" dirty="0"/>
          </a:p>
        </p:txBody>
      </p:sp>
      <p:sp>
        <p:nvSpPr>
          <p:cNvPr id="6" name="Segnaposto piè di pagina 5">
            <a:extLst>
              <a:ext uri="{FF2B5EF4-FFF2-40B4-BE49-F238E27FC236}">
                <a16:creationId xmlns:a16="http://schemas.microsoft.com/office/drawing/2014/main" id="{D01F7070-65C3-CC30-00DC-10A6F73932DD}"/>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2D0E2473-6A3E-3395-ADC5-1A4CE83EBC6C}"/>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4216213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D8970-6378-C09C-2EFE-A2A20398B27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429F111-B6B8-2315-1C5A-D56FA2FC7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38E2953-9BB7-CB37-EABF-E030B6C95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2B4017E-F9E6-4379-21BE-CE1E420891E8}"/>
              </a:ext>
            </a:extLst>
          </p:cNvPr>
          <p:cNvSpPr>
            <a:spLocks noGrp="1"/>
          </p:cNvSpPr>
          <p:nvPr>
            <p:ph type="dt" sz="half" idx="10"/>
          </p:nvPr>
        </p:nvSpPr>
        <p:spPr/>
        <p:txBody>
          <a:bodyPr/>
          <a:lstStyle/>
          <a:p>
            <a:fld id="{D208048B-57AF-4F53-BC84-8E0A1033FBEC}" type="datetimeFigureOut">
              <a:rPr lang="en-US" smtClean="0"/>
              <a:pPr/>
              <a:t>11/15/2022</a:t>
            </a:fld>
            <a:endParaRPr lang="en-US" dirty="0"/>
          </a:p>
        </p:txBody>
      </p:sp>
      <p:sp>
        <p:nvSpPr>
          <p:cNvPr id="6" name="Segnaposto piè di pagina 5">
            <a:extLst>
              <a:ext uri="{FF2B5EF4-FFF2-40B4-BE49-F238E27FC236}">
                <a16:creationId xmlns:a16="http://schemas.microsoft.com/office/drawing/2014/main" id="{CA9F2CB2-8C84-D844-052D-F37570905A95}"/>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EF389D95-9FA8-A282-75D2-3C90BE2614B5}"/>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352838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3DF7BF7-FF55-AEC8-C2C1-335745CD20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5B89FD4-8975-EBAB-F302-475011673B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2E3C478-AAD3-8ADC-5A54-14992E4E1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8048B-57AF-4F53-BC84-8E0A1033FBEC}" type="datetimeFigureOut">
              <a:rPr lang="en-US" smtClean="0"/>
              <a:pPr/>
              <a:t>11/15/2022</a:t>
            </a:fld>
            <a:endParaRPr lang="en-US" dirty="0"/>
          </a:p>
        </p:txBody>
      </p:sp>
      <p:sp>
        <p:nvSpPr>
          <p:cNvPr id="5" name="Segnaposto piè di pagina 4">
            <a:extLst>
              <a:ext uri="{FF2B5EF4-FFF2-40B4-BE49-F238E27FC236}">
                <a16:creationId xmlns:a16="http://schemas.microsoft.com/office/drawing/2014/main" id="{DAFE9A41-BCA2-2720-B5E0-3000A9C74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egnaposto numero diapositiva 5">
            <a:extLst>
              <a:ext uri="{FF2B5EF4-FFF2-40B4-BE49-F238E27FC236}">
                <a16:creationId xmlns:a16="http://schemas.microsoft.com/office/drawing/2014/main" id="{61A31FB2-30C7-F426-7BD9-8A898C3BE3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310315405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E2B46910-84C5-4C60-F07B-2CF6A2E8D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75" y="-142875"/>
            <a:ext cx="5770959" cy="6238875"/>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EFBE0954-7288-CF47-0103-7A56C88C6695}"/>
              </a:ext>
            </a:extLst>
          </p:cNvPr>
          <p:cNvPicPr>
            <a:picLocks noChangeAspect="1"/>
          </p:cNvPicPr>
          <p:nvPr/>
        </p:nvPicPr>
        <p:blipFill rotWithShape="1">
          <a:blip r:embed="rId3">
            <a:extLst>
              <a:ext uri="{28A0092B-C50C-407E-A947-70E740481C1C}">
                <a14:useLocalDpi xmlns:a14="http://schemas.microsoft.com/office/drawing/2010/main" val="0"/>
              </a:ext>
            </a:extLst>
          </a:blip>
          <a:srcRect l="21961" r="20247" b="-3"/>
          <a:stretch/>
        </p:blipFill>
        <p:spPr>
          <a:xfrm>
            <a:off x="4343400" y="547055"/>
            <a:ext cx="3181350" cy="4272596"/>
          </a:xfrm>
          <a:prstGeom prst="rect">
            <a:avLst/>
          </a:prstGeom>
        </p:spPr>
      </p:pic>
    </p:spTree>
    <p:extLst>
      <p:ext uri="{BB962C8B-B14F-4D97-AF65-F5344CB8AC3E}">
        <p14:creationId xmlns:p14="http://schemas.microsoft.com/office/powerpoint/2010/main" val="3402136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1566CAFD-C533-CC7E-762F-97AFAE68E928}"/>
              </a:ext>
            </a:extLst>
          </p:cNvPr>
          <p:cNvSpPr txBox="1"/>
          <p:nvPr/>
        </p:nvSpPr>
        <p:spPr>
          <a:xfrm>
            <a:off x="838200" y="18288"/>
            <a:ext cx="10701528" cy="2154436"/>
          </a:xfrm>
          <a:prstGeom prst="rect">
            <a:avLst/>
          </a:prstGeom>
          <a:solidFill>
            <a:srgbClr val="002143"/>
          </a:solidFill>
        </p:spPr>
        <p:txBody>
          <a:bodyPr wrap="square" rtlCol="0">
            <a:spAutoFit/>
          </a:bodyPr>
          <a:lstStyle/>
          <a:p>
            <a:pPr algn="ctr"/>
            <a:r>
              <a:rPr lang="it-IT" sz="5400" b="1" dirty="0">
                <a:solidFill>
                  <a:schemeClr val="tx1">
                    <a:lumMod val="50000"/>
                    <a:lumOff val="50000"/>
                  </a:schemeClr>
                </a:solidFill>
                <a:latin typeface="Bauhaus 93" panose="04030905020B02020C02" pitchFamily="82" charset="0"/>
              </a:rPr>
              <a:t>PERCHE’ QUESTA IDEA?</a:t>
            </a:r>
          </a:p>
          <a:p>
            <a:pPr algn="ctr"/>
            <a:endParaRPr lang="it-IT" sz="4000" dirty="0">
              <a:latin typeface="Bauhaus 93" panose="04030905020B02020C02" pitchFamily="82" charset="0"/>
            </a:endParaRPr>
          </a:p>
          <a:p>
            <a:pPr algn="ctr"/>
            <a:endParaRPr lang="it-IT" sz="4000" dirty="0">
              <a:latin typeface="Bauhaus 93" panose="04030905020B02020C02" pitchFamily="82" charset="0"/>
            </a:endParaRPr>
          </a:p>
        </p:txBody>
      </p:sp>
      <p:sp>
        <p:nvSpPr>
          <p:cNvPr id="8" name="Segnaposto contenuto 2">
            <a:extLst>
              <a:ext uri="{FF2B5EF4-FFF2-40B4-BE49-F238E27FC236}">
                <a16:creationId xmlns:a16="http://schemas.microsoft.com/office/drawing/2014/main" id="{B8960AE8-46E9-FD1F-875D-CF320BFEC614}"/>
              </a:ext>
            </a:extLst>
          </p:cNvPr>
          <p:cNvSpPr>
            <a:spLocks noGrp="1"/>
          </p:cNvSpPr>
          <p:nvPr>
            <p:ph idx="1"/>
          </p:nvPr>
        </p:nvSpPr>
        <p:spPr>
          <a:xfrm>
            <a:off x="838200" y="1966424"/>
            <a:ext cx="10701528" cy="4909864"/>
          </a:xfrm>
          <a:solidFill>
            <a:srgbClr val="002143"/>
          </a:solidFill>
        </p:spPr>
        <p:txBody>
          <a:bodyPr/>
          <a:lstStyle/>
          <a:p>
            <a:r>
              <a:rPr lang="it-IT" b="1" dirty="0">
                <a:solidFill>
                  <a:schemeClr val="bg1">
                    <a:lumMod val="85000"/>
                  </a:schemeClr>
                </a:solidFill>
                <a:latin typeface="Bahnschrift SemiLight Condensed" panose="020B0502040204020203" pitchFamily="34" charset="0"/>
              </a:rPr>
              <a:t>Questa idea è nata principalmente per due motivi:</a:t>
            </a:r>
          </a:p>
          <a:p>
            <a:endParaRPr lang="it-IT" b="1" dirty="0">
              <a:solidFill>
                <a:schemeClr val="bg1">
                  <a:lumMod val="85000"/>
                </a:schemeClr>
              </a:solidFill>
              <a:latin typeface="Bahnschrift SemiLight Condensed" panose="020B0502040204020203" pitchFamily="34" charset="0"/>
            </a:endParaRPr>
          </a:p>
          <a:p>
            <a:r>
              <a:rPr lang="it-IT" b="1" dirty="0">
                <a:solidFill>
                  <a:schemeClr val="bg1">
                    <a:lumMod val="85000"/>
                  </a:schemeClr>
                </a:solidFill>
                <a:latin typeface="Bahnschrift SemiLight Condensed" panose="020B0502040204020203" pitchFamily="34" charset="0"/>
              </a:rPr>
              <a:t>Il primo motivo è quello relativo al fattore ambientale. Utilizzando telefoni ricondizionati o usati, è possibile ridurre l'impatto ambientale dell'80% e ridurre circa il 70% delle emissioni di gas serra da tutte le fasi della produzione.</a:t>
            </a:r>
          </a:p>
          <a:p>
            <a:r>
              <a:rPr lang="it-IT" b="1" dirty="0">
                <a:solidFill>
                  <a:schemeClr val="bg1">
                    <a:lumMod val="85000"/>
                  </a:schemeClr>
                </a:solidFill>
                <a:latin typeface="Bahnschrift SemiLight Condensed" panose="020B0502040204020203" pitchFamily="34" charset="0"/>
              </a:rPr>
              <a:t>Il secondo motivo è quello di dare la possibilità a tutti quegli acquirenti che non hanno un'elevata disponibilità economica, potendo acquistare comunque prodotti top di gamma.   </a:t>
            </a:r>
            <a:endParaRPr lang="it-IT" dirty="0"/>
          </a:p>
        </p:txBody>
      </p:sp>
    </p:spTree>
    <p:extLst>
      <p:ext uri="{BB962C8B-B14F-4D97-AF65-F5344CB8AC3E}">
        <p14:creationId xmlns:p14="http://schemas.microsoft.com/office/powerpoint/2010/main" val="93196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6CEA654-F7B7-7953-87EC-956069A6E58F}"/>
              </a:ext>
            </a:extLst>
          </p:cNvPr>
          <p:cNvSpPr>
            <a:spLocks noGrp="1"/>
          </p:cNvSpPr>
          <p:nvPr>
            <p:ph idx="1"/>
          </p:nvPr>
        </p:nvSpPr>
        <p:spPr>
          <a:xfrm>
            <a:off x="561975" y="0"/>
            <a:ext cx="11087100" cy="6858000"/>
          </a:xfrm>
          <a:noFill/>
        </p:spPr>
        <p:txBody>
          <a:bodyPr/>
          <a:lstStyle/>
          <a:p>
            <a:pPr marL="0" indent="0" algn="ctr">
              <a:buNone/>
            </a:pPr>
            <a:r>
              <a:rPr lang="it-IT" sz="2800" dirty="0"/>
              <a:t>REALIZATION OF THE IDEA</a:t>
            </a:r>
            <a:endParaRPr lang="it-IT" dirty="0"/>
          </a:p>
        </p:txBody>
      </p:sp>
      <p:sp>
        <p:nvSpPr>
          <p:cNvPr id="15" name="CasellaDiTesto 14">
            <a:extLst>
              <a:ext uri="{FF2B5EF4-FFF2-40B4-BE49-F238E27FC236}">
                <a16:creationId xmlns:a16="http://schemas.microsoft.com/office/drawing/2014/main" id="{E3965D91-D316-63BC-A281-43920A1C87CA}"/>
              </a:ext>
            </a:extLst>
          </p:cNvPr>
          <p:cNvSpPr txBox="1"/>
          <p:nvPr/>
        </p:nvSpPr>
        <p:spPr>
          <a:xfrm>
            <a:off x="561975" y="0"/>
            <a:ext cx="11068050" cy="6858000"/>
          </a:xfrm>
          <a:prstGeom prst="rect">
            <a:avLst/>
          </a:prstGeom>
          <a:solidFill>
            <a:srgbClr val="002143"/>
          </a:solidFill>
        </p:spPr>
        <p:txBody>
          <a:bodyPr wrap="square" rtlCol="0">
            <a:spAutoFit/>
          </a:bodyPr>
          <a:lstStyle/>
          <a:p>
            <a:endParaRPr lang="it-IT" dirty="0">
              <a:solidFill>
                <a:schemeClr val="bg1"/>
              </a:solidFill>
            </a:endParaRPr>
          </a:p>
        </p:txBody>
      </p:sp>
      <p:sp>
        <p:nvSpPr>
          <p:cNvPr id="17" name="CasellaDiTesto 16">
            <a:extLst>
              <a:ext uri="{FF2B5EF4-FFF2-40B4-BE49-F238E27FC236}">
                <a16:creationId xmlns:a16="http://schemas.microsoft.com/office/drawing/2014/main" id="{B356C908-046B-7752-E7C2-646CD81BEB82}"/>
              </a:ext>
            </a:extLst>
          </p:cNvPr>
          <p:cNvSpPr txBox="1"/>
          <p:nvPr/>
        </p:nvSpPr>
        <p:spPr>
          <a:xfrm>
            <a:off x="2510448" y="184990"/>
            <a:ext cx="7190154" cy="707886"/>
          </a:xfrm>
          <a:prstGeom prst="rect">
            <a:avLst/>
          </a:prstGeom>
          <a:noFill/>
        </p:spPr>
        <p:txBody>
          <a:bodyPr wrap="square" rtlCol="0">
            <a:spAutoFit/>
          </a:bodyPr>
          <a:lstStyle/>
          <a:p>
            <a:pPr algn="ctr"/>
            <a:r>
              <a:rPr lang="it-IT" sz="4000" dirty="0">
                <a:solidFill>
                  <a:schemeClr val="tx1">
                    <a:lumMod val="50000"/>
                    <a:lumOff val="50000"/>
                  </a:schemeClr>
                </a:solidFill>
                <a:latin typeface="Bauhaus 93" panose="04030905020B02020C02" pitchFamily="82" charset="0"/>
              </a:rPr>
              <a:t>REALIZZAZIONE DELL’IDEA</a:t>
            </a:r>
          </a:p>
        </p:txBody>
      </p:sp>
      <p:sp>
        <p:nvSpPr>
          <p:cNvPr id="21" name="CasellaDiTesto 20">
            <a:extLst>
              <a:ext uri="{FF2B5EF4-FFF2-40B4-BE49-F238E27FC236}">
                <a16:creationId xmlns:a16="http://schemas.microsoft.com/office/drawing/2014/main" id="{2D8514C2-01AB-EF29-5EF5-2E558242F9DE}"/>
              </a:ext>
            </a:extLst>
          </p:cNvPr>
          <p:cNvSpPr txBox="1"/>
          <p:nvPr/>
        </p:nvSpPr>
        <p:spPr>
          <a:xfrm>
            <a:off x="1053084" y="1243584"/>
            <a:ext cx="10085832" cy="584775"/>
          </a:xfrm>
          <a:prstGeom prst="rect">
            <a:avLst/>
          </a:prstGeom>
          <a:noFill/>
        </p:spPr>
        <p:txBody>
          <a:bodyPr wrap="square" rtlCol="0">
            <a:spAutoFit/>
          </a:bodyPr>
          <a:lstStyle/>
          <a:p>
            <a:pPr algn="ctr"/>
            <a:r>
              <a:rPr lang="it-IT" sz="3200" b="1" dirty="0">
                <a:solidFill>
                  <a:schemeClr val="tx1">
                    <a:lumMod val="75000"/>
                    <a:lumOff val="25000"/>
                  </a:schemeClr>
                </a:solidFill>
                <a:latin typeface="Britannic Bold" panose="020B0903060703020204" pitchFamily="34" charset="0"/>
              </a:rPr>
              <a:t>COME FUNZIONA?</a:t>
            </a:r>
          </a:p>
        </p:txBody>
      </p:sp>
      <p:sp>
        <p:nvSpPr>
          <p:cNvPr id="22" name="CasellaDiTesto 21">
            <a:extLst>
              <a:ext uri="{FF2B5EF4-FFF2-40B4-BE49-F238E27FC236}">
                <a16:creationId xmlns:a16="http://schemas.microsoft.com/office/drawing/2014/main" id="{7F7D9051-85C6-CBE4-F59E-FD1A8FC61ECF}"/>
              </a:ext>
            </a:extLst>
          </p:cNvPr>
          <p:cNvSpPr txBox="1"/>
          <p:nvPr/>
        </p:nvSpPr>
        <p:spPr>
          <a:xfrm>
            <a:off x="755904" y="2026232"/>
            <a:ext cx="10917555" cy="4524315"/>
          </a:xfrm>
          <a:prstGeom prst="rect">
            <a:avLst/>
          </a:prstGeom>
          <a:noFill/>
        </p:spPr>
        <p:txBody>
          <a:bodyPr wrap="square" rtlCol="0">
            <a:spAutoFit/>
          </a:bodyPr>
          <a:lstStyle/>
          <a:p>
            <a:r>
              <a:rPr lang="it-IT" sz="2800" b="1" dirty="0">
                <a:solidFill>
                  <a:schemeClr val="bg1">
                    <a:lumMod val="85000"/>
                  </a:schemeClr>
                </a:solidFill>
                <a:latin typeface="Bahnschrift SemiLight Condensed" panose="020B0502040204020203" pitchFamily="34" charset="0"/>
              </a:rPr>
              <a:t>L'idea è quella di creare una piattaforma dove è possibile acquistare o vendere telefoni usati e ricondizionati. Dopo aver effettuato l'accesso o la registrazione sul sito, si viene indirizzati a un catalogo con tutti i tipi di telefoni, girando tra molte marche diverse. Dopo che il cliente avrà scelto il telefono da comprare, dovrà inserire la sua carta di credito ed entro 24 ore verrà affidato il pacco ad un corriere. Dopo 48/72 ore il cliente riceverà il telefono con la possibilità di effettuare un reso prima dei 30 giorni dalla consegna. E’ anche possibile vendere il proprio telefono usato, descrivendo dettagliatamente tutte le caratteristiche del telefono e in base alle condizioni verrà inserito all’interno della nostra piattaforma dove gli verrà assegnata una gradazione che potrà essere </a:t>
            </a:r>
            <a:r>
              <a:rPr lang="it-IT" sz="2800" b="1" u="sng" dirty="0">
                <a:solidFill>
                  <a:schemeClr val="bg1">
                    <a:lumMod val="85000"/>
                  </a:schemeClr>
                </a:solidFill>
                <a:latin typeface="Bahnschrift SemiLight Condensed" panose="020B0502040204020203" pitchFamily="34" charset="0"/>
              </a:rPr>
              <a:t>bassa, media o alta</a:t>
            </a:r>
            <a:r>
              <a:rPr lang="it-IT" sz="3200" b="1" u="sng" dirty="0">
                <a:solidFill>
                  <a:schemeClr val="bg1">
                    <a:lumMod val="85000"/>
                  </a:schemeClr>
                </a:solidFill>
                <a:latin typeface="Bahnschrift SemiLight Condensed" panose="020B0502040204020203" pitchFamily="34" charset="0"/>
              </a:rPr>
              <a:t>
</a:t>
            </a:r>
          </a:p>
        </p:txBody>
      </p:sp>
    </p:spTree>
    <p:extLst>
      <p:ext uri="{BB962C8B-B14F-4D97-AF65-F5344CB8AC3E}">
        <p14:creationId xmlns:p14="http://schemas.microsoft.com/office/powerpoint/2010/main" val="3844907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7E1C836-782F-5D65-1858-69838AFE71E8}"/>
              </a:ext>
            </a:extLst>
          </p:cNvPr>
          <p:cNvSpPr>
            <a:spLocks noGrp="1"/>
          </p:cNvSpPr>
          <p:nvPr>
            <p:ph idx="1"/>
          </p:nvPr>
        </p:nvSpPr>
        <p:spPr>
          <a:xfrm>
            <a:off x="0" y="0"/>
            <a:ext cx="6739128" cy="5303520"/>
          </a:xfrm>
          <a:solidFill>
            <a:srgbClr val="002143"/>
          </a:solidFill>
        </p:spPr>
        <p:txBody>
          <a:bodyPr>
            <a:normAutofit/>
          </a:bodyPr>
          <a:lstStyle/>
          <a:p>
            <a:pPr marL="0" indent="0" algn="ctr">
              <a:buNone/>
            </a:pPr>
            <a:r>
              <a:rPr lang="it-IT" sz="7200" dirty="0">
                <a:solidFill>
                  <a:schemeClr val="tx1">
                    <a:lumMod val="50000"/>
                    <a:lumOff val="50000"/>
                  </a:schemeClr>
                </a:solidFill>
                <a:latin typeface="Bauhaus 93" panose="04030905020B02020C02" pitchFamily="82" charset="0"/>
              </a:rPr>
              <a:t>TEAM</a:t>
            </a:r>
          </a:p>
          <a:p>
            <a:pPr marL="0" indent="0" algn="ctr">
              <a:buNone/>
            </a:pPr>
            <a:endParaRPr lang="it-IT" sz="7200" dirty="0">
              <a:latin typeface="Bauhaus 93" panose="04030905020B02020C02" pitchFamily="82" charset="0"/>
            </a:endParaRPr>
          </a:p>
          <a:p>
            <a:pPr marL="0" indent="0">
              <a:buNone/>
            </a:pPr>
            <a:r>
              <a:rPr lang="it-IT" sz="3200" dirty="0">
                <a:solidFill>
                  <a:schemeClr val="bg1">
                    <a:lumMod val="85000"/>
                  </a:schemeClr>
                </a:solidFill>
                <a:latin typeface="Bauhaus 93" panose="04030905020B02020C02" pitchFamily="82" charset="0"/>
              </a:rPr>
              <a:t>Domenico Sodano</a:t>
            </a:r>
          </a:p>
          <a:p>
            <a:pPr marL="0" indent="0">
              <a:buNone/>
            </a:pPr>
            <a:r>
              <a:rPr lang="it-IT" sz="3200" dirty="0">
                <a:solidFill>
                  <a:schemeClr val="bg1">
                    <a:lumMod val="85000"/>
                  </a:schemeClr>
                </a:solidFill>
                <a:latin typeface="Bauhaus 93" panose="04030905020B02020C02" pitchFamily="82" charset="0"/>
              </a:rPr>
              <a:t>0124002300</a:t>
            </a:r>
          </a:p>
          <a:p>
            <a:pPr marL="0" indent="0">
              <a:buNone/>
            </a:pPr>
            <a:endParaRPr lang="it-IT" sz="3200" dirty="0">
              <a:latin typeface="Bauhaus 93" panose="04030905020B02020C02" pitchFamily="82" charset="0"/>
            </a:endParaRPr>
          </a:p>
          <a:p>
            <a:pPr marL="0" indent="0">
              <a:buNone/>
            </a:pPr>
            <a:r>
              <a:rPr lang="it-IT" sz="3200" dirty="0">
                <a:solidFill>
                  <a:schemeClr val="bg1">
                    <a:lumMod val="85000"/>
                  </a:schemeClr>
                </a:solidFill>
                <a:latin typeface="Bauhaus 93" panose="04030905020B02020C02" pitchFamily="82" charset="0"/>
              </a:rPr>
              <a:t>Alessandro Antonio Pio Ungaro</a:t>
            </a:r>
          </a:p>
          <a:p>
            <a:pPr marL="0" indent="0">
              <a:buNone/>
            </a:pPr>
            <a:r>
              <a:rPr lang="it-IT" sz="3200" dirty="0">
                <a:solidFill>
                  <a:schemeClr val="bg1">
                    <a:lumMod val="85000"/>
                  </a:schemeClr>
                </a:solidFill>
                <a:latin typeface="Bauhaus 93" panose="04030905020B02020C02" pitchFamily="82" charset="0"/>
              </a:rPr>
              <a:t>0124002360</a:t>
            </a:r>
          </a:p>
          <a:p>
            <a:pPr marL="0" indent="0">
              <a:buNone/>
            </a:pPr>
            <a:endParaRPr lang="it-IT" sz="3200" dirty="0">
              <a:latin typeface="Bauhaus 93" panose="04030905020B02020C02" pitchFamily="82" charset="0"/>
            </a:endParaRPr>
          </a:p>
          <a:p>
            <a:pPr marL="0" indent="0">
              <a:buNone/>
            </a:pPr>
            <a:endParaRPr lang="it-IT" sz="3200" dirty="0">
              <a:latin typeface="Bauhaus 93" panose="04030905020B02020C02" pitchFamily="82" charset="0"/>
            </a:endParaRPr>
          </a:p>
        </p:txBody>
      </p:sp>
    </p:spTree>
    <p:extLst>
      <p:ext uri="{BB962C8B-B14F-4D97-AF65-F5344CB8AC3E}">
        <p14:creationId xmlns:p14="http://schemas.microsoft.com/office/powerpoint/2010/main" val="2329398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243</Words>
  <Application>Microsoft Office PowerPoint</Application>
  <PresentationFormat>Widescreen</PresentationFormat>
  <Paragraphs>16</Paragraphs>
  <Slides>4</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vt:i4>
      </vt:variant>
    </vt:vector>
  </HeadingPairs>
  <TitlesOfParts>
    <vt:vector size="11" baseType="lpstr">
      <vt:lpstr>Arial</vt:lpstr>
      <vt:lpstr>Bahnschrift SemiLight Condensed</vt:lpstr>
      <vt:lpstr>Bauhaus 93</vt:lpstr>
      <vt:lpstr>Britannic Bold</vt:lpstr>
      <vt:lpstr>Calibri</vt:lpstr>
      <vt:lpstr>Calibri Light</vt:lpstr>
      <vt:lpstr>Tema di Office</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domenicosodano55@gmail.com</dc:creator>
  <cp:lastModifiedBy>domenicosodano55@gmail.com</cp:lastModifiedBy>
  <cp:revision>4</cp:revision>
  <dcterms:created xsi:type="dcterms:W3CDTF">2022-11-07T16:33:13Z</dcterms:created>
  <dcterms:modified xsi:type="dcterms:W3CDTF">2022-11-15T15:58:25Z</dcterms:modified>
</cp:coreProperties>
</file>