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E398B-E76C-45A3-8B43-F513C88B2F10}" v="8" dt="2022-11-08T14:30:3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Spaltro" userId="b2f3e71ab7b6a7d3" providerId="LiveId" clId="{FADE398B-E76C-45A3-8B43-F513C88B2F10}"/>
    <pc:docChg chg="modSld">
      <pc:chgData name="Domenico Spaltro" userId="b2f3e71ab7b6a7d3" providerId="LiveId" clId="{FADE398B-E76C-45A3-8B43-F513C88B2F10}" dt="2022-11-08T14:30:31.084" v="7"/>
      <pc:docMkLst>
        <pc:docMk/>
      </pc:docMkLst>
      <pc:sldChg chg="modTransition">
        <pc:chgData name="Domenico Spaltro" userId="b2f3e71ab7b6a7d3" providerId="LiveId" clId="{FADE398B-E76C-45A3-8B43-F513C88B2F10}" dt="2022-11-08T14:30:31.084" v="7"/>
        <pc:sldMkLst>
          <pc:docMk/>
          <pc:sldMk cId="3916834479" sldId="256"/>
        </pc:sldMkLst>
      </pc:sldChg>
      <pc:sldChg chg="modTransition">
        <pc:chgData name="Domenico Spaltro" userId="b2f3e71ab7b6a7d3" providerId="LiveId" clId="{FADE398B-E76C-45A3-8B43-F513C88B2F10}" dt="2022-11-08T14:30:24.371" v="6"/>
        <pc:sldMkLst>
          <pc:docMk/>
          <pc:sldMk cId="2541742973" sldId="257"/>
        </pc:sldMkLst>
      </pc:sldChg>
      <pc:sldChg chg="modTransition">
        <pc:chgData name="Domenico Spaltro" userId="b2f3e71ab7b6a7d3" providerId="LiveId" clId="{FADE398B-E76C-45A3-8B43-F513C88B2F10}" dt="2022-11-08T14:30:16.534" v="5"/>
        <pc:sldMkLst>
          <pc:docMk/>
          <pc:sldMk cId="306175517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E22CB638-ABB4-2B3C-55BC-6C24E08C1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12775" y="10"/>
            <a:ext cx="12188952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A4D09-9A59-1192-8934-E252F933F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it-IT" sz="4900" dirty="0" err="1"/>
              <a:t>Proposal</a:t>
            </a:r>
            <a:r>
              <a:rPr lang="it-IT" sz="4900" dirty="0"/>
              <a:t> progetto tecnologie web 22/23</a:t>
            </a:r>
            <a:br>
              <a:rPr lang="it-IT" dirty="0"/>
            </a:br>
            <a:r>
              <a:rPr lang="it-IT" dirty="0"/>
              <a:t>- The Room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9D747F-5A0E-C05E-939C-4B11741A5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it-IT" sz="1600" dirty="0"/>
              <a:t>Componenti: </a:t>
            </a:r>
            <a:r>
              <a:rPr lang="it-IT" sz="1600" dirty="0" err="1"/>
              <a:t>Carolain</a:t>
            </a:r>
            <a:r>
              <a:rPr lang="it-IT" sz="1600" dirty="0"/>
              <a:t> Restituto, Domenico Spaltro.</a:t>
            </a:r>
          </a:p>
          <a:p>
            <a:r>
              <a:rPr lang="it-IT" sz="1600" dirty="0"/>
              <a:t>Università degli studi di Napoli Parthenope.</a:t>
            </a:r>
          </a:p>
        </p:txBody>
      </p:sp>
    </p:spTree>
    <p:extLst>
      <p:ext uri="{BB962C8B-B14F-4D97-AF65-F5344CB8AC3E}">
        <p14:creationId xmlns:p14="http://schemas.microsoft.com/office/powerpoint/2010/main" val="39168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36D9A-0B66-D686-8659-5A7AC59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69B8F-1C56-0AE6-4B79-5FA6E7B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cosa fondamentale per un locale per eventi è la gestione e l’organizzazione di essi. Con questa app vogliamo facilitare l’organizzazione dell’evento sia da parte dell’organizzatore che del proprietario del locale. L’utente attraverso una serie di filtri (numero persone, prezzo, numero tavoli </a:t>
            </a:r>
            <a:r>
              <a:rPr lang="it-IT" dirty="0" err="1"/>
              <a:t>ecc</a:t>
            </a:r>
            <a:r>
              <a:rPr lang="it-IT" dirty="0"/>
              <a:t>…) troverà il locale più affine al evento che vuole organizzare e potrà prenotare il locale direttamente dall’app.</a:t>
            </a:r>
          </a:p>
        </p:txBody>
      </p:sp>
    </p:spTree>
    <p:extLst>
      <p:ext uri="{BB962C8B-B14F-4D97-AF65-F5344CB8AC3E}">
        <p14:creationId xmlns:p14="http://schemas.microsoft.com/office/powerpoint/2010/main" val="3061755170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06AD1-ED13-FD8A-A6F8-596DE81E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EFCD51-1BE6-9387-2A4F-87E69B35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nostro prodotto sarà una progressive web app (chiamata The Room) che permetterà di organizzare eventi in vari locali. La nostra app permetterà:</a:t>
            </a:r>
          </a:p>
          <a:p>
            <a:r>
              <a:rPr lang="it-IT" sz="1800" dirty="0"/>
              <a:t>Scegliere il locale più affine all’evento che si vuole organizzare</a:t>
            </a:r>
          </a:p>
          <a:p>
            <a:r>
              <a:rPr lang="it-IT" sz="1800" dirty="0"/>
              <a:t>di prenotare l’intero locale o una singola sala versando un anticipo;</a:t>
            </a:r>
          </a:p>
          <a:p>
            <a:r>
              <a:rPr lang="it-IT" sz="1800" dirty="0"/>
              <a:t>definire un calendario con le prenotazione e i diversi eventi per il proprietario del locale selezionato;</a:t>
            </a:r>
          </a:p>
          <a:p>
            <a:r>
              <a:rPr lang="it-IT" sz="1800" dirty="0"/>
              <a:t>Ogni evento avrà una breve descrizione con capienza massima, tipologia di musica, privato o pubblico, prezzo di ingresso, orario di inizio e di fine;</a:t>
            </a:r>
          </a:p>
        </p:txBody>
      </p:sp>
    </p:spTree>
    <p:extLst>
      <p:ext uri="{BB962C8B-B14F-4D97-AF65-F5344CB8AC3E}">
        <p14:creationId xmlns:p14="http://schemas.microsoft.com/office/powerpoint/2010/main" val="2541742973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93973"/>
      </p:ext>
    </p:extLst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293616-F3D5-2AD0-B061-713D1E9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15" y="1247140"/>
            <a:ext cx="9512395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Grazie per l’attenzione</a:t>
            </a:r>
          </a:p>
        </p:txBody>
      </p:sp>
      <p:pic>
        <p:nvPicPr>
          <p:cNvPr id="7" name="Immagine 6" descr="Immagine che contiene persona, interni, vicino&#10;&#10;Descrizione generata automaticamente">
            <a:extLst>
              <a:ext uri="{FF2B5EF4-FFF2-40B4-BE49-F238E27FC236}">
                <a16:creationId xmlns:a16="http://schemas.microsoft.com/office/drawing/2014/main" id="{879BBA90-AC75-9347-6B0E-F22A3E43E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74" y="2186650"/>
            <a:ext cx="4447992" cy="44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6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InterweaveVTI</vt:lpstr>
      <vt:lpstr>Proposal progetto tecnologie web 22/23 - The Room</vt:lpstr>
      <vt:lpstr>Introduzione</vt:lpstr>
      <vt:lpstr>Obiettivo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progetto tecnologie web 22/23 - The Room</dc:title>
  <dc:creator>Domenico Spaltro</dc:creator>
  <cp:lastModifiedBy>Domenico Spaltro</cp:lastModifiedBy>
  <cp:revision>1</cp:revision>
  <dcterms:created xsi:type="dcterms:W3CDTF">2022-11-07T13:32:32Z</dcterms:created>
  <dcterms:modified xsi:type="dcterms:W3CDTF">2022-11-08T14:30:41Z</dcterms:modified>
</cp:coreProperties>
</file>