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E398B-E76C-45A3-8B43-F513C88B2F10}" v="17" dt="2022-11-08T15:53:58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Spaltro" userId="b2f3e71ab7b6a7d3" providerId="LiveId" clId="{FADE398B-E76C-45A3-8B43-F513C88B2F10}"/>
    <pc:docChg chg="custSel delSld modSld sldOrd">
      <pc:chgData name="Domenico Spaltro" userId="b2f3e71ab7b6a7d3" providerId="LiveId" clId="{FADE398B-E76C-45A3-8B43-F513C88B2F10}" dt="2022-12-01T16:20:14.445" v="189" actId="20577"/>
      <pc:docMkLst>
        <pc:docMk/>
      </pc:docMkLst>
      <pc:sldChg chg="addSp delSp modTransition delDesignElem">
        <pc:chgData name="Domenico Spaltro" userId="b2f3e71ab7b6a7d3" providerId="LiveId" clId="{FADE398B-E76C-45A3-8B43-F513C88B2F10}" dt="2022-11-08T15:53:58.939" v="25"/>
        <pc:sldMkLst>
          <pc:docMk/>
          <pc:sldMk cId="3916834479" sldId="256"/>
        </pc:sldMkLst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0" creationId="{A88F843D-1C1B-C740-AC27-E3238D0F5F47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2" creationId="{9F0EA5A9-0D12-3644-BBEC-6D9D192EBEF4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4" creationId="{A21C8291-E3D5-4240-8FF4-E5213CBCC453}"/>
          </ac:spMkLst>
        </pc:spChg>
        <pc:spChg chg="add del">
          <ac:chgData name="Domenico Spaltro" userId="b2f3e71ab7b6a7d3" providerId="LiveId" clId="{FADE398B-E76C-45A3-8B43-F513C88B2F10}" dt="2022-11-08T15:52:04.523" v="14"/>
          <ac:spMkLst>
            <pc:docMk/>
            <pc:sldMk cId="3916834479" sldId="256"/>
            <ac:spMk id="26" creationId="{08B44AFE-C181-7047-8CC9-CA00BD385EEA}"/>
          </ac:spMkLst>
        </pc:spChg>
      </pc:sldChg>
      <pc:sldChg chg="modSp mod modTransition">
        <pc:chgData name="Domenico Spaltro" userId="b2f3e71ab7b6a7d3" providerId="LiveId" clId="{FADE398B-E76C-45A3-8B43-F513C88B2F10}" dt="2022-12-01T16:20:14.445" v="189" actId="20577"/>
        <pc:sldMkLst>
          <pc:docMk/>
          <pc:sldMk cId="2541742973" sldId="257"/>
        </pc:sldMkLst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2541742973" sldId="257"/>
            <ac:spMk id="2" creationId="{6EC06AD1-ED13-FD8A-A6F8-596DE81EB539}"/>
          </ac:spMkLst>
        </pc:spChg>
        <pc:spChg chg="mod">
          <ac:chgData name="Domenico Spaltro" userId="b2f3e71ab7b6a7d3" providerId="LiveId" clId="{FADE398B-E76C-45A3-8B43-F513C88B2F10}" dt="2022-12-01T16:20:14.445" v="189" actId="20577"/>
          <ac:spMkLst>
            <pc:docMk/>
            <pc:sldMk cId="2541742973" sldId="257"/>
            <ac:spMk id="3" creationId="{71EFCD51-1BE6-9387-2A4F-87E69B351AA9}"/>
          </ac:spMkLst>
        </pc:spChg>
      </pc:sldChg>
      <pc:sldChg chg="modSp modTransition">
        <pc:chgData name="Domenico Spaltro" userId="b2f3e71ab7b6a7d3" providerId="LiveId" clId="{FADE398B-E76C-45A3-8B43-F513C88B2F10}" dt="2022-11-08T15:52:04.523" v="14"/>
        <pc:sldMkLst>
          <pc:docMk/>
          <pc:sldMk cId="3061755170" sldId="258"/>
        </pc:sldMkLst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3061755170" sldId="258"/>
            <ac:spMk id="2" creationId="{FAA36D9A-0B66-D686-8659-5A7AC594BA91}"/>
          </ac:spMkLst>
        </pc:spChg>
        <pc:spChg chg="mod">
          <ac:chgData name="Domenico Spaltro" userId="b2f3e71ab7b6a7d3" providerId="LiveId" clId="{FADE398B-E76C-45A3-8B43-F513C88B2F10}" dt="2022-11-08T15:52:04.523" v="14"/>
          <ac:spMkLst>
            <pc:docMk/>
            <pc:sldMk cId="3061755170" sldId="258"/>
            <ac:spMk id="3" creationId="{3D969B8F-1C56-0AE6-4B79-5FA6E7BD3799}"/>
          </ac:spMkLst>
        </pc:spChg>
      </pc:sldChg>
      <pc:sldChg chg="addSp delSp modSp del mod delDesignElem">
        <pc:chgData name="Domenico Spaltro" userId="b2f3e71ab7b6a7d3" providerId="LiveId" clId="{FADE398B-E76C-45A3-8B43-F513C88B2F10}" dt="2022-11-08T15:52:29.729" v="16" actId="2696"/>
        <pc:sldMkLst>
          <pc:docMk/>
          <pc:sldMk cId="3427116254" sldId="259"/>
        </pc:sldMkLst>
        <pc:spChg chg="mod or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2" creationId="{9F293616-F3D5-2AD0-B061-713D1E9A71E7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5" creationId="{2D03A0B2-4A2F-D846-A5E6-FB7CB9A031F7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7" creationId="{7F573F1D-73A7-FB41-BCAD-FC9AA7DEF4F5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49" creationId="{0247FD0E-C93A-490E-9994-C79DC8977165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1" creationId="{AD77B2DF-AF44-4996-BBFD-5DF9162BE4B2}"/>
          </ac:spMkLst>
        </pc:spChg>
        <pc:spChg chg="add del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3" creationId="{FF6BECB9-A7FC-400F-8502-97A13BB879D2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58" creationId="{2D03A0B2-4A2F-D846-A5E6-FB7CB9A031F7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0" creationId="{7F573F1D-73A7-FB41-BCAD-FC9AA7DEF4F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2" creationId="{0247FD0E-C93A-490E-9994-C79DC897716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4" creationId="{1CDD2F19-0AAB-46D2-A7D4-9BD8F7E42915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6" creationId="{AD77B2DF-AF44-4996-BBFD-5DF9162BE4B2}"/>
          </ac:spMkLst>
        </pc:spChg>
        <pc:spChg chg="add">
          <ac:chgData name="Domenico Spaltro" userId="b2f3e71ab7b6a7d3" providerId="LiveId" clId="{FADE398B-E76C-45A3-8B43-F513C88B2F10}" dt="2022-11-08T15:52:18.848" v="15" actId="26606"/>
          <ac:spMkLst>
            <pc:docMk/>
            <pc:sldMk cId="3427116254" sldId="259"/>
            <ac:spMk id="68" creationId="{FF6BECB9-A7FC-400F-8502-97A13BB879D2}"/>
          </ac:spMkLst>
        </pc:spChg>
        <pc:picChg chg="mod">
          <ac:chgData name="Domenico Spaltro" userId="b2f3e71ab7b6a7d3" providerId="LiveId" clId="{FADE398B-E76C-45A3-8B43-F513C88B2F10}" dt="2022-11-08T15:52:18.848" v="15" actId="26606"/>
          <ac:picMkLst>
            <pc:docMk/>
            <pc:sldMk cId="3427116254" sldId="259"/>
            <ac:picMk id="7" creationId="{879BBA90-AC75-9347-6B0E-F22A3E43E6B0}"/>
          </ac:picMkLst>
        </pc:picChg>
      </pc:sldChg>
      <pc:sldChg chg="ord modTransition">
        <pc:chgData name="Domenico Spaltro" userId="b2f3e71ab7b6a7d3" providerId="LiveId" clId="{FADE398B-E76C-45A3-8B43-F513C88B2F10}" dt="2022-11-08T15:53:49.624" v="24"/>
        <pc:sldMkLst>
          <pc:docMk/>
          <pc:sldMk cId="271509397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6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8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27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09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E22CB638-ABB4-2B3C-55BC-6C24E08C1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408"/>
          <a:stretch/>
        </p:blipFill>
        <p:spPr>
          <a:xfrm>
            <a:off x="12775" y="10"/>
            <a:ext cx="12188952" cy="6857990"/>
          </a:xfrm>
          <a:prstGeom prst="rect">
            <a:avLst/>
          </a:prstGeom>
        </p:spPr>
      </p:pic>
      <p:sp>
        <p:nvSpPr>
          <p:cNvPr id="22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A4D09-9A59-1192-8934-E252F933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it-IT" sz="4900" dirty="0" err="1"/>
              <a:t>Proposal</a:t>
            </a:r>
            <a:r>
              <a:rPr lang="it-IT" sz="4900" dirty="0"/>
              <a:t> progetto tecnologie web 22/23</a:t>
            </a:r>
            <a:br>
              <a:rPr lang="it-IT" dirty="0"/>
            </a:br>
            <a:r>
              <a:rPr lang="it-IT" dirty="0"/>
              <a:t>- The Room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09D747F-5A0E-C05E-939C-4B11741A5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it-IT" sz="1600" dirty="0"/>
              <a:t>Componenti: </a:t>
            </a:r>
            <a:r>
              <a:rPr lang="it-IT" sz="1600" dirty="0" err="1"/>
              <a:t>Carolain</a:t>
            </a:r>
            <a:r>
              <a:rPr lang="it-IT" sz="1600" dirty="0"/>
              <a:t> Restituto, Domenico Spaltro.</a:t>
            </a:r>
          </a:p>
          <a:p>
            <a:r>
              <a:rPr lang="it-IT" sz="1600" dirty="0"/>
              <a:t>Università degli studi di Napoli Parthenope.</a:t>
            </a:r>
          </a:p>
        </p:txBody>
      </p:sp>
    </p:spTree>
    <p:extLst>
      <p:ext uri="{BB962C8B-B14F-4D97-AF65-F5344CB8AC3E}">
        <p14:creationId xmlns:p14="http://schemas.microsoft.com/office/powerpoint/2010/main" val="3916834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36D9A-0B66-D686-8659-5A7AC594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69B8F-1C56-0AE6-4B79-5FA6E7BD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cosa fondamentale per un locale per eventi è la gestione e l’organizzazione di essi. Con questa app vogliamo facilitare l’organizzazione dell’evento sia da parte dell’organizzatore che del proprietario del locale. L’utente attraverso una serie di filtri (numero persone, prezzo, numero tavoli </a:t>
            </a:r>
            <a:r>
              <a:rPr lang="it-IT" dirty="0" err="1"/>
              <a:t>ecc</a:t>
            </a:r>
            <a:r>
              <a:rPr lang="it-IT" dirty="0"/>
              <a:t>…) troverà il locale più affine al evento che vuole organizzare e potrà prenotare il locale direttamente dall’app.</a:t>
            </a:r>
          </a:p>
        </p:txBody>
      </p:sp>
    </p:spTree>
    <p:extLst>
      <p:ext uri="{BB962C8B-B14F-4D97-AF65-F5344CB8AC3E}">
        <p14:creationId xmlns:p14="http://schemas.microsoft.com/office/powerpoint/2010/main" val="3061755170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C06AD1-ED13-FD8A-A6F8-596DE81E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EFCD51-1BE6-9387-2A4F-87E69B35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nostro prodotto sarà una progressive web app (chiamata The Room) che permetterà di organizzare eventi in vari locali. La nostra app permetterà:</a:t>
            </a:r>
          </a:p>
          <a:p>
            <a:r>
              <a:rPr lang="it-IT" sz="1800" dirty="0"/>
              <a:t>Scegliere il locale più affine all’evento che si vuole organizzare;</a:t>
            </a:r>
          </a:p>
          <a:p>
            <a:r>
              <a:rPr lang="it-IT" sz="1800" dirty="0"/>
              <a:t>di prenotare l’intero locale o una singola sala versando un anticipo con un 10% di sovrapprezzo che </a:t>
            </a:r>
            <a:r>
              <a:rPr lang="it-IT" sz="1800"/>
              <a:t>sarà trattenuto da noi;</a:t>
            </a:r>
            <a:endParaRPr lang="it-IT" sz="1800" dirty="0"/>
          </a:p>
          <a:p>
            <a:r>
              <a:rPr lang="it-IT" sz="1800" dirty="0"/>
              <a:t>definire un calendario con le prenotazioni e i diversi eventi per il proprietario del locale selezionato;</a:t>
            </a:r>
          </a:p>
          <a:p>
            <a:r>
              <a:rPr lang="it-IT" sz="1800" dirty="0"/>
              <a:t>Ogni evento avrà una breve descrizione con capienza massima, tipologia di musica, privato o pubblico, prezzo di ingresso, orario di inizio e di fine;</a:t>
            </a:r>
          </a:p>
        </p:txBody>
      </p:sp>
    </p:spTree>
    <p:extLst>
      <p:ext uri="{BB962C8B-B14F-4D97-AF65-F5344CB8AC3E}">
        <p14:creationId xmlns:p14="http://schemas.microsoft.com/office/powerpoint/2010/main" val="2541742973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200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InterweaveVTI</vt:lpstr>
      <vt:lpstr>Presentazione standard di PowerPoint</vt:lpstr>
      <vt:lpstr>Proposal progetto tecnologie web 22/23 - The Room</vt:lpstr>
      <vt:lpstr>Introduzione</vt:lpstr>
      <vt:lpstr>Obiettivo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progetto tecnologie web 22/23 - The Room</dc:title>
  <dc:creator>Domenico Spaltro</dc:creator>
  <cp:lastModifiedBy>Domenico Spaltro</cp:lastModifiedBy>
  <cp:revision>1</cp:revision>
  <dcterms:created xsi:type="dcterms:W3CDTF">2022-11-07T13:32:32Z</dcterms:created>
  <dcterms:modified xsi:type="dcterms:W3CDTF">2022-12-01T16:20:14Z</dcterms:modified>
</cp:coreProperties>
</file>