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E0"/>
    <a:srgbClr val="323330"/>
    <a:srgbClr val="E44D26"/>
    <a:srgbClr val="F0DB4F"/>
    <a:srgbClr val="379AD6"/>
    <a:srgbClr val="002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4" d="100"/>
          <a:sy n="64" d="100"/>
        </p:scale>
        <p:origin x="77"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598019-93AB-98AD-E2B7-7A2D356CA65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6D03E1D-F03B-AC12-6987-A6A0870F6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6356483-143B-EB29-CE95-B00531D14B01}"/>
              </a:ext>
            </a:extLst>
          </p:cNvPr>
          <p:cNvSpPr>
            <a:spLocks noGrp="1"/>
          </p:cNvSpPr>
          <p:nvPr>
            <p:ph type="dt" sz="half" idx="10"/>
          </p:nvPr>
        </p:nvSpPr>
        <p:spPr/>
        <p:txBody>
          <a:bodyPr/>
          <a:lstStyle/>
          <a:p>
            <a:fld id="{798B9237-9DF2-4B6B-8149-DBB130A964C0}" type="datetimeFigureOut">
              <a:rPr lang="it-IT" smtClean="0"/>
              <a:t>21/02/2023</a:t>
            </a:fld>
            <a:endParaRPr lang="it-IT"/>
          </a:p>
        </p:txBody>
      </p:sp>
      <p:sp>
        <p:nvSpPr>
          <p:cNvPr id="5" name="Segnaposto piè di pagina 4">
            <a:extLst>
              <a:ext uri="{FF2B5EF4-FFF2-40B4-BE49-F238E27FC236}">
                <a16:creationId xmlns:a16="http://schemas.microsoft.com/office/drawing/2014/main" id="{598619ED-D9D3-3A4D-E12A-87421D2D7ED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8C2ABF6-9BB9-F92A-81BD-AE88F4335839}"/>
              </a:ext>
            </a:extLst>
          </p:cNvPr>
          <p:cNvSpPr>
            <a:spLocks noGrp="1"/>
          </p:cNvSpPr>
          <p:nvPr>
            <p:ph type="sldNum" sz="quarter" idx="12"/>
          </p:nvPr>
        </p:nvSpPr>
        <p:spPr/>
        <p:txBody>
          <a:bodyPr/>
          <a:lstStyle/>
          <a:p>
            <a:fld id="{1780009D-8C5F-49F0-921E-56FA84FBB3F7}" type="slidenum">
              <a:rPr lang="it-IT" smtClean="0"/>
              <a:t>‹N›</a:t>
            </a:fld>
            <a:endParaRPr lang="it-IT"/>
          </a:p>
        </p:txBody>
      </p:sp>
    </p:spTree>
    <p:extLst>
      <p:ext uri="{BB962C8B-B14F-4D97-AF65-F5344CB8AC3E}">
        <p14:creationId xmlns:p14="http://schemas.microsoft.com/office/powerpoint/2010/main" val="405699997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D1E2AD-16AC-33A7-3C1A-2CC9D6E4D31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245B382-C870-4810-8164-73C1299E917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E9CF810-A31C-AF3E-F5CC-340BF04156B3}"/>
              </a:ext>
            </a:extLst>
          </p:cNvPr>
          <p:cNvSpPr>
            <a:spLocks noGrp="1"/>
          </p:cNvSpPr>
          <p:nvPr>
            <p:ph type="dt" sz="half" idx="10"/>
          </p:nvPr>
        </p:nvSpPr>
        <p:spPr/>
        <p:txBody>
          <a:bodyPr/>
          <a:lstStyle/>
          <a:p>
            <a:fld id="{798B9237-9DF2-4B6B-8149-DBB130A964C0}" type="datetimeFigureOut">
              <a:rPr lang="it-IT" smtClean="0"/>
              <a:t>21/02/2023</a:t>
            </a:fld>
            <a:endParaRPr lang="it-IT"/>
          </a:p>
        </p:txBody>
      </p:sp>
      <p:sp>
        <p:nvSpPr>
          <p:cNvPr id="5" name="Segnaposto piè di pagina 4">
            <a:extLst>
              <a:ext uri="{FF2B5EF4-FFF2-40B4-BE49-F238E27FC236}">
                <a16:creationId xmlns:a16="http://schemas.microsoft.com/office/drawing/2014/main" id="{90B8B4C0-69BE-8EC6-C013-9DA53BD8DDB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98C9743-4BDE-6F8C-A542-045782F7176F}"/>
              </a:ext>
            </a:extLst>
          </p:cNvPr>
          <p:cNvSpPr>
            <a:spLocks noGrp="1"/>
          </p:cNvSpPr>
          <p:nvPr>
            <p:ph type="sldNum" sz="quarter" idx="12"/>
          </p:nvPr>
        </p:nvSpPr>
        <p:spPr/>
        <p:txBody>
          <a:bodyPr/>
          <a:lstStyle/>
          <a:p>
            <a:fld id="{1780009D-8C5F-49F0-921E-56FA84FBB3F7}" type="slidenum">
              <a:rPr lang="it-IT" smtClean="0"/>
              <a:t>‹N›</a:t>
            </a:fld>
            <a:endParaRPr lang="it-IT"/>
          </a:p>
        </p:txBody>
      </p:sp>
    </p:spTree>
    <p:extLst>
      <p:ext uri="{BB962C8B-B14F-4D97-AF65-F5344CB8AC3E}">
        <p14:creationId xmlns:p14="http://schemas.microsoft.com/office/powerpoint/2010/main" val="321656211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DD71545-2703-7D00-F481-B1FB1167EC3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CBDA884-AE51-EB19-B7F5-1FA49B3FBA1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2512D4F-E5DB-1C96-90E9-B96E4E780578}"/>
              </a:ext>
            </a:extLst>
          </p:cNvPr>
          <p:cNvSpPr>
            <a:spLocks noGrp="1"/>
          </p:cNvSpPr>
          <p:nvPr>
            <p:ph type="dt" sz="half" idx="10"/>
          </p:nvPr>
        </p:nvSpPr>
        <p:spPr/>
        <p:txBody>
          <a:bodyPr/>
          <a:lstStyle/>
          <a:p>
            <a:fld id="{798B9237-9DF2-4B6B-8149-DBB130A964C0}" type="datetimeFigureOut">
              <a:rPr lang="it-IT" smtClean="0"/>
              <a:t>21/02/2023</a:t>
            </a:fld>
            <a:endParaRPr lang="it-IT"/>
          </a:p>
        </p:txBody>
      </p:sp>
      <p:sp>
        <p:nvSpPr>
          <p:cNvPr id="5" name="Segnaposto piè di pagina 4">
            <a:extLst>
              <a:ext uri="{FF2B5EF4-FFF2-40B4-BE49-F238E27FC236}">
                <a16:creationId xmlns:a16="http://schemas.microsoft.com/office/drawing/2014/main" id="{C119655A-A329-E749-A160-FEBB0C9269E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AA03902-2C11-7154-B7CD-47472A1F5002}"/>
              </a:ext>
            </a:extLst>
          </p:cNvPr>
          <p:cNvSpPr>
            <a:spLocks noGrp="1"/>
          </p:cNvSpPr>
          <p:nvPr>
            <p:ph type="sldNum" sz="quarter" idx="12"/>
          </p:nvPr>
        </p:nvSpPr>
        <p:spPr/>
        <p:txBody>
          <a:bodyPr/>
          <a:lstStyle/>
          <a:p>
            <a:fld id="{1780009D-8C5F-49F0-921E-56FA84FBB3F7}" type="slidenum">
              <a:rPr lang="it-IT" smtClean="0"/>
              <a:t>‹N›</a:t>
            </a:fld>
            <a:endParaRPr lang="it-IT"/>
          </a:p>
        </p:txBody>
      </p:sp>
    </p:spTree>
    <p:extLst>
      <p:ext uri="{BB962C8B-B14F-4D97-AF65-F5344CB8AC3E}">
        <p14:creationId xmlns:p14="http://schemas.microsoft.com/office/powerpoint/2010/main" val="239912355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90EE9C-F94A-92A6-D17D-2EBD1CA9A16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189912D-BE80-0E5B-C07E-18F1C2A8F8B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BF004EF-1231-6D22-80A0-44110828199A}"/>
              </a:ext>
            </a:extLst>
          </p:cNvPr>
          <p:cNvSpPr>
            <a:spLocks noGrp="1"/>
          </p:cNvSpPr>
          <p:nvPr>
            <p:ph type="dt" sz="half" idx="10"/>
          </p:nvPr>
        </p:nvSpPr>
        <p:spPr/>
        <p:txBody>
          <a:bodyPr/>
          <a:lstStyle/>
          <a:p>
            <a:fld id="{798B9237-9DF2-4B6B-8149-DBB130A964C0}" type="datetimeFigureOut">
              <a:rPr lang="it-IT" smtClean="0"/>
              <a:t>21/02/2023</a:t>
            </a:fld>
            <a:endParaRPr lang="it-IT"/>
          </a:p>
        </p:txBody>
      </p:sp>
      <p:sp>
        <p:nvSpPr>
          <p:cNvPr id="5" name="Segnaposto piè di pagina 4">
            <a:extLst>
              <a:ext uri="{FF2B5EF4-FFF2-40B4-BE49-F238E27FC236}">
                <a16:creationId xmlns:a16="http://schemas.microsoft.com/office/drawing/2014/main" id="{33E70E93-AF1A-80E0-8E26-CE42EE68D9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5F8AE7C-BDB4-3B9B-DE13-AEBB2A34450A}"/>
              </a:ext>
            </a:extLst>
          </p:cNvPr>
          <p:cNvSpPr>
            <a:spLocks noGrp="1"/>
          </p:cNvSpPr>
          <p:nvPr>
            <p:ph type="sldNum" sz="quarter" idx="12"/>
          </p:nvPr>
        </p:nvSpPr>
        <p:spPr/>
        <p:txBody>
          <a:bodyPr/>
          <a:lstStyle/>
          <a:p>
            <a:fld id="{1780009D-8C5F-49F0-921E-56FA84FBB3F7}" type="slidenum">
              <a:rPr lang="it-IT" smtClean="0"/>
              <a:t>‹N›</a:t>
            </a:fld>
            <a:endParaRPr lang="it-IT"/>
          </a:p>
        </p:txBody>
      </p:sp>
    </p:spTree>
    <p:extLst>
      <p:ext uri="{BB962C8B-B14F-4D97-AF65-F5344CB8AC3E}">
        <p14:creationId xmlns:p14="http://schemas.microsoft.com/office/powerpoint/2010/main" val="33865018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D0A30C-88F1-F43E-F65B-4346A89971A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5334F5C-091B-B268-1B95-4B63EEE32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CD9CC25-6210-FD37-D8DF-090D8E472DCE}"/>
              </a:ext>
            </a:extLst>
          </p:cNvPr>
          <p:cNvSpPr>
            <a:spLocks noGrp="1"/>
          </p:cNvSpPr>
          <p:nvPr>
            <p:ph type="dt" sz="half" idx="10"/>
          </p:nvPr>
        </p:nvSpPr>
        <p:spPr/>
        <p:txBody>
          <a:bodyPr/>
          <a:lstStyle/>
          <a:p>
            <a:fld id="{798B9237-9DF2-4B6B-8149-DBB130A964C0}" type="datetimeFigureOut">
              <a:rPr lang="it-IT" smtClean="0"/>
              <a:t>21/02/2023</a:t>
            </a:fld>
            <a:endParaRPr lang="it-IT"/>
          </a:p>
        </p:txBody>
      </p:sp>
      <p:sp>
        <p:nvSpPr>
          <p:cNvPr id="5" name="Segnaposto piè di pagina 4">
            <a:extLst>
              <a:ext uri="{FF2B5EF4-FFF2-40B4-BE49-F238E27FC236}">
                <a16:creationId xmlns:a16="http://schemas.microsoft.com/office/drawing/2014/main" id="{AD33E063-794E-75D4-FF02-6AD29ED0E68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7C33623-8A83-CD50-9074-B2A5F8D4B854}"/>
              </a:ext>
            </a:extLst>
          </p:cNvPr>
          <p:cNvSpPr>
            <a:spLocks noGrp="1"/>
          </p:cNvSpPr>
          <p:nvPr>
            <p:ph type="sldNum" sz="quarter" idx="12"/>
          </p:nvPr>
        </p:nvSpPr>
        <p:spPr/>
        <p:txBody>
          <a:bodyPr/>
          <a:lstStyle/>
          <a:p>
            <a:fld id="{1780009D-8C5F-49F0-921E-56FA84FBB3F7}" type="slidenum">
              <a:rPr lang="it-IT" smtClean="0"/>
              <a:t>‹N›</a:t>
            </a:fld>
            <a:endParaRPr lang="it-IT"/>
          </a:p>
        </p:txBody>
      </p:sp>
    </p:spTree>
    <p:extLst>
      <p:ext uri="{BB962C8B-B14F-4D97-AF65-F5344CB8AC3E}">
        <p14:creationId xmlns:p14="http://schemas.microsoft.com/office/powerpoint/2010/main" val="276431386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528C40-E645-6E95-5249-FE3918FEAEF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9143894-03E0-67D6-9551-50EF17C4BAF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BD7826E-F721-3602-3A1E-5717852F46E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D72AED6-8213-0F10-0CF3-71314334404B}"/>
              </a:ext>
            </a:extLst>
          </p:cNvPr>
          <p:cNvSpPr>
            <a:spLocks noGrp="1"/>
          </p:cNvSpPr>
          <p:nvPr>
            <p:ph type="dt" sz="half" idx="10"/>
          </p:nvPr>
        </p:nvSpPr>
        <p:spPr/>
        <p:txBody>
          <a:bodyPr/>
          <a:lstStyle/>
          <a:p>
            <a:fld id="{798B9237-9DF2-4B6B-8149-DBB130A964C0}" type="datetimeFigureOut">
              <a:rPr lang="it-IT" smtClean="0"/>
              <a:t>21/02/2023</a:t>
            </a:fld>
            <a:endParaRPr lang="it-IT"/>
          </a:p>
        </p:txBody>
      </p:sp>
      <p:sp>
        <p:nvSpPr>
          <p:cNvPr id="6" name="Segnaposto piè di pagina 5">
            <a:extLst>
              <a:ext uri="{FF2B5EF4-FFF2-40B4-BE49-F238E27FC236}">
                <a16:creationId xmlns:a16="http://schemas.microsoft.com/office/drawing/2014/main" id="{B4E8AB7D-B782-9200-671A-2D8F2B1529B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9F1C515-54BB-D962-D956-764424C93EDF}"/>
              </a:ext>
            </a:extLst>
          </p:cNvPr>
          <p:cNvSpPr>
            <a:spLocks noGrp="1"/>
          </p:cNvSpPr>
          <p:nvPr>
            <p:ph type="sldNum" sz="quarter" idx="12"/>
          </p:nvPr>
        </p:nvSpPr>
        <p:spPr/>
        <p:txBody>
          <a:bodyPr/>
          <a:lstStyle/>
          <a:p>
            <a:fld id="{1780009D-8C5F-49F0-921E-56FA84FBB3F7}" type="slidenum">
              <a:rPr lang="it-IT" smtClean="0"/>
              <a:t>‹N›</a:t>
            </a:fld>
            <a:endParaRPr lang="it-IT"/>
          </a:p>
        </p:txBody>
      </p:sp>
    </p:spTree>
    <p:extLst>
      <p:ext uri="{BB962C8B-B14F-4D97-AF65-F5344CB8AC3E}">
        <p14:creationId xmlns:p14="http://schemas.microsoft.com/office/powerpoint/2010/main" val="236127708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434C8-9D97-6E9F-9D28-184FCEA40EA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73A3614-3698-4BEA-1AE3-4C18E9EA33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E807073-C6FD-BC13-6EF0-C1CF8845DA3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2EC8C01-731C-EB66-0D13-80CDCCD119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2809A7C-F02B-5B34-3E38-69761853506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378D05E-EF51-635C-6B7D-FAFAE02C9C08}"/>
              </a:ext>
            </a:extLst>
          </p:cNvPr>
          <p:cNvSpPr>
            <a:spLocks noGrp="1"/>
          </p:cNvSpPr>
          <p:nvPr>
            <p:ph type="dt" sz="half" idx="10"/>
          </p:nvPr>
        </p:nvSpPr>
        <p:spPr/>
        <p:txBody>
          <a:bodyPr/>
          <a:lstStyle/>
          <a:p>
            <a:fld id="{798B9237-9DF2-4B6B-8149-DBB130A964C0}" type="datetimeFigureOut">
              <a:rPr lang="it-IT" smtClean="0"/>
              <a:t>21/02/2023</a:t>
            </a:fld>
            <a:endParaRPr lang="it-IT"/>
          </a:p>
        </p:txBody>
      </p:sp>
      <p:sp>
        <p:nvSpPr>
          <p:cNvPr id="8" name="Segnaposto piè di pagina 7">
            <a:extLst>
              <a:ext uri="{FF2B5EF4-FFF2-40B4-BE49-F238E27FC236}">
                <a16:creationId xmlns:a16="http://schemas.microsoft.com/office/drawing/2014/main" id="{9FCF0D6A-200D-AEF7-49F6-D35FC8C41CC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C93194F-FCF6-24D1-7CDC-0493CCB5E5B8}"/>
              </a:ext>
            </a:extLst>
          </p:cNvPr>
          <p:cNvSpPr>
            <a:spLocks noGrp="1"/>
          </p:cNvSpPr>
          <p:nvPr>
            <p:ph type="sldNum" sz="quarter" idx="12"/>
          </p:nvPr>
        </p:nvSpPr>
        <p:spPr/>
        <p:txBody>
          <a:bodyPr/>
          <a:lstStyle/>
          <a:p>
            <a:fld id="{1780009D-8C5F-49F0-921E-56FA84FBB3F7}" type="slidenum">
              <a:rPr lang="it-IT" smtClean="0"/>
              <a:t>‹N›</a:t>
            </a:fld>
            <a:endParaRPr lang="it-IT"/>
          </a:p>
        </p:txBody>
      </p:sp>
    </p:spTree>
    <p:extLst>
      <p:ext uri="{BB962C8B-B14F-4D97-AF65-F5344CB8AC3E}">
        <p14:creationId xmlns:p14="http://schemas.microsoft.com/office/powerpoint/2010/main" val="77230361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AFB7AA-6D3A-5E73-BB34-49496F42923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4AF5752-5CEF-C83D-2176-A158BBDE2475}"/>
              </a:ext>
            </a:extLst>
          </p:cNvPr>
          <p:cNvSpPr>
            <a:spLocks noGrp="1"/>
          </p:cNvSpPr>
          <p:nvPr>
            <p:ph type="dt" sz="half" idx="10"/>
          </p:nvPr>
        </p:nvSpPr>
        <p:spPr/>
        <p:txBody>
          <a:bodyPr/>
          <a:lstStyle/>
          <a:p>
            <a:fld id="{798B9237-9DF2-4B6B-8149-DBB130A964C0}" type="datetimeFigureOut">
              <a:rPr lang="it-IT" smtClean="0"/>
              <a:t>21/02/2023</a:t>
            </a:fld>
            <a:endParaRPr lang="it-IT"/>
          </a:p>
        </p:txBody>
      </p:sp>
      <p:sp>
        <p:nvSpPr>
          <p:cNvPr id="4" name="Segnaposto piè di pagina 3">
            <a:extLst>
              <a:ext uri="{FF2B5EF4-FFF2-40B4-BE49-F238E27FC236}">
                <a16:creationId xmlns:a16="http://schemas.microsoft.com/office/drawing/2014/main" id="{0200144F-C656-4237-6806-A8A039C9E07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7AD4476-750F-8849-54BB-11E4BFC40C79}"/>
              </a:ext>
            </a:extLst>
          </p:cNvPr>
          <p:cNvSpPr>
            <a:spLocks noGrp="1"/>
          </p:cNvSpPr>
          <p:nvPr>
            <p:ph type="sldNum" sz="quarter" idx="12"/>
          </p:nvPr>
        </p:nvSpPr>
        <p:spPr/>
        <p:txBody>
          <a:bodyPr/>
          <a:lstStyle/>
          <a:p>
            <a:fld id="{1780009D-8C5F-49F0-921E-56FA84FBB3F7}" type="slidenum">
              <a:rPr lang="it-IT" smtClean="0"/>
              <a:t>‹N›</a:t>
            </a:fld>
            <a:endParaRPr lang="it-IT"/>
          </a:p>
        </p:txBody>
      </p:sp>
    </p:spTree>
    <p:extLst>
      <p:ext uri="{BB962C8B-B14F-4D97-AF65-F5344CB8AC3E}">
        <p14:creationId xmlns:p14="http://schemas.microsoft.com/office/powerpoint/2010/main" val="199517364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D1A0554-1CCC-3152-2395-6EDE74045E86}"/>
              </a:ext>
            </a:extLst>
          </p:cNvPr>
          <p:cNvSpPr>
            <a:spLocks noGrp="1"/>
          </p:cNvSpPr>
          <p:nvPr>
            <p:ph type="dt" sz="half" idx="10"/>
          </p:nvPr>
        </p:nvSpPr>
        <p:spPr/>
        <p:txBody>
          <a:bodyPr/>
          <a:lstStyle/>
          <a:p>
            <a:fld id="{798B9237-9DF2-4B6B-8149-DBB130A964C0}" type="datetimeFigureOut">
              <a:rPr lang="it-IT" smtClean="0"/>
              <a:t>21/02/2023</a:t>
            </a:fld>
            <a:endParaRPr lang="it-IT"/>
          </a:p>
        </p:txBody>
      </p:sp>
      <p:sp>
        <p:nvSpPr>
          <p:cNvPr id="3" name="Segnaposto piè di pagina 2">
            <a:extLst>
              <a:ext uri="{FF2B5EF4-FFF2-40B4-BE49-F238E27FC236}">
                <a16:creationId xmlns:a16="http://schemas.microsoft.com/office/drawing/2014/main" id="{A9C183C5-9356-84AB-8C13-F39FC69C3AB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09FC563-9B5D-3BCC-E2B0-B9361D7570A2}"/>
              </a:ext>
            </a:extLst>
          </p:cNvPr>
          <p:cNvSpPr>
            <a:spLocks noGrp="1"/>
          </p:cNvSpPr>
          <p:nvPr>
            <p:ph type="sldNum" sz="quarter" idx="12"/>
          </p:nvPr>
        </p:nvSpPr>
        <p:spPr/>
        <p:txBody>
          <a:bodyPr/>
          <a:lstStyle/>
          <a:p>
            <a:fld id="{1780009D-8C5F-49F0-921E-56FA84FBB3F7}" type="slidenum">
              <a:rPr lang="it-IT" smtClean="0"/>
              <a:t>‹N›</a:t>
            </a:fld>
            <a:endParaRPr lang="it-IT"/>
          </a:p>
        </p:txBody>
      </p:sp>
    </p:spTree>
    <p:extLst>
      <p:ext uri="{BB962C8B-B14F-4D97-AF65-F5344CB8AC3E}">
        <p14:creationId xmlns:p14="http://schemas.microsoft.com/office/powerpoint/2010/main" val="268091586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9A37FB-206F-2D4D-B6EE-4E78890C247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56B7765-2A5C-503D-06EF-AA9DA4053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527873F-6EB1-0B38-A8DF-939C1F065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7288720-1366-ADDA-595A-2E407BCCB5C0}"/>
              </a:ext>
            </a:extLst>
          </p:cNvPr>
          <p:cNvSpPr>
            <a:spLocks noGrp="1"/>
          </p:cNvSpPr>
          <p:nvPr>
            <p:ph type="dt" sz="half" idx="10"/>
          </p:nvPr>
        </p:nvSpPr>
        <p:spPr/>
        <p:txBody>
          <a:bodyPr/>
          <a:lstStyle/>
          <a:p>
            <a:fld id="{798B9237-9DF2-4B6B-8149-DBB130A964C0}" type="datetimeFigureOut">
              <a:rPr lang="it-IT" smtClean="0"/>
              <a:t>21/02/2023</a:t>
            </a:fld>
            <a:endParaRPr lang="it-IT"/>
          </a:p>
        </p:txBody>
      </p:sp>
      <p:sp>
        <p:nvSpPr>
          <p:cNvPr id="6" name="Segnaposto piè di pagina 5">
            <a:extLst>
              <a:ext uri="{FF2B5EF4-FFF2-40B4-BE49-F238E27FC236}">
                <a16:creationId xmlns:a16="http://schemas.microsoft.com/office/drawing/2014/main" id="{3707B7EE-2E2C-DF90-EC12-6E139FD4029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9B7C072-42BD-B09A-E33A-B7647560732F}"/>
              </a:ext>
            </a:extLst>
          </p:cNvPr>
          <p:cNvSpPr>
            <a:spLocks noGrp="1"/>
          </p:cNvSpPr>
          <p:nvPr>
            <p:ph type="sldNum" sz="quarter" idx="12"/>
          </p:nvPr>
        </p:nvSpPr>
        <p:spPr/>
        <p:txBody>
          <a:bodyPr/>
          <a:lstStyle/>
          <a:p>
            <a:fld id="{1780009D-8C5F-49F0-921E-56FA84FBB3F7}" type="slidenum">
              <a:rPr lang="it-IT" smtClean="0"/>
              <a:t>‹N›</a:t>
            </a:fld>
            <a:endParaRPr lang="it-IT"/>
          </a:p>
        </p:txBody>
      </p:sp>
    </p:spTree>
    <p:extLst>
      <p:ext uri="{BB962C8B-B14F-4D97-AF65-F5344CB8AC3E}">
        <p14:creationId xmlns:p14="http://schemas.microsoft.com/office/powerpoint/2010/main" val="171268111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6EB417-641D-DD55-E992-783BD764C6F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7FCEB11-F66B-CFE1-DFC2-DAEBE024FD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CCC862E-654A-DBC9-17BF-8C1291FD4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0F9DF57-FE56-0F40-9327-E7B4B1E2829D}"/>
              </a:ext>
            </a:extLst>
          </p:cNvPr>
          <p:cNvSpPr>
            <a:spLocks noGrp="1"/>
          </p:cNvSpPr>
          <p:nvPr>
            <p:ph type="dt" sz="half" idx="10"/>
          </p:nvPr>
        </p:nvSpPr>
        <p:spPr/>
        <p:txBody>
          <a:bodyPr/>
          <a:lstStyle/>
          <a:p>
            <a:fld id="{798B9237-9DF2-4B6B-8149-DBB130A964C0}" type="datetimeFigureOut">
              <a:rPr lang="it-IT" smtClean="0"/>
              <a:t>21/02/2023</a:t>
            </a:fld>
            <a:endParaRPr lang="it-IT"/>
          </a:p>
        </p:txBody>
      </p:sp>
      <p:sp>
        <p:nvSpPr>
          <p:cNvPr id="6" name="Segnaposto piè di pagina 5">
            <a:extLst>
              <a:ext uri="{FF2B5EF4-FFF2-40B4-BE49-F238E27FC236}">
                <a16:creationId xmlns:a16="http://schemas.microsoft.com/office/drawing/2014/main" id="{7A8FE082-4D3E-3CA7-D386-446334CE89C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DB50984-F681-1BE9-2D02-BB2E2088F9E1}"/>
              </a:ext>
            </a:extLst>
          </p:cNvPr>
          <p:cNvSpPr>
            <a:spLocks noGrp="1"/>
          </p:cNvSpPr>
          <p:nvPr>
            <p:ph type="sldNum" sz="quarter" idx="12"/>
          </p:nvPr>
        </p:nvSpPr>
        <p:spPr/>
        <p:txBody>
          <a:bodyPr/>
          <a:lstStyle/>
          <a:p>
            <a:fld id="{1780009D-8C5F-49F0-921E-56FA84FBB3F7}" type="slidenum">
              <a:rPr lang="it-IT" smtClean="0"/>
              <a:t>‹N›</a:t>
            </a:fld>
            <a:endParaRPr lang="it-IT"/>
          </a:p>
        </p:txBody>
      </p:sp>
    </p:spTree>
    <p:extLst>
      <p:ext uri="{BB962C8B-B14F-4D97-AF65-F5344CB8AC3E}">
        <p14:creationId xmlns:p14="http://schemas.microsoft.com/office/powerpoint/2010/main" val="106541973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4EC2893-F2E6-65BA-1B9C-44DBD7FD3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F9EE8D8-4785-EAD3-5313-3D89CE29F0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40662E-AADB-19F8-2284-493AA0929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B9237-9DF2-4B6B-8149-DBB130A964C0}" type="datetimeFigureOut">
              <a:rPr lang="it-IT" smtClean="0"/>
              <a:t>21/02/2023</a:t>
            </a:fld>
            <a:endParaRPr lang="it-IT"/>
          </a:p>
        </p:txBody>
      </p:sp>
      <p:sp>
        <p:nvSpPr>
          <p:cNvPr id="5" name="Segnaposto piè di pagina 4">
            <a:extLst>
              <a:ext uri="{FF2B5EF4-FFF2-40B4-BE49-F238E27FC236}">
                <a16:creationId xmlns:a16="http://schemas.microsoft.com/office/drawing/2014/main" id="{EB020862-1A61-BC3A-0BFE-A2F2CB7C83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7E5837B-F7B1-22EB-0FFF-FE86EDCB8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0009D-8C5F-49F0-921E-56FA84FBB3F7}" type="slidenum">
              <a:rPr lang="it-IT" smtClean="0"/>
              <a:t>‹N›</a:t>
            </a:fld>
            <a:endParaRPr lang="it-IT"/>
          </a:p>
        </p:txBody>
      </p:sp>
    </p:spTree>
    <p:extLst>
      <p:ext uri="{BB962C8B-B14F-4D97-AF65-F5344CB8AC3E}">
        <p14:creationId xmlns:p14="http://schemas.microsoft.com/office/powerpoint/2010/main" val="3287370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ixabay.com/pt/logotipo-html-html5-%C3%ADcone-2582748/"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3" name="Group 12">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7" name="Freeform: Shape 16">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5" name="Freeform: Shape 14">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olo 1">
            <a:extLst>
              <a:ext uri="{FF2B5EF4-FFF2-40B4-BE49-F238E27FC236}">
                <a16:creationId xmlns:a16="http://schemas.microsoft.com/office/drawing/2014/main" id="{C0EC208F-80B8-30DA-0EB9-639CC9B908C6}"/>
              </a:ext>
            </a:extLst>
          </p:cNvPr>
          <p:cNvSpPr>
            <a:spLocks noGrp="1"/>
          </p:cNvSpPr>
          <p:nvPr>
            <p:ph type="ctrTitle"/>
          </p:nvPr>
        </p:nvSpPr>
        <p:spPr>
          <a:xfrm>
            <a:off x="5128601" y="836792"/>
            <a:ext cx="5995170" cy="2411014"/>
          </a:xfrm>
        </p:spPr>
        <p:txBody>
          <a:bodyPr>
            <a:normAutofit/>
          </a:bodyPr>
          <a:lstStyle/>
          <a:p>
            <a:pPr algn="l"/>
            <a:r>
              <a:rPr lang="it-IT" sz="7200" dirty="0">
                <a:solidFill>
                  <a:schemeClr val="bg1"/>
                </a:solidFill>
                <a:latin typeface="Arial Black" panose="020B0A04020102020204" pitchFamily="34" charset="0"/>
                <a:cs typeface="Aharoni" panose="02010803020104030203" pitchFamily="2" charset="-79"/>
              </a:rPr>
              <a:t>THE ROOM</a:t>
            </a:r>
          </a:p>
        </p:txBody>
      </p:sp>
      <p:sp>
        <p:nvSpPr>
          <p:cNvPr id="3" name="Sottotitolo 2">
            <a:extLst>
              <a:ext uri="{FF2B5EF4-FFF2-40B4-BE49-F238E27FC236}">
                <a16:creationId xmlns:a16="http://schemas.microsoft.com/office/drawing/2014/main" id="{F7976E17-710B-07B9-4E64-EF4AF20E2249}"/>
              </a:ext>
            </a:extLst>
          </p:cNvPr>
          <p:cNvSpPr>
            <a:spLocks noGrp="1"/>
          </p:cNvSpPr>
          <p:nvPr>
            <p:ph type="subTitle" idx="1"/>
          </p:nvPr>
        </p:nvSpPr>
        <p:spPr>
          <a:xfrm>
            <a:off x="5128601" y="3175313"/>
            <a:ext cx="5995170" cy="1012778"/>
          </a:xfrm>
        </p:spPr>
        <p:txBody>
          <a:bodyPr>
            <a:normAutofit/>
          </a:bodyPr>
          <a:lstStyle/>
          <a:p>
            <a:pPr algn="l"/>
            <a:r>
              <a:rPr lang="en-US" dirty="0">
                <a:solidFill>
                  <a:schemeClr val="bg1"/>
                </a:solidFill>
                <a:latin typeface="Arial" panose="020B0604020202020204" pitchFamily="34" charset="0"/>
                <a:cs typeface="Arial" panose="020B0604020202020204" pitchFamily="34" charset="0"/>
              </a:rPr>
              <a:t>Search for the room for your perfect event!</a:t>
            </a:r>
            <a:endParaRPr lang="it-IT" dirty="0">
              <a:solidFill>
                <a:schemeClr val="bg1"/>
              </a:solidFill>
              <a:latin typeface="Arial" panose="020B0604020202020204" pitchFamily="34" charset="0"/>
              <a:cs typeface="Arial" panose="020B0604020202020204" pitchFamily="34" charset="0"/>
            </a:endParaRPr>
          </a:p>
        </p:txBody>
      </p:sp>
      <p:pic>
        <p:nvPicPr>
          <p:cNvPr id="6" name="Immagine 5" descr="Immagine che contiene testo, clipart&#10;&#10;Descrizione generata automaticamente">
            <a:extLst>
              <a:ext uri="{FF2B5EF4-FFF2-40B4-BE49-F238E27FC236}">
                <a16:creationId xmlns:a16="http://schemas.microsoft.com/office/drawing/2014/main" id="{EB8A9535-B306-FAEE-5ECB-C0D102C40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229" y="1428553"/>
            <a:ext cx="3585712" cy="2192800"/>
          </a:xfrm>
          <a:prstGeom prst="rect">
            <a:avLst/>
          </a:prstGeom>
        </p:spPr>
      </p:pic>
      <p:sp>
        <p:nvSpPr>
          <p:cNvPr id="9" name="CasellaDiTesto 8">
            <a:extLst>
              <a:ext uri="{FF2B5EF4-FFF2-40B4-BE49-F238E27FC236}">
                <a16:creationId xmlns:a16="http://schemas.microsoft.com/office/drawing/2014/main" id="{39ADC740-E9E4-2CF5-3366-AAE3A0CDB40F}"/>
              </a:ext>
            </a:extLst>
          </p:cNvPr>
          <p:cNvSpPr txBox="1"/>
          <p:nvPr/>
        </p:nvSpPr>
        <p:spPr>
          <a:xfrm>
            <a:off x="0" y="6145986"/>
            <a:ext cx="4460240" cy="646331"/>
          </a:xfrm>
          <a:prstGeom prst="rect">
            <a:avLst/>
          </a:prstGeom>
          <a:noFill/>
        </p:spPr>
        <p:txBody>
          <a:bodyPr wrap="square">
            <a:spAutoFit/>
          </a:bodyPr>
          <a:lstStyle/>
          <a:p>
            <a:r>
              <a:rPr lang="it-IT" sz="1200" dirty="0" err="1">
                <a:solidFill>
                  <a:schemeClr val="bg1"/>
                </a:solidFill>
                <a:latin typeface="Arial" panose="020B0604020202020204" pitchFamily="34" charset="0"/>
                <a:cs typeface="Arial" panose="020B0604020202020204" pitchFamily="34" charset="0"/>
              </a:rPr>
              <a:t>Carolain</a:t>
            </a:r>
            <a:r>
              <a:rPr lang="it-IT" sz="1200" dirty="0">
                <a:solidFill>
                  <a:schemeClr val="bg1"/>
                </a:solidFill>
                <a:latin typeface="Arial" panose="020B0604020202020204" pitchFamily="34" charset="0"/>
                <a:cs typeface="Arial" panose="020B0604020202020204" pitchFamily="34" charset="0"/>
              </a:rPr>
              <a:t> Restituto 0124002400</a:t>
            </a:r>
          </a:p>
          <a:p>
            <a:r>
              <a:rPr lang="it-IT" sz="1200" dirty="0">
                <a:solidFill>
                  <a:schemeClr val="bg1"/>
                </a:solidFill>
                <a:latin typeface="Arial" panose="020B0604020202020204" pitchFamily="34" charset="0"/>
                <a:cs typeface="Arial" panose="020B0604020202020204" pitchFamily="34" charset="0"/>
              </a:rPr>
              <a:t>Domenico Saverio Spaltro 0124002414</a:t>
            </a:r>
          </a:p>
          <a:p>
            <a:r>
              <a:rPr lang="it-IT" sz="1200" dirty="0">
                <a:solidFill>
                  <a:schemeClr val="bg1"/>
                </a:solidFill>
                <a:latin typeface="Arial" panose="020B0604020202020204" pitchFamily="34" charset="0"/>
                <a:cs typeface="Arial" panose="020B0604020202020204" pitchFamily="34" charset="0"/>
              </a:rPr>
              <a:t>Università degli studi di Napoli Parthenope.</a:t>
            </a:r>
          </a:p>
        </p:txBody>
      </p:sp>
    </p:spTree>
    <p:extLst>
      <p:ext uri="{BB962C8B-B14F-4D97-AF65-F5344CB8AC3E}">
        <p14:creationId xmlns:p14="http://schemas.microsoft.com/office/powerpoint/2010/main" val="9150267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6" name="Immagine 5">
            <a:extLst>
              <a:ext uri="{FF2B5EF4-FFF2-40B4-BE49-F238E27FC236}">
                <a16:creationId xmlns:a16="http://schemas.microsoft.com/office/drawing/2014/main" id="{7EA86B28-8150-80A5-7EBF-19871EED8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173" y="2425468"/>
            <a:ext cx="3267942" cy="1998471"/>
          </a:xfrm>
          <a:prstGeom prst="rect">
            <a:avLst/>
          </a:prstGeom>
        </p:spPr>
      </p:pic>
      <p:sp>
        <p:nvSpPr>
          <p:cNvPr id="3" name="Segnaposto contenuto 2">
            <a:extLst>
              <a:ext uri="{FF2B5EF4-FFF2-40B4-BE49-F238E27FC236}">
                <a16:creationId xmlns:a16="http://schemas.microsoft.com/office/drawing/2014/main" id="{958D6824-D56D-E009-87DB-57D80367FFF4}"/>
              </a:ext>
            </a:extLst>
          </p:cNvPr>
          <p:cNvSpPr>
            <a:spLocks noGrp="1"/>
          </p:cNvSpPr>
          <p:nvPr>
            <p:ph idx="1"/>
          </p:nvPr>
        </p:nvSpPr>
        <p:spPr>
          <a:xfrm>
            <a:off x="5827575" y="1729847"/>
            <a:ext cx="6183911" cy="4229304"/>
          </a:xfrm>
          <a:solidFill>
            <a:schemeClr val="tx1"/>
          </a:solidFill>
        </p:spPr>
        <p:txBody>
          <a:bodyPr>
            <a:normAutofit/>
          </a:bodyPr>
          <a:lstStyle/>
          <a:p>
            <a:pPr marL="0" indent="0">
              <a:buNone/>
            </a:pPr>
            <a:endParaRPr lang="it-IT" sz="2000" b="1" dirty="0">
              <a:solidFill>
                <a:schemeClr val="bg1"/>
              </a:solidFill>
              <a:latin typeface="Arial" panose="020B0604020202020204" pitchFamily="34" charset="0"/>
              <a:cs typeface="Arial" panose="020B0604020202020204" pitchFamily="34" charset="0"/>
            </a:endParaRPr>
          </a:p>
          <a:p>
            <a:pPr marL="0" indent="0">
              <a:buNone/>
            </a:pPr>
            <a:r>
              <a:rPr lang="it-IT" sz="2000" b="1" dirty="0">
                <a:solidFill>
                  <a:schemeClr val="bg1"/>
                </a:solidFill>
                <a:latin typeface="Arial" panose="020B0604020202020204" pitchFamily="34" charset="0"/>
                <a:cs typeface="Arial" panose="020B0604020202020204" pitchFamily="34" charset="0"/>
              </a:rPr>
              <a:t>THE ROOM IS A PWA THAT HAS ONLY ONE TASK: MAKE YOUR PARTY MEMORABLE!</a:t>
            </a:r>
          </a:p>
          <a:p>
            <a:pPr marL="0" indent="0">
              <a:buNone/>
            </a:pPr>
            <a:endParaRPr lang="it-IT" sz="2000" dirty="0">
              <a:solidFill>
                <a:schemeClr val="bg1"/>
              </a:solidFill>
              <a:latin typeface="Arial Black" panose="020B0A04020102020204" pitchFamily="34" charset="0"/>
              <a:cs typeface="Arial" panose="020B0604020202020204" pitchFamily="34" charset="0"/>
            </a:endParaRPr>
          </a:p>
          <a:p>
            <a:pPr marL="0" indent="0">
              <a:buNone/>
            </a:pPr>
            <a:endParaRPr lang="it-IT" sz="2000" dirty="0">
              <a:solidFill>
                <a:schemeClr val="bg1"/>
              </a:solidFill>
              <a:latin typeface="Arial Black" panose="020B0A04020102020204" pitchFamily="34" charset="0"/>
              <a:cs typeface="Arial" panose="020B0604020202020204" pitchFamily="34" charset="0"/>
            </a:endParaRPr>
          </a:p>
          <a:p>
            <a:pPr marL="0" indent="0">
              <a:buNone/>
            </a:pPr>
            <a:r>
              <a:rPr lang="it-IT" sz="2000" dirty="0">
                <a:solidFill>
                  <a:schemeClr val="bg1"/>
                </a:solidFill>
                <a:latin typeface="Arial Black" panose="020B0A04020102020204" pitchFamily="34" charset="0"/>
                <a:cs typeface="Arial" panose="020B0604020202020204" pitchFamily="34" charset="0"/>
              </a:rPr>
              <a:t>HOW? IT’S SIMPLE…</a:t>
            </a:r>
          </a:p>
          <a:p>
            <a:pPr marL="0" indent="0">
              <a:buNone/>
            </a:pPr>
            <a:r>
              <a:rPr lang="it-IT" sz="2000" dirty="0">
                <a:solidFill>
                  <a:schemeClr val="bg1"/>
                </a:solidFill>
                <a:latin typeface="Arial" panose="020B0604020202020204" pitchFamily="34" charset="0"/>
                <a:cs typeface="Arial" panose="020B0604020202020204" pitchFamily="34" charset="0"/>
              </a:rPr>
              <a:t>With </a:t>
            </a:r>
            <a:r>
              <a:rPr lang="it-IT" sz="2000" dirty="0" err="1">
                <a:solidFill>
                  <a:schemeClr val="bg1"/>
                </a:solidFill>
                <a:latin typeface="Arial" panose="020B0604020202020204" pitchFamily="34" charset="0"/>
                <a:cs typeface="Arial" panose="020B0604020202020204" pitchFamily="34" charset="0"/>
              </a:rPr>
              <a:t>our</a:t>
            </a:r>
            <a:r>
              <a:rPr lang="it-IT" sz="2000" dirty="0">
                <a:solidFill>
                  <a:schemeClr val="bg1"/>
                </a:solidFill>
                <a:latin typeface="Arial" panose="020B0604020202020204" pitchFamily="34" charset="0"/>
                <a:cs typeface="Arial" panose="020B0604020202020204" pitchFamily="34" charset="0"/>
              </a:rPr>
              <a:t> web app </a:t>
            </a:r>
            <a:r>
              <a:rPr lang="it-IT" sz="2000" dirty="0" err="1">
                <a:solidFill>
                  <a:schemeClr val="bg1"/>
                </a:solidFill>
                <a:latin typeface="Arial" panose="020B0604020202020204" pitchFamily="34" charset="0"/>
                <a:cs typeface="Arial" panose="020B0604020202020204" pitchFamily="34" charset="0"/>
              </a:rPr>
              <a:t>you</a:t>
            </a:r>
            <a:r>
              <a:rPr lang="it-IT" sz="2000" dirty="0">
                <a:solidFill>
                  <a:schemeClr val="bg1"/>
                </a:solidFill>
                <a:latin typeface="Arial" panose="020B0604020202020204" pitchFamily="34" charset="0"/>
                <a:cs typeface="Arial" panose="020B0604020202020204" pitchFamily="34" charset="0"/>
              </a:rPr>
              <a:t> can </a:t>
            </a:r>
            <a:r>
              <a:rPr lang="it-IT" sz="2000" dirty="0" err="1">
                <a:solidFill>
                  <a:schemeClr val="bg1"/>
                </a:solidFill>
                <a:latin typeface="Arial" panose="020B0604020202020204" pitchFamily="34" charset="0"/>
                <a:cs typeface="Arial" panose="020B0604020202020204" pitchFamily="34" charset="0"/>
              </a:rPr>
              <a:t>easily</a:t>
            </a:r>
            <a:r>
              <a:rPr lang="it-IT" sz="2000" dirty="0">
                <a:solidFill>
                  <a:schemeClr val="bg1"/>
                </a:solidFill>
                <a:latin typeface="Arial" panose="020B0604020202020204" pitchFamily="34" charset="0"/>
                <a:cs typeface="Arial" panose="020B0604020202020204" pitchFamily="34" charset="0"/>
              </a:rPr>
              <a:t> </a:t>
            </a:r>
            <a:r>
              <a:rPr lang="it-IT" sz="2000" dirty="0" err="1">
                <a:solidFill>
                  <a:schemeClr val="bg1"/>
                </a:solidFill>
                <a:latin typeface="Arial" panose="020B0604020202020204" pitchFamily="34" charset="0"/>
                <a:cs typeface="Arial" panose="020B0604020202020204" pitchFamily="34" charset="0"/>
              </a:rPr>
              <a:t>organize</a:t>
            </a:r>
            <a:r>
              <a:rPr lang="it-IT" sz="2000" dirty="0">
                <a:solidFill>
                  <a:schemeClr val="bg1"/>
                </a:solidFill>
                <a:latin typeface="Arial" panose="020B0604020202020204" pitchFamily="34" charset="0"/>
                <a:cs typeface="Arial" panose="020B0604020202020204" pitchFamily="34" charset="0"/>
              </a:rPr>
              <a:t> </a:t>
            </a:r>
            <a:r>
              <a:rPr lang="it-IT" sz="2000" dirty="0" err="1">
                <a:solidFill>
                  <a:schemeClr val="bg1"/>
                </a:solidFill>
                <a:latin typeface="Arial" panose="020B0604020202020204" pitchFamily="34" charset="0"/>
                <a:cs typeface="Arial" panose="020B0604020202020204" pitchFamily="34" charset="0"/>
              </a:rPr>
              <a:t>your</a:t>
            </a:r>
            <a:r>
              <a:rPr lang="it-IT" sz="2000" dirty="0">
                <a:solidFill>
                  <a:schemeClr val="bg1"/>
                </a:solidFill>
                <a:latin typeface="Arial" panose="020B0604020202020204" pitchFamily="34" charset="0"/>
                <a:cs typeface="Arial" panose="020B0604020202020204" pitchFamily="34" charset="0"/>
              </a:rPr>
              <a:t> party: </a:t>
            </a:r>
            <a:r>
              <a:rPr lang="en-US" sz="2000" dirty="0">
                <a:solidFill>
                  <a:schemeClr val="bg1"/>
                </a:solidFill>
                <a:latin typeface="Arial" panose="020B0604020202020204" pitchFamily="34" charset="0"/>
                <a:cs typeface="Arial" panose="020B0604020202020204" pitchFamily="34" charset="0"/>
              </a:rPr>
              <a:t>The user through a series of filters (number of people, price, number of tables, etc.) will find the place most akin to the event he wants to organize and can book it directly from the app!</a:t>
            </a:r>
            <a:endParaRPr lang="it-IT" sz="2000" dirty="0">
              <a:solidFill>
                <a:schemeClr val="bg1"/>
              </a:solidFill>
              <a:latin typeface="Arial" panose="020B0604020202020204" pitchFamily="34" charset="0"/>
              <a:cs typeface="Arial" panose="020B0604020202020204" pitchFamily="34" charset="0"/>
            </a:endParaRPr>
          </a:p>
          <a:p>
            <a:pPr marL="0" indent="0">
              <a:buNone/>
            </a:pPr>
            <a:endParaRPr lang="it-IT" sz="2000" b="1" dirty="0">
              <a:solidFill>
                <a:schemeClr val="bg1"/>
              </a:solidFill>
              <a:latin typeface="Arial" panose="020B0604020202020204" pitchFamily="34" charset="0"/>
              <a:cs typeface="Arial" panose="020B0604020202020204" pitchFamily="34" charset="0"/>
            </a:endParaRPr>
          </a:p>
        </p:txBody>
      </p:sp>
      <p:sp>
        <p:nvSpPr>
          <p:cNvPr id="7" name="CasellaDiTesto 6">
            <a:extLst>
              <a:ext uri="{FF2B5EF4-FFF2-40B4-BE49-F238E27FC236}">
                <a16:creationId xmlns:a16="http://schemas.microsoft.com/office/drawing/2014/main" id="{F4E7BB0F-75A8-AF59-0584-4D3E69F2FDA4}"/>
              </a:ext>
            </a:extLst>
          </p:cNvPr>
          <p:cNvSpPr txBox="1"/>
          <p:nvPr/>
        </p:nvSpPr>
        <p:spPr>
          <a:xfrm>
            <a:off x="4209691" y="809065"/>
            <a:ext cx="7982309" cy="830997"/>
          </a:xfrm>
          <a:prstGeom prst="rect">
            <a:avLst/>
          </a:prstGeom>
          <a:noFill/>
        </p:spPr>
        <p:txBody>
          <a:bodyPr wrap="square" rtlCol="0">
            <a:spAutoFit/>
          </a:bodyPr>
          <a:lstStyle/>
          <a:p>
            <a:r>
              <a:rPr lang="it-IT" sz="4800" dirty="0">
                <a:solidFill>
                  <a:schemeClr val="bg1"/>
                </a:solidFill>
                <a:latin typeface="Arial Black" panose="020B0A04020102020204" pitchFamily="34" charset="0"/>
              </a:rPr>
              <a:t>WHAT IS ‘’THE ROOM’’?</a:t>
            </a:r>
            <a:endParaRPr lang="it-IT" sz="4800" dirty="0">
              <a:solidFill>
                <a:schemeClr val="bg1"/>
              </a:solidFill>
            </a:endParaRPr>
          </a:p>
        </p:txBody>
      </p:sp>
    </p:spTree>
    <p:extLst>
      <p:ext uri="{BB962C8B-B14F-4D97-AF65-F5344CB8AC3E}">
        <p14:creationId xmlns:p14="http://schemas.microsoft.com/office/powerpoint/2010/main" val="54989924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F5244DEF-F802-3F28-A999-C2C7FFC16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989" y="2451130"/>
            <a:ext cx="1762234" cy="1762234"/>
          </a:xfrm>
          <a:prstGeom prst="rect">
            <a:avLst/>
          </a:prstGeom>
        </p:spPr>
      </p:pic>
      <p:pic>
        <p:nvPicPr>
          <p:cNvPr id="16" name="Immagine 15">
            <a:extLst>
              <a:ext uri="{FF2B5EF4-FFF2-40B4-BE49-F238E27FC236}">
                <a16:creationId xmlns:a16="http://schemas.microsoft.com/office/drawing/2014/main" id="{F1C275F6-146A-F33F-6260-6125ECBEC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075" y="3632887"/>
            <a:ext cx="2669197" cy="2669197"/>
          </a:xfrm>
          <a:prstGeom prst="rect">
            <a:avLst/>
          </a:prstGeom>
        </p:spPr>
      </p:pic>
      <p:pic>
        <p:nvPicPr>
          <p:cNvPr id="18" name="Immagine 17">
            <a:extLst>
              <a:ext uri="{FF2B5EF4-FFF2-40B4-BE49-F238E27FC236}">
                <a16:creationId xmlns:a16="http://schemas.microsoft.com/office/drawing/2014/main" id="{38B95E91-50DE-8C61-BECF-1A5C6835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160" y="3137576"/>
            <a:ext cx="1762234" cy="1762234"/>
          </a:xfrm>
          <a:prstGeom prst="rect">
            <a:avLst/>
          </a:prstGeom>
        </p:spPr>
      </p:pic>
      <p:sp>
        <p:nvSpPr>
          <p:cNvPr id="19" name="CasellaDiTesto 18">
            <a:extLst>
              <a:ext uri="{FF2B5EF4-FFF2-40B4-BE49-F238E27FC236}">
                <a16:creationId xmlns:a16="http://schemas.microsoft.com/office/drawing/2014/main" id="{6250EDBA-DB5E-9F2B-A605-7460762C9533}"/>
              </a:ext>
            </a:extLst>
          </p:cNvPr>
          <p:cNvSpPr txBox="1"/>
          <p:nvPr/>
        </p:nvSpPr>
        <p:spPr>
          <a:xfrm>
            <a:off x="2356636" y="1305066"/>
            <a:ext cx="2459635" cy="908864"/>
          </a:xfrm>
          <a:prstGeom prst="ellipse">
            <a:avLst/>
          </a:prstGeom>
          <a:solidFill>
            <a:srgbClr val="E44D26"/>
          </a:solidFill>
        </p:spPr>
        <p:txBody>
          <a:bodyPr wrap="square" rtlCol="0">
            <a:spAutoFit/>
          </a:bodyPr>
          <a:lstStyle/>
          <a:p>
            <a:pPr algn="ctr"/>
            <a:r>
              <a:rPr lang="it-IT" b="1" dirty="0">
                <a:solidFill>
                  <a:schemeClr val="bg1"/>
                </a:solidFill>
                <a:latin typeface="Arial Black" panose="020B0A04020102020204" pitchFamily="34" charset="0"/>
                <a:cs typeface="Arial" panose="020B0604020202020204" pitchFamily="34" charset="0"/>
              </a:rPr>
              <a:t>HTML for the </a:t>
            </a:r>
            <a:r>
              <a:rPr lang="it-IT" b="1" dirty="0" err="1">
                <a:solidFill>
                  <a:schemeClr val="bg1"/>
                </a:solidFill>
                <a:latin typeface="Arial Black" panose="020B0A04020102020204" pitchFamily="34" charset="0"/>
                <a:cs typeface="Arial" panose="020B0604020202020204" pitchFamily="34" charset="0"/>
              </a:rPr>
              <a:t>content</a:t>
            </a:r>
            <a:r>
              <a:rPr lang="it-IT" b="1" dirty="0">
                <a:solidFill>
                  <a:schemeClr val="bg1"/>
                </a:solidFill>
                <a:latin typeface="Arial Black" panose="020B0A04020102020204" pitchFamily="34" charset="0"/>
                <a:cs typeface="Arial" panose="020B0604020202020204" pitchFamily="34" charset="0"/>
              </a:rPr>
              <a:t>.</a:t>
            </a:r>
          </a:p>
        </p:txBody>
      </p:sp>
      <p:pic>
        <p:nvPicPr>
          <p:cNvPr id="10" name="Immagine 9">
            <a:extLst>
              <a:ext uri="{FF2B5EF4-FFF2-40B4-BE49-F238E27FC236}">
                <a16:creationId xmlns:a16="http://schemas.microsoft.com/office/drawing/2014/main" id="{D8647991-FA01-3E97-A645-DB802FD6AC1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45492" y="1246905"/>
            <a:ext cx="2376150" cy="2376150"/>
          </a:xfrm>
          <a:prstGeom prst="rect">
            <a:avLst/>
          </a:prstGeom>
        </p:spPr>
      </p:pic>
      <p:sp>
        <p:nvSpPr>
          <p:cNvPr id="21" name="CasellaDiTesto 20">
            <a:extLst>
              <a:ext uri="{FF2B5EF4-FFF2-40B4-BE49-F238E27FC236}">
                <a16:creationId xmlns:a16="http://schemas.microsoft.com/office/drawing/2014/main" id="{473D8A46-865F-81CC-8A71-E810EB432999}"/>
              </a:ext>
            </a:extLst>
          </p:cNvPr>
          <p:cNvSpPr txBox="1"/>
          <p:nvPr/>
        </p:nvSpPr>
        <p:spPr>
          <a:xfrm>
            <a:off x="7188556" y="2328846"/>
            <a:ext cx="2881650" cy="1298377"/>
          </a:xfrm>
          <a:prstGeom prst="ellipse">
            <a:avLst/>
          </a:prstGeom>
          <a:solidFill>
            <a:srgbClr val="379AD6"/>
          </a:solidFill>
        </p:spPr>
        <p:txBody>
          <a:bodyPr wrap="square" rtlCol="0">
            <a:spAutoFit/>
          </a:bodyPr>
          <a:lstStyle/>
          <a:p>
            <a:pPr algn="ctr"/>
            <a:r>
              <a:rPr lang="it-IT" b="1" dirty="0">
                <a:solidFill>
                  <a:schemeClr val="bg1"/>
                </a:solidFill>
                <a:latin typeface="Arial Black" panose="020B0A04020102020204" pitchFamily="34" charset="0"/>
                <a:cs typeface="Arial" panose="020B0604020202020204" pitchFamily="34" charset="0"/>
              </a:rPr>
              <a:t>CSS for the </a:t>
            </a:r>
            <a:r>
              <a:rPr lang="it-IT" b="1" dirty="0" err="1">
                <a:solidFill>
                  <a:schemeClr val="bg1"/>
                </a:solidFill>
                <a:latin typeface="Arial Black" panose="020B0A04020102020204" pitchFamily="34" charset="0"/>
                <a:cs typeface="Arial" panose="020B0604020202020204" pitchFamily="34" charset="0"/>
              </a:rPr>
              <a:t>representation</a:t>
            </a:r>
            <a:r>
              <a:rPr lang="it-IT" b="1" dirty="0">
                <a:solidFill>
                  <a:schemeClr val="bg1"/>
                </a:solidFill>
                <a:latin typeface="Arial Black" panose="020B0A04020102020204" pitchFamily="34" charset="0"/>
                <a:cs typeface="Arial" panose="020B0604020202020204" pitchFamily="34" charset="0"/>
              </a:rPr>
              <a:t> style</a:t>
            </a:r>
          </a:p>
        </p:txBody>
      </p:sp>
      <p:sp>
        <p:nvSpPr>
          <p:cNvPr id="22" name="CasellaDiTesto 21">
            <a:extLst>
              <a:ext uri="{FF2B5EF4-FFF2-40B4-BE49-F238E27FC236}">
                <a16:creationId xmlns:a16="http://schemas.microsoft.com/office/drawing/2014/main" id="{BE946515-842D-8C7B-EA82-D3982A949CB2}"/>
              </a:ext>
            </a:extLst>
          </p:cNvPr>
          <p:cNvSpPr txBox="1"/>
          <p:nvPr/>
        </p:nvSpPr>
        <p:spPr>
          <a:xfrm>
            <a:off x="7089309" y="4808980"/>
            <a:ext cx="3767061" cy="1687890"/>
          </a:xfrm>
          <a:prstGeom prst="ellipse">
            <a:avLst/>
          </a:prstGeom>
          <a:solidFill>
            <a:srgbClr val="F0DB4F"/>
          </a:solidFill>
        </p:spPr>
        <p:txBody>
          <a:bodyPr wrap="square" rtlCol="0">
            <a:spAutoFit/>
          </a:bodyPr>
          <a:lstStyle/>
          <a:p>
            <a:pPr algn="ctr"/>
            <a:r>
              <a:rPr lang="it-IT" b="1" dirty="0">
                <a:solidFill>
                  <a:srgbClr val="323330"/>
                </a:solidFill>
                <a:latin typeface="Arial Black" panose="020B0A04020102020204" pitchFamily="34" charset="0"/>
                <a:cs typeface="Arial" panose="020B0604020202020204" pitchFamily="34" charset="0"/>
              </a:rPr>
              <a:t>JAVASCRIPT </a:t>
            </a:r>
            <a:r>
              <a:rPr lang="en-US" b="1" dirty="0">
                <a:solidFill>
                  <a:srgbClr val="323330"/>
                </a:solidFill>
                <a:latin typeface="Arial Black" panose="020B0A04020102020204" pitchFamily="34" charset="0"/>
                <a:cs typeface="Arial" panose="020B0604020202020204" pitchFamily="34" charset="0"/>
              </a:rPr>
              <a:t>for the implementation</a:t>
            </a:r>
          </a:p>
          <a:p>
            <a:pPr algn="ctr"/>
            <a:r>
              <a:rPr lang="en-US" b="1" dirty="0">
                <a:solidFill>
                  <a:srgbClr val="323330"/>
                </a:solidFill>
                <a:latin typeface="Arial Black" panose="020B0A04020102020204" pitchFamily="34" charset="0"/>
                <a:cs typeface="Arial" panose="020B0604020202020204" pitchFamily="34" charset="0"/>
              </a:rPr>
              <a:t>of the various functions</a:t>
            </a:r>
            <a:endParaRPr lang="it-IT" b="1" dirty="0">
              <a:solidFill>
                <a:srgbClr val="323330"/>
              </a:solidFill>
              <a:latin typeface="Arial Black" panose="020B0A04020102020204" pitchFamily="34" charset="0"/>
              <a:cs typeface="Arial" panose="020B0604020202020204" pitchFamily="34" charset="0"/>
            </a:endParaRPr>
          </a:p>
        </p:txBody>
      </p:sp>
      <p:sp>
        <p:nvSpPr>
          <p:cNvPr id="23" name="CasellaDiTesto 22">
            <a:extLst>
              <a:ext uri="{FF2B5EF4-FFF2-40B4-BE49-F238E27FC236}">
                <a16:creationId xmlns:a16="http://schemas.microsoft.com/office/drawing/2014/main" id="{6FD0834F-0030-6A59-0B0E-4DC0461E9177}"/>
              </a:ext>
            </a:extLst>
          </p:cNvPr>
          <p:cNvSpPr txBox="1"/>
          <p:nvPr/>
        </p:nvSpPr>
        <p:spPr>
          <a:xfrm>
            <a:off x="1800856" y="3681216"/>
            <a:ext cx="3242762" cy="908864"/>
          </a:xfrm>
          <a:prstGeom prst="ellipse">
            <a:avLst/>
          </a:prstGeom>
          <a:solidFill>
            <a:srgbClr val="002C8A"/>
          </a:solidFill>
        </p:spPr>
        <p:txBody>
          <a:bodyPr wrap="square" rtlCol="0">
            <a:spAutoFit/>
          </a:bodyPr>
          <a:lstStyle/>
          <a:p>
            <a:pPr algn="ctr"/>
            <a:r>
              <a:rPr lang="it-IT" b="1" dirty="0">
                <a:solidFill>
                  <a:schemeClr val="bg1"/>
                </a:solidFill>
                <a:latin typeface="Arial Black" panose="020B0A04020102020204" pitchFamily="34" charset="0"/>
                <a:cs typeface="Arial" panose="020B0604020202020204" pitchFamily="34" charset="0"/>
              </a:rPr>
              <a:t>PAYPAL for the </a:t>
            </a:r>
            <a:r>
              <a:rPr lang="it-IT" b="1" dirty="0">
                <a:solidFill>
                  <a:srgbClr val="009AE0"/>
                </a:solidFill>
                <a:latin typeface="Arial Black" panose="020B0A04020102020204" pitchFamily="34" charset="0"/>
                <a:cs typeface="Arial" panose="020B0604020202020204" pitchFamily="34" charset="0"/>
              </a:rPr>
              <a:t>payment system</a:t>
            </a:r>
          </a:p>
        </p:txBody>
      </p:sp>
      <p:sp>
        <p:nvSpPr>
          <p:cNvPr id="33" name="Titolo 32">
            <a:extLst>
              <a:ext uri="{FF2B5EF4-FFF2-40B4-BE49-F238E27FC236}">
                <a16:creationId xmlns:a16="http://schemas.microsoft.com/office/drawing/2014/main" id="{5ABE0771-A2C7-926E-4359-45531C98A5B0}"/>
              </a:ext>
            </a:extLst>
          </p:cNvPr>
          <p:cNvSpPr>
            <a:spLocks noGrp="1"/>
          </p:cNvSpPr>
          <p:nvPr>
            <p:ph type="title"/>
          </p:nvPr>
        </p:nvSpPr>
        <p:spPr/>
        <p:txBody>
          <a:bodyPr/>
          <a:lstStyle/>
          <a:p>
            <a:endParaRPr lang="it-IT"/>
          </a:p>
        </p:txBody>
      </p:sp>
      <p:sp>
        <p:nvSpPr>
          <p:cNvPr id="35" name="Segnaposto contenuto 34">
            <a:extLst>
              <a:ext uri="{FF2B5EF4-FFF2-40B4-BE49-F238E27FC236}">
                <a16:creationId xmlns:a16="http://schemas.microsoft.com/office/drawing/2014/main" id="{D6F45505-C30A-8349-C88D-C14A24A766B7}"/>
              </a:ext>
            </a:extLst>
          </p:cNvPr>
          <p:cNvSpPr>
            <a:spLocks noGrp="1"/>
          </p:cNvSpPr>
          <p:nvPr>
            <p:ph idx="1"/>
          </p:nvPr>
        </p:nvSpPr>
        <p:spPr/>
        <p:txBody>
          <a:bodyPr/>
          <a:lstStyle/>
          <a:p>
            <a:endParaRPr lang="it-IT"/>
          </a:p>
        </p:txBody>
      </p:sp>
      <p:sp>
        <p:nvSpPr>
          <p:cNvPr id="36" name="Rettangolo 35">
            <a:extLst>
              <a:ext uri="{FF2B5EF4-FFF2-40B4-BE49-F238E27FC236}">
                <a16:creationId xmlns:a16="http://schemas.microsoft.com/office/drawing/2014/main" id="{22AADA54-4496-D5D9-5369-75D8BC0A209F}"/>
              </a:ext>
            </a:extLst>
          </p:cNvPr>
          <p:cNvSpPr/>
          <p:nvPr/>
        </p:nvSpPr>
        <p:spPr>
          <a:xfrm>
            <a:off x="0" y="0"/>
            <a:ext cx="12192000" cy="929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7" name="Segnaposto contenuto 4">
            <a:extLst>
              <a:ext uri="{FF2B5EF4-FFF2-40B4-BE49-F238E27FC236}">
                <a16:creationId xmlns:a16="http://schemas.microsoft.com/office/drawing/2014/main" id="{D7FF685D-740F-5001-B594-87EE3C41D7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
            <a:ext cx="1161737" cy="762000"/>
          </a:xfrm>
          <a:prstGeom prst="rect">
            <a:avLst/>
          </a:prstGeom>
        </p:spPr>
      </p:pic>
      <p:sp>
        <p:nvSpPr>
          <p:cNvPr id="38" name="Titolo 1">
            <a:extLst>
              <a:ext uri="{FF2B5EF4-FFF2-40B4-BE49-F238E27FC236}">
                <a16:creationId xmlns:a16="http://schemas.microsoft.com/office/drawing/2014/main" id="{BEC31D60-C46A-29B6-5AC0-D983AE23BD1D}"/>
              </a:ext>
            </a:extLst>
          </p:cNvPr>
          <p:cNvSpPr txBox="1">
            <a:spLocks/>
          </p:cNvSpPr>
          <p:nvPr/>
        </p:nvSpPr>
        <p:spPr>
          <a:xfrm>
            <a:off x="1082040" y="1"/>
            <a:ext cx="10027920" cy="1026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chemeClr val="bg1"/>
                </a:solidFill>
                <a:latin typeface="Arial Black" panose="020B0A04020102020204" pitchFamily="34" charset="0"/>
              </a:rPr>
              <a:t>TECHNOLOGIES USED</a:t>
            </a:r>
          </a:p>
        </p:txBody>
      </p:sp>
    </p:spTree>
    <p:extLst>
      <p:ext uri="{BB962C8B-B14F-4D97-AF65-F5344CB8AC3E}">
        <p14:creationId xmlns:p14="http://schemas.microsoft.com/office/powerpoint/2010/main" val="4661812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descr="Immagine che contiene mappa&#10;&#10;Descrizione generata automaticamente">
            <a:extLst>
              <a:ext uri="{FF2B5EF4-FFF2-40B4-BE49-F238E27FC236}">
                <a16:creationId xmlns:a16="http://schemas.microsoft.com/office/drawing/2014/main" id="{DD192287-5194-A8C0-96BE-953C029F5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832" y="4440698"/>
            <a:ext cx="4529466" cy="217131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Segnaposto contenuto 7">
            <a:extLst>
              <a:ext uri="{FF2B5EF4-FFF2-40B4-BE49-F238E27FC236}">
                <a16:creationId xmlns:a16="http://schemas.microsoft.com/office/drawing/2014/main" id="{E3760B19-BA07-0A23-DB8A-40850361ED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4127" y="2730286"/>
            <a:ext cx="4844312" cy="22647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Immagine 9">
            <a:extLst>
              <a:ext uri="{FF2B5EF4-FFF2-40B4-BE49-F238E27FC236}">
                <a16:creationId xmlns:a16="http://schemas.microsoft.com/office/drawing/2014/main" id="{78627413-1A38-CC23-8543-45CB473DFF35}"/>
              </a:ext>
            </a:extLst>
          </p:cNvPr>
          <p:cNvPicPr>
            <a:picLocks noChangeAspect="1"/>
          </p:cNvPicPr>
          <p:nvPr/>
        </p:nvPicPr>
        <p:blipFill rotWithShape="1">
          <a:blip r:embed="rId4">
            <a:extLst>
              <a:ext uri="{28A0092B-C50C-407E-A947-70E740481C1C}">
                <a14:useLocalDpi xmlns:a14="http://schemas.microsoft.com/office/drawing/2010/main" val="0"/>
              </a:ext>
            </a:extLst>
          </a:blip>
          <a:srcRect t="10783"/>
          <a:stretch/>
        </p:blipFill>
        <p:spPr>
          <a:xfrm>
            <a:off x="5548415" y="1110345"/>
            <a:ext cx="4608290" cy="217131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CasellaDiTesto 12">
            <a:extLst>
              <a:ext uri="{FF2B5EF4-FFF2-40B4-BE49-F238E27FC236}">
                <a16:creationId xmlns:a16="http://schemas.microsoft.com/office/drawing/2014/main" id="{EEDFA05B-CBB1-5679-5F16-AA5F9884FC05}"/>
              </a:ext>
            </a:extLst>
          </p:cNvPr>
          <p:cNvSpPr txBox="1"/>
          <p:nvPr/>
        </p:nvSpPr>
        <p:spPr>
          <a:xfrm>
            <a:off x="1724127" y="1427760"/>
            <a:ext cx="3716553" cy="1200329"/>
          </a:xfrm>
          <a:prstGeom prst="rect">
            <a:avLst/>
          </a:prstGeom>
          <a:noFill/>
        </p:spPr>
        <p:txBody>
          <a:bodyPr wrap="square" rtlCol="0">
            <a:spAutoFit/>
          </a:bodyPr>
          <a:lstStyle/>
          <a:p>
            <a:pPr algn="ctr"/>
            <a:r>
              <a:rPr lang="it-IT" dirty="0" err="1">
                <a:solidFill>
                  <a:schemeClr val="bg1"/>
                </a:solidFill>
                <a:latin typeface="Arial" panose="020B0604020202020204" pitchFamily="34" charset="0"/>
                <a:cs typeface="Arial" panose="020B0604020202020204" pitchFamily="34" charset="0"/>
              </a:rPr>
              <a:t>When</a:t>
            </a:r>
            <a:r>
              <a:rPr lang="it-IT" dirty="0">
                <a:solidFill>
                  <a:schemeClr val="bg1"/>
                </a:solidFill>
                <a:latin typeface="Arial" panose="020B0604020202020204" pitchFamily="34" charset="0"/>
                <a:cs typeface="Arial" panose="020B0604020202020204" pitchFamily="34" charset="0"/>
              </a:rPr>
              <a:t> the PWA </a:t>
            </a:r>
            <a:r>
              <a:rPr lang="it-IT" dirty="0" err="1">
                <a:solidFill>
                  <a:schemeClr val="bg1"/>
                </a:solidFill>
                <a:latin typeface="Arial" panose="020B0604020202020204" pitchFamily="34" charset="0"/>
                <a:cs typeface="Arial" panose="020B0604020202020204" pitchFamily="34" charset="0"/>
              </a:rPr>
              <a:t>is</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opened</a:t>
            </a:r>
            <a:r>
              <a:rPr lang="it-IT" dirty="0">
                <a:solidFill>
                  <a:schemeClr val="bg1"/>
                </a:solidFill>
                <a:latin typeface="Arial" panose="020B0604020202020204" pitchFamily="34" charset="0"/>
                <a:cs typeface="Arial" panose="020B0604020202020204" pitchFamily="34" charset="0"/>
              </a:rPr>
              <a:t> a home page </a:t>
            </a:r>
            <a:r>
              <a:rPr lang="it-IT" dirty="0" err="1">
                <a:solidFill>
                  <a:schemeClr val="bg1"/>
                </a:solidFill>
                <a:latin typeface="Arial" panose="020B0604020202020204" pitchFamily="34" charset="0"/>
                <a:cs typeface="Arial" panose="020B0604020202020204" pitchFamily="34" charset="0"/>
              </a:rPr>
              <a:t>is</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shown</a:t>
            </a:r>
            <a:endParaRPr lang="it-IT" dirty="0">
              <a:solidFill>
                <a:schemeClr val="bg1"/>
              </a:solidFill>
              <a:latin typeface="Arial" panose="020B0604020202020204" pitchFamily="34" charset="0"/>
              <a:cs typeface="Arial" panose="020B0604020202020204" pitchFamily="34" charset="0"/>
            </a:endParaRPr>
          </a:p>
          <a:p>
            <a:pPr algn="ctr"/>
            <a:r>
              <a:rPr lang="it-IT" dirty="0">
                <a:solidFill>
                  <a:schemeClr val="bg1"/>
                </a:solidFill>
                <a:latin typeface="Arial" panose="020B0604020202020204" pitchFamily="34" charset="0"/>
                <a:cs typeface="Arial" panose="020B0604020202020204" pitchFamily="34" charset="0"/>
              </a:rPr>
              <a:t>With the name of the PWA and a video </a:t>
            </a:r>
            <a:r>
              <a:rPr lang="it-IT" dirty="0" err="1">
                <a:solidFill>
                  <a:schemeClr val="bg1"/>
                </a:solidFill>
                <a:latin typeface="Arial" panose="020B0604020202020204" pitchFamily="34" charset="0"/>
                <a:cs typeface="Arial" panose="020B0604020202020204" pitchFamily="34" charset="0"/>
              </a:rPr>
              <a:t>played</a:t>
            </a:r>
            <a:r>
              <a:rPr lang="it-IT" dirty="0">
                <a:solidFill>
                  <a:schemeClr val="bg1"/>
                </a:solidFill>
                <a:latin typeface="Arial" panose="020B0604020202020204" pitchFamily="34" charset="0"/>
                <a:cs typeface="Arial" panose="020B0604020202020204" pitchFamily="34" charset="0"/>
              </a:rPr>
              <a:t> in the background.</a:t>
            </a:r>
          </a:p>
        </p:txBody>
      </p:sp>
      <p:sp>
        <p:nvSpPr>
          <p:cNvPr id="15" name="CasellaDiTesto 14">
            <a:extLst>
              <a:ext uri="{FF2B5EF4-FFF2-40B4-BE49-F238E27FC236}">
                <a16:creationId xmlns:a16="http://schemas.microsoft.com/office/drawing/2014/main" id="{9567A295-E3E0-E790-30C6-24B7E7CC60DF}"/>
              </a:ext>
            </a:extLst>
          </p:cNvPr>
          <p:cNvSpPr txBox="1"/>
          <p:nvPr/>
        </p:nvSpPr>
        <p:spPr>
          <a:xfrm>
            <a:off x="6568439" y="3697702"/>
            <a:ext cx="4095993" cy="369332"/>
          </a:xfrm>
          <a:prstGeom prst="rect">
            <a:avLst/>
          </a:prstGeom>
          <a:noFill/>
        </p:spPr>
        <p:txBody>
          <a:bodyPr wrap="none" rtlCol="0">
            <a:spAutoFit/>
          </a:bodyPr>
          <a:lstStyle/>
          <a:p>
            <a:pPr algn="ctr"/>
            <a:r>
              <a:rPr lang="it-IT" dirty="0">
                <a:solidFill>
                  <a:schemeClr val="bg1"/>
                </a:solidFill>
                <a:latin typeface="Arial" panose="020B0604020202020204" pitchFamily="34" charset="0"/>
                <a:cs typeface="Arial" panose="020B0604020202020204" pitchFamily="34" charset="0"/>
              </a:rPr>
              <a:t>Scrolling </a:t>
            </a:r>
            <a:r>
              <a:rPr lang="it-IT" dirty="0" err="1">
                <a:solidFill>
                  <a:schemeClr val="bg1"/>
                </a:solidFill>
                <a:latin typeface="Arial" panose="020B0604020202020204" pitchFamily="34" charset="0"/>
                <a:cs typeface="Arial" panose="020B0604020202020204" pitchFamily="34" charset="0"/>
              </a:rPr>
              <a:t>we’ll</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find</a:t>
            </a:r>
            <a:r>
              <a:rPr lang="it-IT" dirty="0">
                <a:solidFill>
                  <a:schemeClr val="bg1"/>
                </a:solidFill>
                <a:latin typeface="Arial" panose="020B0604020202020204" pitchFamily="34" charset="0"/>
                <a:cs typeface="Arial" panose="020B0604020202020204" pitchFamily="34" charset="0"/>
              </a:rPr>
              <a:t> some info </a:t>
            </a:r>
            <a:r>
              <a:rPr lang="it-IT" dirty="0" err="1">
                <a:solidFill>
                  <a:schemeClr val="bg1"/>
                </a:solidFill>
                <a:latin typeface="Arial" panose="020B0604020202020204" pitchFamily="34" charset="0"/>
                <a:cs typeface="Arial" panose="020B0604020202020204" pitchFamily="34" charset="0"/>
              </a:rPr>
              <a:t>about</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us</a:t>
            </a:r>
            <a:r>
              <a:rPr lang="it-IT" dirty="0">
                <a:solidFill>
                  <a:schemeClr val="bg1"/>
                </a:solidFill>
                <a:latin typeface="Arial" panose="020B0604020202020204" pitchFamily="34" charset="0"/>
                <a:cs typeface="Arial" panose="020B0604020202020204" pitchFamily="34" charset="0"/>
              </a:rPr>
              <a:t>.</a:t>
            </a:r>
          </a:p>
        </p:txBody>
      </p:sp>
      <p:sp>
        <p:nvSpPr>
          <p:cNvPr id="16" name="CasellaDiTesto 15">
            <a:extLst>
              <a:ext uri="{FF2B5EF4-FFF2-40B4-BE49-F238E27FC236}">
                <a16:creationId xmlns:a16="http://schemas.microsoft.com/office/drawing/2014/main" id="{37E60C22-7BC0-2D2F-D480-A8C3CF4D9A85}"/>
              </a:ext>
            </a:extLst>
          </p:cNvPr>
          <p:cNvSpPr txBox="1"/>
          <p:nvPr/>
        </p:nvSpPr>
        <p:spPr>
          <a:xfrm>
            <a:off x="1724127" y="5368666"/>
            <a:ext cx="3894705" cy="923330"/>
          </a:xfrm>
          <a:prstGeom prst="rect">
            <a:avLst/>
          </a:prstGeom>
          <a:noFill/>
        </p:spPr>
        <p:txBody>
          <a:bodyPr wrap="square" rtlCol="0">
            <a:spAutoFit/>
          </a:bodyPr>
          <a:lstStyle/>
          <a:p>
            <a:pPr algn="ctr"/>
            <a:r>
              <a:rPr lang="it-IT" dirty="0">
                <a:solidFill>
                  <a:schemeClr val="bg1"/>
                </a:solidFill>
                <a:latin typeface="Arial" panose="020B0604020202020204" pitchFamily="34" charset="0"/>
                <a:cs typeface="Arial" panose="020B0604020202020204" pitchFamily="34" charset="0"/>
              </a:rPr>
              <a:t>At the end of the home page </a:t>
            </a:r>
            <a:r>
              <a:rPr lang="it-IT" dirty="0" err="1">
                <a:solidFill>
                  <a:schemeClr val="bg1"/>
                </a:solidFill>
                <a:latin typeface="Arial" panose="020B0604020202020204" pitchFamily="34" charset="0"/>
                <a:cs typeface="Arial" panose="020B0604020202020204" pitchFamily="34" charset="0"/>
              </a:rPr>
              <a:t>we’ll</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find</a:t>
            </a:r>
            <a:r>
              <a:rPr lang="it-IT" dirty="0">
                <a:solidFill>
                  <a:schemeClr val="bg1"/>
                </a:solidFill>
                <a:latin typeface="Arial" panose="020B0604020202020204" pitchFamily="34" charset="0"/>
                <a:cs typeface="Arial" panose="020B0604020202020204" pitchFamily="34" charset="0"/>
              </a:rPr>
              <a:t> some more info </a:t>
            </a:r>
            <a:r>
              <a:rPr lang="it-IT" dirty="0" err="1">
                <a:solidFill>
                  <a:schemeClr val="bg1"/>
                </a:solidFill>
                <a:latin typeface="Arial" panose="020B0604020202020204" pitchFamily="34" charset="0"/>
                <a:cs typeface="Arial" panose="020B0604020202020204" pitchFamily="34" charset="0"/>
              </a:rPr>
              <a:t>but</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this</a:t>
            </a:r>
            <a:r>
              <a:rPr lang="it-IT" dirty="0">
                <a:solidFill>
                  <a:schemeClr val="bg1"/>
                </a:solidFill>
                <a:latin typeface="Arial" panose="020B0604020202020204" pitchFamily="34" charset="0"/>
                <a:cs typeface="Arial" panose="020B0604020202020204" pitchFamily="34" charset="0"/>
              </a:rPr>
              <a:t> time </a:t>
            </a:r>
            <a:r>
              <a:rPr lang="it-IT" dirty="0" err="1">
                <a:solidFill>
                  <a:schemeClr val="bg1"/>
                </a:solidFill>
                <a:latin typeface="Arial" panose="020B0604020202020204" pitchFamily="34" charset="0"/>
                <a:cs typeface="Arial" panose="020B0604020202020204" pitchFamily="34" charset="0"/>
              </a:rPr>
              <a:t>about</a:t>
            </a:r>
            <a:r>
              <a:rPr lang="it-IT" dirty="0">
                <a:solidFill>
                  <a:schemeClr val="bg1"/>
                </a:solidFill>
                <a:latin typeface="Arial" panose="020B0604020202020204" pitchFamily="34" charset="0"/>
                <a:cs typeface="Arial" panose="020B0604020202020204" pitchFamily="34" charset="0"/>
              </a:rPr>
              <a:t> the utility of </a:t>
            </a:r>
            <a:r>
              <a:rPr lang="it-IT" dirty="0" err="1">
                <a:solidFill>
                  <a:schemeClr val="bg1"/>
                </a:solidFill>
                <a:latin typeface="Arial" panose="020B0604020202020204" pitchFamily="34" charset="0"/>
                <a:cs typeface="Arial" panose="020B0604020202020204" pitchFamily="34" charset="0"/>
              </a:rPr>
              <a:t>our</a:t>
            </a:r>
            <a:r>
              <a:rPr lang="it-IT" dirty="0">
                <a:solidFill>
                  <a:schemeClr val="bg1"/>
                </a:solidFill>
                <a:latin typeface="Arial" panose="020B0604020202020204" pitchFamily="34" charset="0"/>
                <a:cs typeface="Arial" panose="020B0604020202020204" pitchFamily="34" charset="0"/>
              </a:rPr>
              <a:t> PWA</a:t>
            </a:r>
          </a:p>
        </p:txBody>
      </p:sp>
      <p:sp>
        <p:nvSpPr>
          <p:cNvPr id="19" name="Rettangolo 18">
            <a:extLst>
              <a:ext uri="{FF2B5EF4-FFF2-40B4-BE49-F238E27FC236}">
                <a16:creationId xmlns:a16="http://schemas.microsoft.com/office/drawing/2014/main" id="{C277FF0F-49EA-0B5F-25D8-9F66A2308520}"/>
              </a:ext>
            </a:extLst>
          </p:cNvPr>
          <p:cNvSpPr/>
          <p:nvPr/>
        </p:nvSpPr>
        <p:spPr>
          <a:xfrm>
            <a:off x="0" y="0"/>
            <a:ext cx="12192000" cy="929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0" name="Segnaposto contenuto 4">
            <a:extLst>
              <a:ext uri="{FF2B5EF4-FFF2-40B4-BE49-F238E27FC236}">
                <a16:creationId xmlns:a16="http://schemas.microsoft.com/office/drawing/2014/main" id="{1B486AA2-1827-0869-252F-68A1A28DE5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1161737" cy="762000"/>
          </a:xfrm>
          <a:prstGeom prst="rect">
            <a:avLst/>
          </a:prstGeom>
        </p:spPr>
      </p:pic>
      <p:sp>
        <p:nvSpPr>
          <p:cNvPr id="21" name="Titolo 1">
            <a:extLst>
              <a:ext uri="{FF2B5EF4-FFF2-40B4-BE49-F238E27FC236}">
                <a16:creationId xmlns:a16="http://schemas.microsoft.com/office/drawing/2014/main" id="{3BEEA927-31F7-DF41-B829-FDD0BB48B668}"/>
              </a:ext>
            </a:extLst>
          </p:cNvPr>
          <p:cNvSpPr txBox="1">
            <a:spLocks/>
          </p:cNvSpPr>
          <p:nvPr/>
        </p:nvSpPr>
        <p:spPr>
          <a:xfrm>
            <a:off x="1082040" y="1"/>
            <a:ext cx="10027920" cy="1026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chemeClr val="bg1"/>
                </a:solidFill>
                <a:latin typeface="Arial Black" panose="020B0A04020102020204" pitchFamily="34" charset="0"/>
              </a:rPr>
              <a:t>HOME</a:t>
            </a:r>
          </a:p>
        </p:txBody>
      </p:sp>
    </p:spTree>
    <p:extLst>
      <p:ext uri="{BB962C8B-B14F-4D97-AF65-F5344CB8AC3E}">
        <p14:creationId xmlns:p14="http://schemas.microsoft.com/office/powerpoint/2010/main" val="13461327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descr="Immagine che contiene testo&#10;&#10;Descrizione generata automaticamente">
            <a:extLst>
              <a:ext uri="{FF2B5EF4-FFF2-40B4-BE49-F238E27FC236}">
                <a16:creationId xmlns:a16="http://schemas.microsoft.com/office/drawing/2014/main" id="{7271B9A1-181D-799B-AF22-E4B30EDD41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5123" y="2293187"/>
            <a:ext cx="2058677" cy="2974500"/>
          </a:xfrm>
        </p:spPr>
      </p:pic>
      <p:pic>
        <p:nvPicPr>
          <p:cNvPr id="10" name="Immagine 9" descr="Immagine che contiene testo&#10;&#10;Descrizione generata automaticamente">
            <a:extLst>
              <a:ext uri="{FF2B5EF4-FFF2-40B4-BE49-F238E27FC236}">
                <a16:creationId xmlns:a16="http://schemas.microsoft.com/office/drawing/2014/main" id="{ECBFCB07-7954-EB95-50AA-08311DE3D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964" y="2293187"/>
            <a:ext cx="2088396" cy="2974500"/>
          </a:xfrm>
          <a:prstGeom prst="rect">
            <a:avLst/>
          </a:prstGeom>
        </p:spPr>
      </p:pic>
      <p:pic>
        <p:nvPicPr>
          <p:cNvPr id="12" name="Immagine 11">
            <a:extLst>
              <a:ext uri="{FF2B5EF4-FFF2-40B4-BE49-F238E27FC236}">
                <a16:creationId xmlns:a16="http://schemas.microsoft.com/office/drawing/2014/main" id="{941BB290-2A4F-C842-3EB7-1D54000571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628169"/>
            <a:ext cx="5381308" cy="2535942"/>
          </a:xfrm>
          <a:prstGeom prst="rect">
            <a:avLst/>
          </a:prstGeom>
          <a:ln w="228600" cap="sq" cmpd="thickThin">
            <a:solidFill>
              <a:srgbClr val="000000"/>
            </a:solidFill>
            <a:prstDash val="solid"/>
            <a:miter lim="800000"/>
          </a:ln>
          <a:effectLst>
            <a:innerShdw blurRad="76200">
              <a:srgbClr val="000000"/>
            </a:innerShdw>
          </a:effectLst>
        </p:spPr>
      </p:pic>
      <p:sp>
        <p:nvSpPr>
          <p:cNvPr id="13" name="CasellaDiTesto 12">
            <a:extLst>
              <a:ext uri="{FF2B5EF4-FFF2-40B4-BE49-F238E27FC236}">
                <a16:creationId xmlns:a16="http://schemas.microsoft.com/office/drawing/2014/main" id="{09D13A8B-031A-89F1-3A87-5A42D6EE0524}"/>
              </a:ext>
            </a:extLst>
          </p:cNvPr>
          <p:cNvSpPr txBox="1"/>
          <p:nvPr/>
        </p:nvSpPr>
        <p:spPr>
          <a:xfrm>
            <a:off x="908506" y="1404189"/>
            <a:ext cx="10622001" cy="646331"/>
          </a:xfrm>
          <a:prstGeom prst="rect">
            <a:avLst/>
          </a:prstGeom>
          <a:noFill/>
        </p:spPr>
        <p:txBody>
          <a:bodyPr wrap="square" rtlCol="0">
            <a:spAutoFit/>
          </a:bodyPr>
          <a:lstStyle/>
          <a:p>
            <a:pPr algn="ctr"/>
            <a:r>
              <a:rPr lang="it-IT" dirty="0">
                <a:solidFill>
                  <a:schemeClr val="bg1"/>
                </a:solidFill>
                <a:latin typeface="Arial" panose="020B0604020202020204" pitchFamily="34" charset="0"/>
                <a:cs typeface="Arial" panose="020B0604020202020204" pitchFamily="34" charset="0"/>
              </a:rPr>
              <a:t>In the support </a:t>
            </a:r>
            <a:r>
              <a:rPr lang="it-IT" dirty="0" err="1">
                <a:solidFill>
                  <a:schemeClr val="bg1"/>
                </a:solidFill>
                <a:latin typeface="Arial" panose="020B0604020202020204" pitchFamily="34" charset="0"/>
                <a:cs typeface="Arial" panose="020B0604020202020204" pitchFamily="34" charset="0"/>
              </a:rPr>
              <a:t>section</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you’ll</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find</a:t>
            </a:r>
            <a:r>
              <a:rPr lang="it-IT" dirty="0">
                <a:solidFill>
                  <a:schemeClr val="bg1"/>
                </a:solidFill>
                <a:latin typeface="Arial" panose="020B0604020202020204" pitchFamily="34" charset="0"/>
                <a:cs typeface="Arial" panose="020B0604020202020204" pitchFamily="34" charset="0"/>
              </a:rPr>
              <a:t> a </a:t>
            </a:r>
            <a:r>
              <a:rPr lang="it-IT" dirty="0" err="1">
                <a:solidFill>
                  <a:schemeClr val="bg1"/>
                </a:solidFill>
                <a:latin typeface="Arial" panose="020B0604020202020204" pitchFamily="34" charset="0"/>
                <a:cs typeface="Arial" panose="020B0604020202020204" pitchFamily="34" charset="0"/>
              </a:rPr>
              <a:t>simple</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form</a:t>
            </a:r>
            <a:r>
              <a:rPr lang="it-IT" dirty="0">
                <a:solidFill>
                  <a:schemeClr val="bg1"/>
                </a:solidFill>
                <a:latin typeface="Arial" panose="020B0604020202020204" pitchFamily="34" charset="0"/>
                <a:cs typeface="Arial" panose="020B0604020202020204" pitchFamily="34" charset="0"/>
              </a:rPr>
              <a:t> to </a:t>
            </a:r>
            <a:r>
              <a:rPr lang="it-IT" dirty="0" err="1">
                <a:solidFill>
                  <a:schemeClr val="bg1"/>
                </a:solidFill>
                <a:latin typeface="Arial" panose="020B0604020202020204" pitchFamily="34" charset="0"/>
                <a:cs typeface="Arial" panose="020B0604020202020204" pitchFamily="34" charset="0"/>
              </a:rPr>
              <a:t>send</a:t>
            </a:r>
            <a:r>
              <a:rPr lang="it-IT" dirty="0">
                <a:solidFill>
                  <a:schemeClr val="bg1"/>
                </a:solidFill>
                <a:latin typeface="Arial" panose="020B0604020202020204" pitchFamily="34" charset="0"/>
                <a:cs typeface="Arial" panose="020B0604020202020204" pitchFamily="34" charset="0"/>
              </a:rPr>
              <a:t> a </a:t>
            </a:r>
            <a:r>
              <a:rPr lang="it-IT" dirty="0" err="1">
                <a:solidFill>
                  <a:schemeClr val="bg1"/>
                </a:solidFill>
                <a:latin typeface="Arial" panose="020B0604020202020204" pitchFamily="34" charset="0"/>
                <a:cs typeface="Arial" panose="020B0604020202020204" pitchFamily="34" charset="0"/>
              </a:rPr>
              <a:t>message</a:t>
            </a:r>
            <a:r>
              <a:rPr lang="it-IT" dirty="0">
                <a:solidFill>
                  <a:schemeClr val="bg1"/>
                </a:solidFill>
                <a:latin typeface="Arial" panose="020B0604020202020204" pitchFamily="34" charset="0"/>
                <a:cs typeface="Arial" panose="020B0604020202020204" pitchFamily="34" charset="0"/>
              </a:rPr>
              <a:t> to </a:t>
            </a:r>
            <a:r>
              <a:rPr lang="it-IT" dirty="0" err="1">
                <a:solidFill>
                  <a:schemeClr val="bg1"/>
                </a:solidFill>
                <a:latin typeface="Arial" panose="020B0604020202020204" pitchFamily="34" charset="0"/>
                <a:cs typeface="Arial" panose="020B0604020202020204" pitchFamily="34" charset="0"/>
              </a:rPr>
              <a:t>our</a:t>
            </a:r>
            <a:r>
              <a:rPr lang="it-IT" dirty="0">
                <a:solidFill>
                  <a:schemeClr val="bg1"/>
                </a:solidFill>
                <a:latin typeface="Arial" panose="020B0604020202020204" pitchFamily="34" charset="0"/>
                <a:cs typeface="Arial" panose="020B0604020202020204" pitchFamily="34" charset="0"/>
              </a:rPr>
              <a:t> support team and </a:t>
            </a:r>
            <a:r>
              <a:rPr lang="it-IT" dirty="0" err="1">
                <a:solidFill>
                  <a:schemeClr val="bg1"/>
                </a:solidFill>
                <a:latin typeface="Arial" panose="020B0604020202020204" pitchFamily="34" charset="0"/>
                <a:cs typeface="Arial" panose="020B0604020202020204" pitchFamily="34" charset="0"/>
              </a:rPr>
              <a:t>also</a:t>
            </a:r>
            <a:r>
              <a:rPr lang="it-IT" dirty="0">
                <a:solidFill>
                  <a:schemeClr val="bg1"/>
                </a:solidFill>
                <a:latin typeface="Arial" panose="020B0604020202020204" pitchFamily="34" charset="0"/>
                <a:cs typeface="Arial" panose="020B0604020202020204" pitchFamily="34" charset="0"/>
              </a:rPr>
              <a:t> a chat with a bot </a:t>
            </a:r>
            <a:r>
              <a:rPr lang="it-IT" dirty="0" err="1">
                <a:solidFill>
                  <a:schemeClr val="bg1"/>
                </a:solidFill>
                <a:latin typeface="Arial" panose="020B0604020202020204" pitchFamily="34" charset="0"/>
                <a:cs typeface="Arial" panose="020B0604020202020204" pitchFamily="34" charset="0"/>
              </a:rPr>
              <a:t>that</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will</a:t>
            </a:r>
            <a:r>
              <a:rPr lang="it-IT" dirty="0">
                <a:solidFill>
                  <a:schemeClr val="bg1"/>
                </a:solidFill>
                <a:latin typeface="Arial" panose="020B0604020202020204" pitchFamily="34" charset="0"/>
                <a:cs typeface="Arial" panose="020B0604020202020204" pitchFamily="34" charset="0"/>
              </a:rPr>
              <a:t> help </a:t>
            </a:r>
            <a:r>
              <a:rPr lang="it-IT" dirty="0" err="1">
                <a:solidFill>
                  <a:schemeClr val="bg1"/>
                </a:solidFill>
                <a:latin typeface="Arial" panose="020B0604020202020204" pitchFamily="34" charset="0"/>
                <a:cs typeface="Arial" panose="020B0604020202020204" pitchFamily="34" charset="0"/>
              </a:rPr>
              <a:t>you</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every</a:t>
            </a:r>
            <a:r>
              <a:rPr lang="it-IT" dirty="0">
                <a:solidFill>
                  <a:schemeClr val="bg1"/>
                </a:solidFill>
                <a:latin typeface="Arial" panose="020B0604020202020204" pitchFamily="34" charset="0"/>
                <a:cs typeface="Arial" panose="020B0604020202020204" pitchFamily="34" charset="0"/>
              </a:rPr>
              <a:t> time </a:t>
            </a:r>
            <a:r>
              <a:rPr lang="it-IT" dirty="0" err="1">
                <a:solidFill>
                  <a:schemeClr val="bg1"/>
                </a:solidFill>
                <a:latin typeface="Arial" panose="020B0604020202020204" pitchFamily="34" charset="0"/>
                <a:cs typeface="Arial" panose="020B0604020202020204" pitchFamily="34" charset="0"/>
              </a:rPr>
              <a:t>you</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need</a:t>
            </a:r>
            <a:r>
              <a:rPr lang="it-IT" dirty="0">
                <a:solidFill>
                  <a:schemeClr val="bg1"/>
                </a:solidFill>
                <a:latin typeface="Arial" panose="020B0604020202020204" pitchFamily="34" charset="0"/>
                <a:cs typeface="Arial" panose="020B0604020202020204" pitchFamily="34" charset="0"/>
              </a:rPr>
              <a:t>! </a:t>
            </a:r>
          </a:p>
        </p:txBody>
      </p:sp>
      <p:sp>
        <p:nvSpPr>
          <p:cNvPr id="14" name="CasellaDiTesto 13">
            <a:extLst>
              <a:ext uri="{FF2B5EF4-FFF2-40B4-BE49-F238E27FC236}">
                <a16:creationId xmlns:a16="http://schemas.microsoft.com/office/drawing/2014/main" id="{60278D6E-9F20-C4A3-418E-835C546E5810}"/>
              </a:ext>
            </a:extLst>
          </p:cNvPr>
          <p:cNvSpPr txBox="1"/>
          <p:nvPr/>
        </p:nvSpPr>
        <p:spPr>
          <a:xfrm>
            <a:off x="286114" y="5803115"/>
            <a:ext cx="11619772" cy="646331"/>
          </a:xfrm>
          <a:prstGeom prst="rect">
            <a:avLst/>
          </a:prstGeom>
          <a:noFill/>
        </p:spPr>
        <p:txBody>
          <a:bodyPr wrap="square" rtlCol="0">
            <a:spAutoFit/>
          </a:bodyPr>
          <a:lstStyle/>
          <a:p>
            <a:pPr algn="ctr"/>
            <a:r>
              <a:rPr lang="it-IT" dirty="0" err="1">
                <a:solidFill>
                  <a:schemeClr val="bg1"/>
                </a:solidFill>
                <a:latin typeface="Arial" panose="020B0604020202020204" pitchFamily="34" charset="0"/>
                <a:cs typeface="Arial" panose="020B0604020202020204" pitchFamily="34" charset="0"/>
              </a:rPr>
              <a:t>As</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you</a:t>
            </a:r>
            <a:r>
              <a:rPr lang="it-IT" dirty="0">
                <a:solidFill>
                  <a:schemeClr val="bg1"/>
                </a:solidFill>
                <a:latin typeface="Arial" panose="020B0604020202020204" pitchFamily="34" charset="0"/>
                <a:cs typeface="Arial" panose="020B0604020202020204" pitchFamily="34" charset="0"/>
              </a:rPr>
              <a:t> can </a:t>
            </a:r>
            <a:r>
              <a:rPr lang="it-IT" dirty="0" err="1">
                <a:solidFill>
                  <a:schemeClr val="bg1"/>
                </a:solidFill>
                <a:latin typeface="Arial" panose="020B0604020202020204" pitchFamily="34" charset="0"/>
                <a:cs typeface="Arial" panose="020B0604020202020204" pitchFamily="34" charset="0"/>
              </a:rPr>
              <a:t>see</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our</a:t>
            </a:r>
            <a:r>
              <a:rPr lang="it-IT" dirty="0">
                <a:solidFill>
                  <a:schemeClr val="bg1"/>
                </a:solidFill>
                <a:latin typeface="Arial" panose="020B0604020202020204" pitchFamily="34" charset="0"/>
                <a:cs typeface="Arial" panose="020B0604020202020204" pitchFamily="34" charset="0"/>
              </a:rPr>
              <a:t> bot </a:t>
            </a:r>
            <a:r>
              <a:rPr lang="it-IT" dirty="0" err="1">
                <a:solidFill>
                  <a:schemeClr val="bg1"/>
                </a:solidFill>
                <a:latin typeface="Arial" panose="020B0604020202020204" pitchFamily="34" charset="0"/>
                <a:cs typeface="Arial" panose="020B0604020202020204" pitchFamily="34" charset="0"/>
              </a:rPr>
              <a:t>will</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answer</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your</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questions</a:t>
            </a:r>
            <a:r>
              <a:rPr lang="it-IT" dirty="0">
                <a:solidFill>
                  <a:schemeClr val="bg1"/>
                </a:solidFill>
                <a:latin typeface="Arial" panose="020B0604020202020204" pitchFamily="34" charset="0"/>
                <a:cs typeface="Arial" panose="020B0604020202020204" pitchFamily="34" charset="0"/>
              </a:rPr>
              <a:t> and </a:t>
            </a:r>
            <a:r>
              <a:rPr lang="it-IT" dirty="0" err="1">
                <a:solidFill>
                  <a:schemeClr val="bg1"/>
                </a:solidFill>
                <a:latin typeface="Arial" panose="020B0604020202020204" pitchFamily="34" charset="0"/>
                <a:cs typeface="Arial" panose="020B0604020202020204" pitchFamily="34" charset="0"/>
              </a:rPr>
              <a:t>it</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will</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give</a:t>
            </a:r>
            <a:r>
              <a:rPr lang="it-IT" dirty="0">
                <a:solidFill>
                  <a:schemeClr val="bg1"/>
                </a:solidFill>
                <a:latin typeface="Arial" panose="020B0604020202020204" pitchFamily="34" charset="0"/>
                <a:cs typeface="Arial" panose="020B0604020202020204" pitchFamily="34" charset="0"/>
              </a:rPr>
              <a:t> to </a:t>
            </a:r>
            <a:r>
              <a:rPr lang="it-IT" dirty="0" err="1">
                <a:solidFill>
                  <a:schemeClr val="bg1"/>
                </a:solidFill>
                <a:latin typeface="Arial" panose="020B0604020202020204" pitchFamily="34" charset="0"/>
                <a:cs typeface="Arial" panose="020B0604020202020204" pitchFamily="34" charset="0"/>
              </a:rPr>
              <a:t>you</a:t>
            </a:r>
            <a:r>
              <a:rPr lang="it-IT" dirty="0">
                <a:solidFill>
                  <a:schemeClr val="bg1"/>
                </a:solidFill>
                <a:latin typeface="Arial" panose="020B0604020202020204" pitchFamily="34" charset="0"/>
                <a:cs typeface="Arial" panose="020B0604020202020204" pitchFamily="34" charset="0"/>
              </a:rPr>
              <a:t> a </a:t>
            </a:r>
            <a:r>
              <a:rPr lang="it-IT" dirty="0" err="1">
                <a:solidFill>
                  <a:schemeClr val="bg1"/>
                </a:solidFill>
                <a:latin typeface="Arial" panose="020B0604020202020204" pitchFamily="34" charset="0"/>
                <a:cs typeface="Arial" panose="020B0604020202020204" pitchFamily="34" charset="0"/>
              </a:rPr>
              <a:t>solution</a:t>
            </a:r>
            <a:r>
              <a:rPr lang="it-IT" dirty="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within the limits of any inanimate being.</a:t>
            </a:r>
            <a:endParaRPr lang="it-IT" dirty="0">
              <a:solidFill>
                <a:schemeClr val="bg1"/>
              </a:solidFill>
              <a:latin typeface="Arial" panose="020B0604020202020204" pitchFamily="34" charset="0"/>
              <a:cs typeface="Arial" panose="020B0604020202020204" pitchFamily="34" charset="0"/>
            </a:endParaRPr>
          </a:p>
        </p:txBody>
      </p:sp>
      <p:sp>
        <p:nvSpPr>
          <p:cNvPr id="15" name="Rettangolo 14">
            <a:extLst>
              <a:ext uri="{FF2B5EF4-FFF2-40B4-BE49-F238E27FC236}">
                <a16:creationId xmlns:a16="http://schemas.microsoft.com/office/drawing/2014/main" id="{D9434984-2CCF-E035-DBFC-B960CB482909}"/>
              </a:ext>
            </a:extLst>
          </p:cNvPr>
          <p:cNvSpPr/>
          <p:nvPr/>
        </p:nvSpPr>
        <p:spPr>
          <a:xfrm>
            <a:off x="0" y="0"/>
            <a:ext cx="12192000" cy="929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Segnaposto contenuto 4">
            <a:extLst>
              <a:ext uri="{FF2B5EF4-FFF2-40B4-BE49-F238E27FC236}">
                <a16:creationId xmlns:a16="http://schemas.microsoft.com/office/drawing/2014/main" id="{E2BF1210-4051-6D00-02BC-BBF883A881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1161737" cy="762000"/>
          </a:xfrm>
          <a:prstGeom prst="rect">
            <a:avLst/>
          </a:prstGeom>
        </p:spPr>
      </p:pic>
      <p:sp>
        <p:nvSpPr>
          <p:cNvPr id="17" name="Titolo 1">
            <a:extLst>
              <a:ext uri="{FF2B5EF4-FFF2-40B4-BE49-F238E27FC236}">
                <a16:creationId xmlns:a16="http://schemas.microsoft.com/office/drawing/2014/main" id="{43B6A149-2205-004A-A71B-AF53BC480ED1}"/>
              </a:ext>
            </a:extLst>
          </p:cNvPr>
          <p:cNvSpPr txBox="1">
            <a:spLocks/>
          </p:cNvSpPr>
          <p:nvPr/>
        </p:nvSpPr>
        <p:spPr>
          <a:xfrm>
            <a:off x="1082040" y="1"/>
            <a:ext cx="10027920" cy="1026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chemeClr val="bg1"/>
                </a:solidFill>
                <a:latin typeface="Arial Black" panose="020B0A04020102020204" pitchFamily="34" charset="0"/>
              </a:rPr>
              <a:t>SUPPORT</a:t>
            </a:r>
          </a:p>
        </p:txBody>
      </p:sp>
    </p:spTree>
    <p:extLst>
      <p:ext uri="{BB962C8B-B14F-4D97-AF65-F5344CB8AC3E}">
        <p14:creationId xmlns:p14="http://schemas.microsoft.com/office/powerpoint/2010/main" val="1587560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a:extLst>
              <a:ext uri="{FF2B5EF4-FFF2-40B4-BE49-F238E27FC236}">
                <a16:creationId xmlns:a16="http://schemas.microsoft.com/office/drawing/2014/main" id="{556FD1B0-5F1C-BD88-B5E8-B5B04F3003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4846"/>
            <a:ext cx="4729128" cy="225520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Immagine 11">
            <a:extLst>
              <a:ext uri="{FF2B5EF4-FFF2-40B4-BE49-F238E27FC236}">
                <a16:creationId xmlns:a16="http://schemas.microsoft.com/office/drawing/2014/main" id="{7409E086-E016-1FC7-77CE-35A7D086A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672" y="3558386"/>
            <a:ext cx="4729128" cy="225520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CasellaDiTesto 12">
            <a:extLst>
              <a:ext uri="{FF2B5EF4-FFF2-40B4-BE49-F238E27FC236}">
                <a16:creationId xmlns:a16="http://schemas.microsoft.com/office/drawing/2014/main" id="{DF20AF47-DD00-E4CE-5B95-777D79B45D4D}"/>
              </a:ext>
            </a:extLst>
          </p:cNvPr>
          <p:cNvSpPr txBox="1"/>
          <p:nvPr/>
        </p:nvSpPr>
        <p:spPr>
          <a:xfrm>
            <a:off x="5758155" y="1822282"/>
            <a:ext cx="5666765" cy="1477328"/>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In the locals section we can find the list of rooms that are available on our portal.</a:t>
            </a:r>
          </a:p>
          <a:p>
            <a:r>
              <a:rPr lang="en-US" dirty="0">
                <a:solidFill>
                  <a:schemeClr val="bg1"/>
                </a:solidFill>
                <a:latin typeface="Arial" panose="020B0604020202020204" pitchFamily="34" charset="0"/>
                <a:cs typeface="Arial" panose="020B0604020202020204" pitchFamily="34" charset="0"/>
              </a:rPr>
              <a:t>You can also use the search bar to find a specific room or use the filters to find the right room for your event!</a:t>
            </a:r>
            <a:endParaRPr lang="it-IT" dirty="0">
              <a:solidFill>
                <a:schemeClr val="bg1"/>
              </a:solidFill>
              <a:latin typeface="Arial" panose="020B0604020202020204" pitchFamily="34" charset="0"/>
              <a:cs typeface="Arial" panose="020B0604020202020204" pitchFamily="34" charset="0"/>
            </a:endParaRPr>
          </a:p>
        </p:txBody>
      </p:sp>
      <p:sp>
        <p:nvSpPr>
          <p:cNvPr id="14" name="CasellaDiTesto 13">
            <a:extLst>
              <a:ext uri="{FF2B5EF4-FFF2-40B4-BE49-F238E27FC236}">
                <a16:creationId xmlns:a16="http://schemas.microsoft.com/office/drawing/2014/main" id="{FDAAB4AF-FCE5-9532-1482-4C23BC92C950}"/>
              </a:ext>
            </a:extLst>
          </p:cNvPr>
          <p:cNvSpPr txBox="1"/>
          <p:nvPr/>
        </p:nvSpPr>
        <p:spPr>
          <a:xfrm>
            <a:off x="957906" y="4501321"/>
            <a:ext cx="5666766" cy="1477328"/>
          </a:xfrm>
          <a:prstGeom prst="rect">
            <a:avLst/>
          </a:prstGeom>
          <a:noFill/>
        </p:spPr>
        <p:txBody>
          <a:bodyPr wrap="square" rtlCol="0">
            <a:spAutoFit/>
          </a:bodyPr>
          <a:lstStyle/>
          <a:p>
            <a:r>
              <a:rPr lang="it-IT" dirty="0">
                <a:solidFill>
                  <a:schemeClr val="bg1"/>
                </a:solidFill>
                <a:latin typeface="Arial" panose="020B0604020202020204" pitchFamily="34" charset="0"/>
                <a:cs typeface="Arial" panose="020B0604020202020204" pitchFamily="34" charset="0"/>
              </a:rPr>
              <a:t>For </a:t>
            </a:r>
            <a:r>
              <a:rPr lang="it-IT" dirty="0" err="1">
                <a:solidFill>
                  <a:schemeClr val="bg1"/>
                </a:solidFill>
                <a:latin typeface="Arial" panose="020B0604020202020204" pitchFamily="34" charset="0"/>
                <a:cs typeface="Arial" panose="020B0604020202020204" pitchFamily="34" charset="0"/>
              </a:rPr>
              <a:t>every</a:t>
            </a:r>
            <a:r>
              <a:rPr lang="it-IT" dirty="0">
                <a:solidFill>
                  <a:schemeClr val="bg1"/>
                </a:solidFill>
                <a:latin typeface="Arial" panose="020B0604020202020204" pitchFamily="34" charset="0"/>
                <a:cs typeface="Arial" panose="020B0604020202020204" pitchFamily="34" charset="0"/>
              </a:rPr>
              <a:t> room </a:t>
            </a:r>
            <a:r>
              <a:rPr lang="it-IT" dirty="0" err="1">
                <a:solidFill>
                  <a:schemeClr val="bg1"/>
                </a:solidFill>
                <a:latin typeface="Arial" panose="020B0604020202020204" pitchFamily="34" charset="0"/>
                <a:cs typeface="Arial" panose="020B0604020202020204" pitchFamily="34" charset="0"/>
              </a:rPr>
              <a:t>you’ll</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find</a:t>
            </a:r>
            <a:r>
              <a:rPr lang="it-IT" dirty="0">
                <a:solidFill>
                  <a:schemeClr val="bg1"/>
                </a:solidFill>
                <a:latin typeface="Arial" panose="020B0604020202020204" pitchFamily="34" charset="0"/>
                <a:cs typeface="Arial" panose="020B0604020202020204" pitchFamily="34" charset="0"/>
              </a:rPr>
              <a:t> a </a:t>
            </a:r>
            <a:r>
              <a:rPr lang="it-IT" dirty="0" err="1">
                <a:solidFill>
                  <a:schemeClr val="bg1"/>
                </a:solidFill>
                <a:latin typeface="Arial" panose="020B0604020202020204" pitchFamily="34" charset="0"/>
                <a:cs typeface="Arial" panose="020B0604020202020204" pitchFamily="34" charset="0"/>
              </a:rPr>
              <a:t>description</a:t>
            </a:r>
            <a:r>
              <a:rPr lang="it-IT" dirty="0">
                <a:solidFill>
                  <a:schemeClr val="bg1"/>
                </a:solidFill>
                <a:latin typeface="Arial" panose="020B0604020202020204" pitchFamily="34" charset="0"/>
                <a:cs typeface="Arial" panose="020B0604020202020204" pitchFamily="34" charset="0"/>
              </a:rPr>
              <a:t> and some sliding </a:t>
            </a:r>
            <a:r>
              <a:rPr lang="it-IT" dirty="0" err="1">
                <a:solidFill>
                  <a:schemeClr val="bg1"/>
                </a:solidFill>
                <a:latin typeface="Arial" panose="020B0604020202020204" pitchFamily="34" charset="0"/>
                <a:cs typeface="Arial" panose="020B0604020202020204" pitchFamily="34" charset="0"/>
              </a:rPr>
              <a:t>photos</a:t>
            </a:r>
            <a:r>
              <a:rPr lang="it-IT" dirty="0">
                <a:solidFill>
                  <a:schemeClr val="bg1"/>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you will find a small map with a pin for the location of the room and of course e-mail and phone number of the owner.</a:t>
            </a:r>
            <a:endParaRPr lang="it-IT" dirty="0">
              <a:solidFill>
                <a:schemeClr val="bg1"/>
              </a:solidFill>
              <a:latin typeface="Arial" panose="020B0604020202020204" pitchFamily="34" charset="0"/>
              <a:cs typeface="Arial" panose="020B0604020202020204" pitchFamily="34" charset="0"/>
            </a:endParaRPr>
          </a:p>
        </p:txBody>
      </p:sp>
      <p:sp>
        <p:nvSpPr>
          <p:cNvPr id="15" name="Rettangolo 14">
            <a:extLst>
              <a:ext uri="{FF2B5EF4-FFF2-40B4-BE49-F238E27FC236}">
                <a16:creationId xmlns:a16="http://schemas.microsoft.com/office/drawing/2014/main" id="{F68D2700-8005-160C-6D46-B493CD46BB84}"/>
              </a:ext>
            </a:extLst>
          </p:cNvPr>
          <p:cNvSpPr/>
          <p:nvPr/>
        </p:nvSpPr>
        <p:spPr>
          <a:xfrm>
            <a:off x="0" y="0"/>
            <a:ext cx="12192000" cy="929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Segnaposto contenuto 4">
            <a:extLst>
              <a:ext uri="{FF2B5EF4-FFF2-40B4-BE49-F238E27FC236}">
                <a16:creationId xmlns:a16="http://schemas.microsoft.com/office/drawing/2014/main" id="{903884AE-FE5B-9A46-3C61-92EF179F63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161737" cy="762000"/>
          </a:xfrm>
          <a:prstGeom prst="rect">
            <a:avLst/>
          </a:prstGeom>
        </p:spPr>
      </p:pic>
      <p:sp>
        <p:nvSpPr>
          <p:cNvPr id="17" name="Titolo 1">
            <a:extLst>
              <a:ext uri="{FF2B5EF4-FFF2-40B4-BE49-F238E27FC236}">
                <a16:creationId xmlns:a16="http://schemas.microsoft.com/office/drawing/2014/main" id="{70D6FDBD-235B-BEB7-3724-D74EF36F9FE7}"/>
              </a:ext>
            </a:extLst>
          </p:cNvPr>
          <p:cNvSpPr txBox="1">
            <a:spLocks/>
          </p:cNvSpPr>
          <p:nvPr/>
        </p:nvSpPr>
        <p:spPr>
          <a:xfrm>
            <a:off x="1082040" y="1"/>
            <a:ext cx="10027920" cy="1026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chemeClr val="bg1"/>
                </a:solidFill>
                <a:latin typeface="Arial Black" panose="020B0A04020102020204" pitchFamily="34" charset="0"/>
              </a:rPr>
              <a:t>ROOMS</a:t>
            </a:r>
          </a:p>
        </p:txBody>
      </p:sp>
    </p:spTree>
    <p:extLst>
      <p:ext uri="{BB962C8B-B14F-4D97-AF65-F5344CB8AC3E}">
        <p14:creationId xmlns:p14="http://schemas.microsoft.com/office/powerpoint/2010/main" val="149849058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0FD89248-3BA2-AB4B-81C1-5E927321972C}"/>
              </a:ext>
            </a:extLst>
          </p:cNvPr>
          <p:cNvSpPr/>
          <p:nvPr/>
        </p:nvSpPr>
        <p:spPr>
          <a:xfrm>
            <a:off x="0" y="0"/>
            <a:ext cx="12192000" cy="929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Segnaposto contenuto 4">
            <a:extLst>
              <a:ext uri="{FF2B5EF4-FFF2-40B4-BE49-F238E27FC236}">
                <a16:creationId xmlns:a16="http://schemas.microsoft.com/office/drawing/2014/main" id="{B2603BE8-54C3-F621-C6DF-928340739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61737" cy="762000"/>
          </a:xfrm>
          <a:prstGeom prst="rect">
            <a:avLst/>
          </a:prstGeom>
        </p:spPr>
      </p:pic>
      <p:sp>
        <p:nvSpPr>
          <p:cNvPr id="5" name="Titolo 1">
            <a:extLst>
              <a:ext uri="{FF2B5EF4-FFF2-40B4-BE49-F238E27FC236}">
                <a16:creationId xmlns:a16="http://schemas.microsoft.com/office/drawing/2014/main" id="{165BCDD2-5CA2-C71B-B392-EEA806F6719B}"/>
              </a:ext>
            </a:extLst>
          </p:cNvPr>
          <p:cNvSpPr txBox="1">
            <a:spLocks/>
          </p:cNvSpPr>
          <p:nvPr/>
        </p:nvSpPr>
        <p:spPr>
          <a:xfrm>
            <a:off x="1082040" y="1"/>
            <a:ext cx="10027920" cy="1026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chemeClr val="bg1"/>
                </a:solidFill>
                <a:latin typeface="Arial Black" panose="020B0A04020102020204" pitchFamily="34" charset="0"/>
              </a:rPr>
              <a:t>HOW TO MAKE A BOOKING (1/3)</a:t>
            </a:r>
          </a:p>
        </p:txBody>
      </p:sp>
      <p:pic>
        <p:nvPicPr>
          <p:cNvPr id="12" name="Segnaposto contenuto 11">
            <a:extLst>
              <a:ext uri="{FF2B5EF4-FFF2-40B4-BE49-F238E27FC236}">
                <a16:creationId xmlns:a16="http://schemas.microsoft.com/office/drawing/2014/main" id="{0133C3DD-FABE-9E7C-8480-39234AB2544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5865" t="71583" r="10273" b="-1"/>
          <a:stretch/>
        </p:blipFill>
        <p:spPr>
          <a:xfrm>
            <a:off x="1005840" y="1782524"/>
            <a:ext cx="4274997" cy="13208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CasellaDiTesto 12">
            <a:extLst>
              <a:ext uri="{FF2B5EF4-FFF2-40B4-BE49-F238E27FC236}">
                <a16:creationId xmlns:a16="http://schemas.microsoft.com/office/drawing/2014/main" id="{BF559150-1841-C290-C156-A39B310BE2E9}"/>
              </a:ext>
            </a:extLst>
          </p:cNvPr>
          <p:cNvSpPr txBox="1"/>
          <p:nvPr/>
        </p:nvSpPr>
        <p:spPr>
          <a:xfrm>
            <a:off x="5313680" y="1667719"/>
            <a:ext cx="5872480" cy="646331"/>
          </a:xfrm>
          <a:prstGeom prst="rect">
            <a:avLst/>
          </a:prstGeom>
          <a:noFill/>
        </p:spPr>
        <p:txBody>
          <a:bodyPr wrap="square" rtlCol="0">
            <a:spAutoFit/>
          </a:bodyPr>
          <a:lstStyle/>
          <a:p>
            <a:r>
              <a:rPr lang="it-IT" dirty="0">
                <a:solidFill>
                  <a:schemeClr val="bg1"/>
                </a:solidFill>
                <a:latin typeface="Arial" panose="020B0604020202020204" pitchFamily="34" charset="0"/>
                <a:cs typeface="Arial" panose="020B0604020202020204" pitchFamily="34" charset="0"/>
              </a:rPr>
              <a:t>To make a booking </a:t>
            </a:r>
            <a:r>
              <a:rPr lang="it-IT" dirty="0" err="1">
                <a:solidFill>
                  <a:schemeClr val="bg1"/>
                </a:solidFill>
                <a:latin typeface="Arial" panose="020B0604020202020204" pitchFamily="34" charset="0"/>
                <a:cs typeface="Arial" panose="020B0604020202020204" pitchFamily="34" charset="0"/>
              </a:rPr>
              <a:t>you</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have</a:t>
            </a:r>
            <a:r>
              <a:rPr lang="it-IT" dirty="0">
                <a:solidFill>
                  <a:schemeClr val="bg1"/>
                </a:solidFill>
                <a:latin typeface="Arial" panose="020B0604020202020204" pitchFamily="34" charset="0"/>
                <a:cs typeface="Arial" panose="020B0604020202020204" pitchFamily="34" charset="0"/>
              </a:rPr>
              <a:t> first to </a:t>
            </a:r>
            <a:r>
              <a:rPr lang="it-IT" dirty="0" err="1">
                <a:solidFill>
                  <a:schemeClr val="bg1"/>
                </a:solidFill>
                <a:latin typeface="Arial" panose="020B0604020202020204" pitchFamily="34" charset="0"/>
                <a:cs typeface="Arial" panose="020B0604020202020204" pitchFamily="34" charset="0"/>
              </a:rPr>
              <a:t>choose</a:t>
            </a:r>
            <a:r>
              <a:rPr lang="it-IT" dirty="0">
                <a:solidFill>
                  <a:schemeClr val="bg1"/>
                </a:solidFill>
                <a:latin typeface="Arial" panose="020B0604020202020204" pitchFamily="34" charset="0"/>
                <a:cs typeface="Arial" panose="020B0604020202020204" pitchFamily="34" charset="0"/>
              </a:rPr>
              <a:t> the room for </a:t>
            </a:r>
            <a:r>
              <a:rPr lang="it-IT" dirty="0" err="1">
                <a:solidFill>
                  <a:schemeClr val="bg1"/>
                </a:solidFill>
                <a:latin typeface="Arial" panose="020B0604020202020204" pitchFamily="34" charset="0"/>
                <a:cs typeface="Arial" panose="020B0604020202020204" pitchFamily="34" charset="0"/>
              </a:rPr>
              <a:t>your</a:t>
            </a:r>
            <a:r>
              <a:rPr lang="it-IT" dirty="0">
                <a:solidFill>
                  <a:schemeClr val="bg1"/>
                </a:solidFill>
                <a:latin typeface="Arial" panose="020B0604020202020204" pitchFamily="34" charset="0"/>
                <a:cs typeface="Arial" panose="020B0604020202020204" pitchFamily="34" charset="0"/>
              </a:rPr>
              <a:t> event and </a:t>
            </a:r>
            <a:r>
              <a:rPr lang="it-IT" dirty="0" err="1">
                <a:solidFill>
                  <a:schemeClr val="bg1"/>
                </a:solidFill>
                <a:latin typeface="Arial" panose="020B0604020202020204" pitchFamily="34" charset="0"/>
                <a:cs typeface="Arial" panose="020B0604020202020204" pitchFamily="34" charset="0"/>
              </a:rPr>
              <a:t>then</a:t>
            </a:r>
            <a:r>
              <a:rPr lang="it-IT" dirty="0">
                <a:solidFill>
                  <a:schemeClr val="bg1"/>
                </a:solidFill>
                <a:latin typeface="Arial" panose="020B0604020202020204" pitchFamily="34" charset="0"/>
                <a:cs typeface="Arial" panose="020B0604020202020204" pitchFamily="34" charset="0"/>
              </a:rPr>
              <a:t> click on the book </a:t>
            </a:r>
            <a:r>
              <a:rPr lang="it-IT" dirty="0" err="1">
                <a:solidFill>
                  <a:schemeClr val="bg1"/>
                </a:solidFill>
                <a:latin typeface="Arial" panose="020B0604020202020204" pitchFamily="34" charset="0"/>
                <a:cs typeface="Arial" panose="020B0604020202020204" pitchFamily="34" charset="0"/>
              </a:rPr>
              <a:t>button</a:t>
            </a:r>
            <a:r>
              <a:rPr lang="it-IT" dirty="0">
                <a:solidFill>
                  <a:schemeClr val="bg1"/>
                </a:solidFill>
                <a:latin typeface="Arial" panose="020B0604020202020204" pitchFamily="34" charset="0"/>
                <a:cs typeface="Arial" panose="020B0604020202020204" pitchFamily="34" charset="0"/>
              </a:rPr>
              <a:t>.</a:t>
            </a:r>
          </a:p>
        </p:txBody>
      </p:sp>
      <p:pic>
        <p:nvPicPr>
          <p:cNvPr id="15" name="Immagine 14">
            <a:extLst>
              <a:ext uri="{FF2B5EF4-FFF2-40B4-BE49-F238E27FC236}">
                <a16:creationId xmlns:a16="http://schemas.microsoft.com/office/drawing/2014/main" id="{00250120-05CA-67F9-1F3F-17866C3E7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1103" y="3270896"/>
            <a:ext cx="4528857" cy="213422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6" name="CasellaDiTesto 15">
            <a:extLst>
              <a:ext uri="{FF2B5EF4-FFF2-40B4-BE49-F238E27FC236}">
                <a16:creationId xmlns:a16="http://schemas.microsoft.com/office/drawing/2014/main" id="{24C6A098-6FC9-4C92-D2A4-304579B9417F}"/>
              </a:ext>
            </a:extLst>
          </p:cNvPr>
          <p:cNvSpPr txBox="1"/>
          <p:nvPr/>
        </p:nvSpPr>
        <p:spPr>
          <a:xfrm>
            <a:off x="1085537" y="4481790"/>
            <a:ext cx="4846320" cy="923330"/>
          </a:xfrm>
          <a:prstGeom prst="rect">
            <a:avLst/>
          </a:prstGeom>
          <a:noFill/>
        </p:spPr>
        <p:txBody>
          <a:bodyPr wrap="square" rtlCol="0">
            <a:spAutoFit/>
          </a:bodyPr>
          <a:lstStyle/>
          <a:p>
            <a:r>
              <a:rPr lang="it-IT" dirty="0" err="1">
                <a:solidFill>
                  <a:schemeClr val="bg1"/>
                </a:solidFill>
                <a:latin typeface="Arial" panose="020B0604020202020204" pitchFamily="34" charset="0"/>
                <a:cs typeface="Arial" panose="020B0604020202020204" pitchFamily="34" charset="0"/>
              </a:rPr>
              <a:t>Than</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it</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will</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appear</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this</a:t>
            </a:r>
            <a:r>
              <a:rPr lang="it-IT" dirty="0">
                <a:solidFill>
                  <a:schemeClr val="bg1"/>
                </a:solidFill>
                <a:latin typeface="Arial" panose="020B0604020202020204" pitchFamily="34" charset="0"/>
                <a:cs typeface="Arial" panose="020B0604020202020204" pitchFamily="34" charset="0"/>
              </a:rPr>
              <a:t> window </a:t>
            </a:r>
            <a:r>
              <a:rPr lang="it-IT" dirty="0" err="1">
                <a:solidFill>
                  <a:schemeClr val="bg1"/>
                </a:solidFill>
                <a:latin typeface="Arial" panose="020B0604020202020204" pitchFamily="34" charset="0"/>
                <a:cs typeface="Arial" panose="020B0604020202020204" pitchFamily="34" charset="0"/>
              </a:rPr>
              <a:t>where</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you</a:t>
            </a:r>
            <a:r>
              <a:rPr lang="it-IT" dirty="0">
                <a:solidFill>
                  <a:schemeClr val="bg1"/>
                </a:solidFill>
                <a:latin typeface="Arial" panose="020B0604020202020204" pitchFamily="34" charset="0"/>
                <a:cs typeface="Arial" panose="020B0604020202020204" pitchFamily="34" charset="0"/>
              </a:rPr>
              <a:t> can </a:t>
            </a:r>
            <a:r>
              <a:rPr lang="it-IT" dirty="0" err="1">
                <a:solidFill>
                  <a:schemeClr val="bg1"/>
                </a:solidFill>
                <a:latin typeface="Arial" panose="020B0604020202020204" pitchFamily="34" charset="0"/>
                <a:cs typeface="Arial" panose="020B0604020202020204" pitchFamily="34" charset="0"/>
              </a:rPr>
              <a:t>easily</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choose</a:t>
            </a:r>
            <a:r>
              <a:rPr lang="it-IT" dirty="0">
                <a:solidFill>
                  <a:schemeClr val="bg1"/>
                </a:solidFill>
                <a:latin typeface="Arial" panose="020B0604020202020204" pitchFamily="34" charset="0"/>
                <a:cs typeface="Arial" panose="020B0604020202020204" pitchFamily="34" charset="0"/>
              </a:rPr>
              <a:t> the day of the event and </a:t>
            </a:r>
            <a:r>
              <a:rPr lang="it-IT" dirty="0" err="1">
                <a:solidFill>
                  <a:schemeClr val="bg1"/>
                </a:solidFill>
                <a:latin typeface="Arial" panose="020B0604020202020204" pitchFamily="34" charset="0"/>
                <a:cs typeface="Arial" panose="020B0604020202020204" pitchFamily="34" charset="0"/>
              </a:rPr>
              <a:t>add</a:t>
            </a:r>
            <a:r>
              <a:rPr lang="it-IT" dirty="0">
                <a:solidFill>
                  <a:schemeClr val="bg1"/>
                </a:solidFill>
                <a:latin typeface="Arial" panose="020B0604020202020204" pitchFamily="34" charset="0"/>
                <a:cs typeface="Arial" panose="020B0604020202020204" pitchFamily="34" charset="0"/>
              </a:rPr>
              <a:t> name, </a:t>
            </a:r>
            <a:r>
              <a:rPr lang="it-IT" dirty="0" err="1">
                <a:solidFill>
                  <a:schemeClr val="bg1"/>
                </a:solidFill>
                <a:latin typeface="Arial" panose="020B0604020202020204" pitchFamily="34" charset="0"/>
                <a:cs typeface="Arial" panose="020B0604020202020204" pitchFamily="34" charset="0"/>
              </a:rPr>
              <a:t>surname</a:t>
            </a:r>
            <a:r>
              <a:rPr lang="it-IT" dirty="0">
                <a:solidFill>
                  <a:schemeClr val="bg1"/>
                </a:solidFill>
                <a:latin typeface="Arial" panose="020B0604020202020204" pitchFamily="34" charset="0"/>
                <a:cs typeface="Arial" panose="020B0604020202020204" pitchFamily="34" charset="0"/>
              </a:rPr>
              <a:t>, time and tipe of the event.</a:t>
            </a:r>
          </a:p>
        </p:txBody>
      </p:sp>
    </p:spTree>
    <p:extLst>
      <p:ext uri="{BB962C8B-B14F-4D97-AF65-F5344CB8AC3E}">
        <p14:creationId xmlns:p14="http://schemas.microsoft.com/office/powerpoint/2010/main" val="39317646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C43ECF00-56A6-6C86-7126-C0B899DD24BF}"/>
              </a:ext>
            </a:extLst>
          </p:cNvPr>
          <p:cNvSpPr/>
          <p:nvPr/>
        </p:nvSpPr>
        <p:spPr>
          <a:xfrm>
            <a:off x="0" y="0"/>
            <a:ext cx="12192000" cy="929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Segnaposto contenuto 4">
            <a:extLst>
              <a:ext uri="{FF2B5EF4-FFF2-40B4-BE49-F238E27FC236}">
                <a16:creationId xmlns:a16="http://schemas.microsoft.com/office/drawing/2014/main" id="{5B3E369C-FC56-E87C-6ADA-89BED30DF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61737" cy="762000"/>
          </a:xfrm>
          <a:prstGeom prst="rect">
            <a:avLst/>
          </a:prstGeom>
        </p:spPr>
      </p:pic>
      <p:sp>
        <p:nvSpPr>
          <p:cNvPr id="9" name="Titolo 1">
            <a:extLst>
              <a:ext uri="{FF2B5EF4-FFF2-40B4-BE49-F238E27FC236}">
                <a16:creationId xmlns:a16="http://schemas.microsoft.com/office/drawing/2014/main" id="{3A728B10-1D6E-3013-2480-6E7EF8CC2C1B}"/>
              </a:ext>
            </a:extLst>
          </p:cNvPr>
          <p:cNvSpPr txBox="1">
            <a:spLocks/>
          </p:cNvSpPr>
          <p:nvPr/>
        </p:nvSpPr>
        <p:spPr>
          <a:xfrm>
            <a:off x="1082040" y="1"/>
            <a:ext cx="10027920" cy="1026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chemeClr val="bg1"/>
                </a:solidFill>
                <a:latin typeface="Arial Black" panose="020B0A04020102020204" pitchFamily="34" charset="0"/>
              </a:rPr>
              <a:t>HOW TO MAKE A BOOKING (2/3)</a:t>
            </a:r>
          </a:p>
        </p:txBody>
      </p:sp>
      <p:pic>
        <p:nvPicPr>
          <p:cNvPr id="11" name="Immagine 10">
            <a:extLst>
              <a:ext uri="{FF2B5EF4-FFF2-40B4-BE49-F238E27FC236}">
                <a16:creationId xmlns:a16="http://schemas.microsoft.com/office/drawing/2014/main" id="{0DA775E1-9439-B2AF-BC59-E66E7C0ADBE3}"/>
              </a:ext>
            </a:extLst>
          </p:cNvPr>
          <p:cNvPicPr>
            <a:picLocks noChangeAspect="1"/>
          </p:cNvPicPr>
          <p:nvPr/>
        </p:nvPicPr>
        <p:blipFill rotWithShape="1">
          <a:blip r:embed="rId3">
            <a:extLst>
              <a:ext uri="{28A0092B-C50C-407E-A947-70E740481C1C}">
                <a14:useLocalDpi xmlns:a14="http://schemas.microsoft.com/office/drawing/2010/main" val="0"/>
              </a:ext>
            </a:extLst>
          </a:blip>
          <a:srcRect t="6480"/>
          <a:stretch/>
        </p:blipFill>
        <p:spPr>
          <a:xfrm>
            <a:off x="3241040" y="1672377"/>
            <a:ext cx="5709920" cy="251643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CasellaDiTesto 12">
            <a:extLst>
              <a:ext uri="{FF2B5EF4-FFF2-40B4-BE49-F238E27FC236}">
                <a16:creationId xmlns:a16="http://schemas.microsoft.com/office/drawing/2014/main" id="{F098D9D4-0469-FB8B-9B1B-AB811A655150}"/>
              </a:ext>
            </a:extLst>
          </p:cNvPr>
          <p:cNvSpPr txBox="1"/>
          <p:nvPr/>
        </p:nvSpPr>
        <p:spPr>
          <a:xfrm>
            <a:off x="1082040" y="5027908"/>
            <a:ext cx="10027920" cy="646331"/>
          </a:xfrm>
          <a:prstGeom prst="rect">
            <a:avLst/>
          </a:prstGeom>
          <a:noFill/>
        </p:spPr>
        <p:txBody>
          <a:bodyPr wrap="square" rtlCol="0">
            <a:spAutoFit/>
          </a:bodyPr>
          <a:lstStyle/>
          <a:p>
            <a:pPr algn="ctr"/>
            <a:r>
              <a:rPr lang="it-IT" dirty="0">
                <a:solidFill>
                  <a:schemeClr val="bg1"/>
                </a:solidFill>
                <a:latin typeface="Arial" panose="020B0604020202020204" pitchFamily="34" charset="0"/>
                <a:cs typeface="Arial" panose="020B0604020202020204" pitchFamily="34" charset="0"/>
              </a:rPr>
              <a:t>After </a:t>
            </a:r>
            <a:r>
              <a:rPr lang="it-IT" dirty="0" err="1">
                <a:solidFill>
                  <a:schemeClr val="bg1"/>
                </a:solidFill>
                <a:latin typeface="Arial" panose="020B0604020202020204" pitchFamily="34" charset="0"/>
                <a:cs typeface="Arial" panose="020B0604020202020204" pitchFamily="34" charset="0"/>
              </a:rPr>
              <a:t>this</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few</a:t>
            </a:r>
            <a:r>
              <a:rPr lang="it-IT" dirty="0">
                <a:solidFill>
                  <a:schemeClr val="bg1"/>
                </a:solidFill>
                <a:latin typeface="Arial" panose="020B0604020202020204" pitchFamily="34" charset="0"/>
                <a:cs typeface="Arial" panose="020B0604020202020204" pitchFamily="34" charset="0"/>
              </a:rPr>
              <a:t> steps </a:t>
            </a:r>
            <a:r>
              <a:rPr lang="it-IT" dirty="0" err="1">
                <a:solidFill>
                  <a:schemeClr val="bg1"/>
                </a:solidFill>
                <a:latin typeface="Arial" panose="020B0604020202020204" pitchFamily="34" charset="0"/>
                <a:cs typeface="Arial" panose="020B0604020202020204" pitchFamily="34" charset="0"/>
              </a:rPr>
              <a:t>you</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have</a:t>
            </a:r>
            <a:r>
              <a:rPr lang="it-IT" dirty="0">
                <a:solidFill>
                  <a:schemeClr val="bg1"/>
                </a:solidFill>
                <a:latin typeface="Arial" panose="020B0604020202020204" pitchFamily="34" charset="0"/>
                <a:cs typeface="Arial" panose="020B0604020202020204" pitchFamily="34" charset="0"/>
              </a:rPr>
              <a:t> to </a:t>
            </a:r>
            <a:r>
              <a:rPr lang="it-IT" dirty="0" err="1">
                <a:solidFill>
                  <a:schemeClr val="bg1"/>
                </a:solidFill>
                <a:latin typeface="Arial" panose="020B0604020202020204" pitchFamily="34" charset="0"/>
                <a:cs typeface="Arial" panose="020B0604020202020204" pitchFamily="34" charset="0"/>
              </a:rPr>
              <a:t>choose</a:t>
            </a:r>
            <a:r>
              <a:rPr lang="it-IT" dirty="0">
                <a:solidFill>
                  <a:schemeClr val="bg1"/>
                </a:solidFill>
                <a:latin typeface="Arial" panose="020B0604020202020204" pitchFamily="34" charset="0"/>
                <a:cs typeface="Arial" panose="020B0604020202020204" pitchFamily="34" charset="0"/>
              </a:rPr>
              <a:t> a payment </a:t>
            </a:r>
            <a:r>
              <a:rPr lang="it-IT" dirty="0" err="1">
                <a:solidFill>
                  <a:schemeClr val="bg1"/>
                </a:solidFill>
                <a:latin typeface="Arial" panose="020B0604020202020204" pitchFamily="34" charset="0"/>
                <a:cs typeface="Arial" panose="020B0604020202020204" pitchFamily="34" charset="0"/>
              </a:rPr>
              <a:t>method</a:t>
            </a:r>
            <a:r>
              <a:rPr lang="it-IT" dirty="0">
                <a:solidFill>
                  <a:schemeClr val="bg1"/>
                </a:solidFill>
                <a:latin typeface="Arial" panose="020B0604020202020204" pitchFamily="34" charset="0"/>
                <a:cs typeface="Arial" panose="020B0604020202020204" pitchFamily="34" charset="0"/>
              </a:rPr>
              <a:t>, for </a:t>
            </a:r>
            <a:r>
              <a:rPr lang="it-IT" dirty="0" err="1">
                <a:solidFill>
                  <a:schemeClr val="bg1"/>
                </a:solidFill>
                <a:latin typeface="Arial" panose="020B0604020202020204" pitchFamily="34" charset="0"/>
                <a:cs typeface="Arial" panose="020B0604020202020204" pitchFamily="34" charset="0"/>
              </a:rPr>
              <a:t>example</a:t>
            </a:r>
            <a:r>
              <a:rPr lang="it-IT" dirty="0">
                <a:solidFill>
                  <a:schemeClr val="bg1"/>
                </a:solidFill>
                <a:latin typeface="Arial" panose="020B0604020202020204" pitchFamily="34" charset="0"/>
                <a:cs typeface="Arial" panose="020B0604020202020204" pitchFamily="34" charset="0"/>
              </a:rPr>
              <a:t> PayPal. </a:t>
            </a:r>
            <a:r>
              <a:rPr lang="it-IT" dirty="0" err="1">
                <a:solidFill>
                  <a:schemeClr val="bg1"/>
                </a:solidFill>
                <a:latin typeface="Arial" panose="020B0604020202020204" pitchFamily="34" charset="0"/>
                <a:cs typeface="Arial" panose="020B0604020202020204" pitchFamily="34" charset="0"/>
              </a:rPr>
              <a:t>You</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have</a:t>
            </a:r>
            <a:r>
              <a:rPr lang="it-IT" dirty="0">
                <a:solidFill>
                  <a:schemeClr val="bg1"/>
                </a:solidFill>
                <a:latin typeface="Arial" panose="020B0604020202020204" pitchFamily="34" charset="0"/>
                <a:cs typeface="Arial" panose="020B0604020202020204" pitchFamily="34" charset="0"/>
              </a:rPr>
              <a:t> to login with </a:t>
            </a:r>
            <a:r>
              <a:rPr lang="it-IT" dirty="0" err="1">
                <a:solidFill>
                  <a:schemeClr val="bg1"/>
                </a:solidFill>
                <a:latin typeface="Arial" panose="020B0604020202020204" pitchFamily="34" charset="0"/>
                <a:cs typeface="Arial" panose="020B0604020202020204" pitchFamily="34" charset="0"/>
              </a:rPr>
              <a:t>your</a:t>
            </a:r>
            <a:r>
              <a:rPr lang="it-IT" dirty="0">
                <a:solidFill>
                  <a:schemeClr val="bg1"/>
                </a:solidFill>
                <a:latin typeface="Arial" panose="020B0604020202020204" pitchFamily="34" charset="0"/>
                <a:cs typeface="Arial" panose="020B0604020202020204" pitchFamily="34" charset="0"/>
              </a:rPr>
              <a:t> PayPal account.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550805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9E1D719F-D081-11E8-0C4A-E81249D05DE0}"/>
              </a:ext>
            </a:extLst>
          </p:cNvPr>
          <p:cNvSpPr/>
          <p:nvPr/>
        </p:nvSpPr>
        <p:spPr>
          <a:xfrm>
            <a:off x="0" y="0"/>
            <a:ext cx="12192000" cy="929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Segnaposto contenuto 4">
            <a:extLst>
              <a:ext uri="{FF2B5EF4-FFF2-40B4-BE49-F238E27FC236}">
                <a16:creationId xmlns:a16="http://schemas.microsoft.com/office/drawing/2014/main" id="{E92FDF77-BEA3-6251-62B3-1EEB61B03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61737" cy="762000"/>
          </a:xfrm>
          <a:prstGeom prst="rect">
            <a:avLst/>
          </a:prstGeom>
        </p:spPr>
      </p:pic>
      <p:sp>
        <p:nvSpPr>
          <p:cNvPr id="9" name="Titolo 1">
            <a:extLst>
              <a:ext uri="{FF2B5EF4-FFF2-40B4-BE49-F238E27FC236}">
                <a16:creationId xmlns:a16="http://schemas.microsoft.com/office/drawing/2014/main" id="{6F043DC1-C212-0EBC-A2E3-91E10901D7FB}"/>
              </a:ext>
            </a:extLst>
          </p:cNvPr>
          <p:cNvSpPr txBox="1">
            <a:spLocks/>
          </p:cNvSpPr>
          <p:nvPr/>
        </p:nvSpPr>
        <p:spPr>
          <a:xfrm>
            <a:off x="1082040" y="1"/>
            <a:ext cx="10027920" cy="1026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chemeClr val="bg1"/>
                </a:solidFill>
                <a:latin typeface="Arial Black" panose="020B0A04020102020204" pitchFamily="34" charset="0"/>
              </a:rPr>
              <a:t>HOW TO MAKE A BOOKING (3/3)</a:t>
            </a:r>
          </a:p>
        </p:txBody>
      </p:sp>
      <p:pic>
        <p:nvPicPr>
          <p:cNvPr id="11" name="Immagine 10">
            <a:extLst>
              <a:ext uri="{FF2B5EF4-FFF2-40B4-BE49-F238E27FC236}">
                <a16:creationId xmlns:a16="http://schemas.microsoft.com/office/drawing/2014/main" id="{6791BCFD-955F-1604-CC1E-1CAC37653603}"/>
              </a:ext>
            </a:extLst>
          </p:cNvPr>
          <p:cNvPicPr>
            <a:picLocks noChangeAspect="1"/>
          </p:cNvPicPr>
          <p:nvPr/>
        </p:nvPicPr>
        <p:blipFill rotWithShape="1">
          <a:blip r:embed="rId3">
            <a:extLst>
              <a:ext uri="{28A0092B-C50C-407E-A947-70E740481C1C}">
                <a14:useLocalDpi xmlns:a14="http://schemas.microsoft.com/office/drawing/2010/main" val="0"/>
              </a:ext>
            </a:extLst>
          </a:blip>
          <a:srcRect t="6500"/>
          <a:stretch/>
        </p:blipFill>
        <p:spPr>
          <a:xfrm>
            <a:off x="2392680" y="1605677"/>
            <a:ext cx="7406640" cy="326350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CasellaDiTesto 11">
            <a:extLst>
              <a:ext uri="{FF2B5EF4-FFF2-40B4-BE49-F238E27FC236}">
                <a16:creationId xmlns:a16="http://schemas.microsoft.com/office/drawing/2014/main" id="{50A711D9-7C54-611C-0EC9-18702FE74651}"/>
              </a:ext>
            </a:extLst>
          </p:cNvPr>
          <p:cNvSpPr txBox="1"/>
          <p:nvPr/>
        </p:nvSpPr>
        <p:spPr>
          <a:xfrm>
            <a:off x="1161737" y="5252323"/>
            <a:ext cx="9948223" cy="646331"/>
          </a:xfrm>
          <a:prstGeom prst="rect">
            <a:avLst/>
          </a:prstGeom>
          <a:noFill/>
        </p:spPr>
        <p:txBody>
          <a:bodyPr wrap="square" rtlCol="0">
            <a:spAutoFit/>
          </a:bodyPr>
          <a:lstStyle/>
          <a:p>
            <a:pPr algn="ctr"/>
            <a:r>
              <a:rPr lang="it-IT" dirty="0">
                <a:solidFill>
                  <a:schemeClr val="bg1"/>
                </a:solidFill>
                <a:latin typeface="Arial" panose="020B0604020202020204" pitchFamily="34" charset="0"/>
                <a:cs typeface="Arial" panose="020B0604020202020204" pitchFamily="34" charset="0"/>
              </a:rPr>
              <a:t>After the login </a:t>
            </a:r>
            <a:r>
              <a:rPr lang="it-IT" dirty="0" err="1">
                <a:solidFill>
                  <a:schemeClr val="bg1"/>
                </a:solidFill>
                <a:latin typeface="Arial" panose="020B0604020202020204" pitchFamily="34" charset="0"/>
                <a:cs typeface="Arial" panose="020B0604020202020204" pitchFamily="34" charset="0"/>
              </a:rPr>
              <a:t>you</a:t>
            </a:r>
            <a:r>
              <a:rPr lang="it-IT" dirty="0">
                <a:solidFill>
                  <a:schemeClr val="bg1"/>
                </a:solidFill>
                <a:latin typeface="Arial" panose="020B0604020202020204" pitchFamily="34" charset="0"/>
                <a:cs typeface="Arial" panose="020B0604020202020204" pitchFamily="34" charset="0"/>
              </a:rPr>
              <a:t> can </a:t>
            </a:r>
            <a:r>
              <a:rPr lang="it-IT" dirty="0" err="1">
                <a:solidFill>
                  <a:schemeClr val="bg1"/>
                </a:solidFill>
                <a:latin typeface="Arial" panose="020B0604020202020204" pitchFamily="34" charset="0"/>
                <a:cs typeface="Arial" panose="020B0604020202020204" pitchFamily="34" charset="0"/>
              </a:rPr>
              <a:t>pay</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your</a:t>
            </a:r>
            <a:r>
              <a:rPr lang="it-IT" dirty="0">
                <a:solidFill>
                  <a:schemeClr val="bg1"/>
                </a:solidFill>
                <a:latin typeface="Arial" panose="020B0604020202020204" pitchFamily="34" charset="0"/>
                <a:cs typeface="Arial" panose="020B0604020202020204" pitchFamily="34" charset="0"/>
              </a:rPr>
              <a:t> booking (10% of the payment </a:t>
            </a:r>
            <a:r>
              <a:rPr lang="it-IT" dirty="0" err="1">
                <a:solidFill>
                  <a:schemeClr val="bg1"/>
                </a:solidFill>
                <a:latin typeface="Arial" panose="020B0604020202020204" pitchFamily="34" charset="0"/>
                <a:cs typeface="Arial" panose="020B0604020202020204" pitchFamily="34" charset="0"/>
              </a:rPr>
              <a:t>is</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held</a:t>
            </a:r>
            <a:r>
              <a:rPr lang="it-IT" dirty="0">
                <a:solidFill>
                  <a:schemeClr val="bg1"/>
                </a:solidFill>
                <a:latin typeface="Arial" panose="020B0604020202020204" pitchFamily="34" charset="0"/>
                <a:cs typeface="Arial" panose="020B0604020202020204" pitchFamily="34" charset="0"/>
              </a:rPr>
              <a:t> by </a:t>
            </a:r>
            <a:r>
              <a:rPr lang="it-IT" dirty="0" err="1">
                <a:solidFill>
                  <a:schemeClr val="bg1"/>
                </a:solidFill>
                <a:latin typeface="Arial" panose="020B0604020202020204" pitchFamily="34" charset="0"/>
                <a:cs typeface="Arial" panose="020B0604020202020204" pitchFamily="34" charset="0"/>
              </a:rPr>
              <a:t>us</a:t>
            </a:r>
            <a:r>
              <a:rPr lang="it-IT" dirty="0">
                <a:solidFill>
                  <a:schemeClr val="bg1"/>
                </a:solidFill>
                <a:latin typeface="Arial" panose="020B0604020202020204" pitchFamily="34" charset="0"/>
                <a:cs typeface="Arial" panose="020B0604020202020204" pitchFamily="34" charset="0"/>
              </a:rPr>
              <a:t>) and </a:t>
            </a:r>
            <a:r>
              <a:rPr lang="it-IT" dirty="0" err="1">
                <a:solidFill>
                  <a:schemeClr val="bg1"/>
                </a:solidFill>
                <a:latin typeface="Arial" panose="020B0604020202020204" pitchFamily="34" charset="0"/>
                <a:cs typeface="Arial" panose="020B0604020202020204" pitchFamily="34" charset="0"/>
              </a:rPr>
              <a:t>now</a:t>
            </a:r>
            <a:r>
              <a:rPr lang="it-IT" dirty="0">
                <a:solidFill>
                  <a:schemeClr val="bg1"/>
                </a:solidFill>
                <a:latin typeface="Arial" panose="020B0604020202020204" pitchFamily="34" charset="0"/>
                <a:cs typeface="Arial" panose="020B0604020202020204" pitchFamily="34" charset="0"/>
              </a:rPr>
              <a:t> </a:t>
            </a:r>
            <a:r>
              <a:rPr lang="it-IT" dirty="0" err="1">
                <a:solidFill>
                  <a:schemeClr val="bg1"/>
                </a:solidFill>
                <a:latin typeface="Arial" panose="020B0604020202020204" pitchFamily="34" charset="0"/>
                <a:cs typeface="Arial" panose="020B0604020202020204" pitchFamily="34" charset="0"/>
              </a:rPr>
              <a:t>your</a:t>
            </a:r>
            <a:r>
              <a:rPr lang="it-IT" dirty="0">
                <a:solidFill>
                  <a:schemeClr val="bg1"/>
                </a:solidFill>
                <a:latin typeface="Arial" panose="020B0604020202020204" pitchFamily="34" charset="0"/>
                <a:cs typeface="Arial" panose="020B0604020202020204" pitchFamily="34" charset="0"/>
              </a:rPr>
              <a:t> event </a:t>
            </a:r>
            <a:r>
              <a:rPr lang="it-IT" dirty="0" err="1">
                <a:solidFill>
                  <a:schemeClr val="bg1"/>
                </a:solidFill>
                <a:latin typeface="Arial" panose="020B0604020202020204" pitchFamily="34" charset="0"/>
                <a:cs typeface="Arial" panose="020B0604020202020204" pitchFamily="34" charset="0"/>
              </a:rPr>
              <a:t>is</a:t>
            </a:r>
            <a:r>
              <a:rPr lang="it-IT" dirty="0">
                <a:solidFill>
                  <a:schemeClr val="bg1"/>
                </a:solidFill>
                <a:latin typeface="Arial" panose="020B0604020202020204" pitchFamily="34" charset="0"/>
                <a:cs typeface="Arial" panose="020B0604020202020204" pitchFamily="34" charset="0"/>
              </a:rPr>
              <a:t> ready to be set up and start!</a:t>
            </a:r>
          </a:p>
        </p:txBody>
      </p:sp>
    </p:spTree>
    <p:extLst>
      <p:ext uri="{BB962C8B-B14F-4D97-AF65-F5344CB8AC3E}">
        <p14:creationId xmlns:p14="http://schemas.microsoft.com/office/powerpoint/2010/main" val="1350659959"/>
      </p:ext>
    </p:extLst>
  </p:cSld>
  <p:clrMapOvr>
    <a:masterClrMapping/>
  </p:clrMapOvr>
  <p:transition spd="slow">
    <p:push dir="u"/>
  </p:transition>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322</TotalTime>
  <Words>459</Words>
  <Application>Microsoft Office PowerPoint</Application>
  <PresentationFormat>Widescreen</PresentationFormat>
  <Paragraphs>38</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Arial Black</vt:lpstr>
      <vt:lpstr>Calibri</vt:lpstr>
      <vt:lpstr>Calibri Light</vt:lpstr>
      <vt:lpstr>Tema di Office</vt:lpstr>
      <vt:lpstr>THE ROOM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ROOM</dc:title>
  <dc:creator>Domenico Spaltro</dc:creator>
  <cp:lastModifiedBy>Domenico Spaltro</cp:lastModifiedBy>
  <cp:revision>9</cp:revision>
  <dcterms:created xsi:type="dcterms:W3CDTF">2023-02-21T11:00:58Z</dcterms:created>
  <dcterms:modified xsi:type="dcterms:W3CDTF">2023-02-21T19:35:00Z</dcterms:modified>
</cp:coreProperties>
</file>