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78" r:id="rId2"/>
    <p:sldId id="296" r:id="rId3"/>
    <p:sldId id="306" r:id="rId4"/>
    <p:sldId id="311" r:id="rId5"/>
    <p:sldId id="312" r:id="rId6"/>
    <p:sldId id="313" r:id="rId7"/>
    <p:sldId id="314" r:id="rId8"/>
    <p:sldId id="315" r:id="rId9"/>
    <p:sldId id="299" r:id="rId10"/>
    <p:sldId id="300" r:id="rId11"/>
    <p:sldId id="303" r:id="rId12"/>
    <p:sldId id="316" r:id="rId13"/>
    <p:sldId id="317" r:id="rId14"/>
    <p:sldId id="318" r:id="rId15"/>
    <p:sldId id="319" r:id="rId16"/>
    <p:sldId id="323" r:id="rId17"/>
    <p:sldId id="321" r:id="rId18"/>
    <p:sldId id="324" r:id="rId19"/>
    <p:sldId id="325" r:id="rId20"/>
    <p:sldId id="326" r:id="rId21"/>
    <p:sldId id="327" r:id="rId22"/>
    <p:sldId id="320" r:id="rId23"/>
    <p:sldId id="328" r:id="rId24"/>
    <p:sldId id="330" r:id="rId25"/>
    <p:sldId id="333" r:id="rId26"/>
    <p:sldId id="334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277" r:id="rId56"/>
  </p:sldIdLst>
  <p:sldSz cx="12192000" cy="6858000"/>
  <p:notesSz cx="6858000" cy="9144000"/>
  <p:embeddedFontLst>
    <p:embeddedFont>
      <p:font typeface="Avenir Black" panose="020B0803020203020204" pitchFamily="34" charset="-78"/>
      <p:bold r:id="rId57"/>
      <p:italic r:id="rId58"/>
      <p:boldItalic r:id="rId59"/>
    </p:embeddedFont>
    <p:embeddedFont>
      <p:font typeface="Avenir Light" panose="020B0403020203020204" pitchFamily="34" charset="-78"/>
      <p:regular r:id="rId60"/>
      <p:italic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TO PC'S" initials="TP" lastIdx="1" clrIdx="0">
    <p:extLst>
      <p:ext uri="{19B8F6BF-5375-455C-9EA6-DF929625EA0E}">
        <p15:presenceInfo xmlns:p15="http://schemas.microsoft.com/office/powerpoint/2012/main" userId="TITO PC'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A7EC2-AF49-4EBC-AC92-000CA49AC12D}" v="3629" dt="2025-05-15T08:28:27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9" autoAdjust="0"/>
    <p:restoredTop sz="94704" autoAdjust="0"/>
  </p:normalViewPr>
  <p:slideViewPr>
    <p:cSldViewPr snapToGrid="0" showGuides="1">
      <p:cViewPr varScale="1">
        <p:scale>
          <a:sx n="70" d="100"/>
          <a:sy n="70" d="100"/>
        </p:scale>
        <p:origin x="7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Dockx" userId="94afb09d-423d-4396-8260-00626a807e96" providerId="ADAL" clId="{DB4A7EC2-AF49-4EBC-AC92-000CA49AC12D}"/>
    <pc:docChg chg="undo custSel addSld delSld modSld sldOrd modMainMaster delSection modSection">
      <pc:chgData name="Kevin Dockx" userId="94afb09d-423d-4396-8260-00626a807e96" providerId="ADAL" clId="{DB4A7EC2-AF49-4EBC-AC92-000CA49AC12D}" dt="2025-05-27T12:46:54.687" v="6147" actId="47"/>
      <pc:docMkLst>
        <pc:docMk/>
      </pc:docMkLst>
      <pc:sldChg chg="del">
        <pc:chgData name="Kevin Dockx" userId="94afb09d-423d-4396-8260-00626a807e96" providerId="ADAL" clId="{DB4A7EC2-AF49-4EBC-AC92-000CA49AC12D}" dt="2025-05-27T11:51:45.020" v="6070" actId="47"/>
        <pc:sldMkLst>
          <pc:docMk/>
          <pc:sldMk cId="2258791564" sldId="269"/>
        </pc:sldMkLst>
      </pc:sldChg>
      <pc:sldChg chg="del">
        <pc:chgData name="Kevin Dockx" userId="94afb09d-423d-4396-8260-00626a807e96" providerId="ADAL" clId="{DB4A7EC2-AF49-4EBC-AC92-000CA49AC12D}" dt="2025-05-27T11:51:45.020" v="6070" actId="47"/>
        <pc:sldMkLst>
          <pc:docMk/>
          <pc:sldMk cId="1362129260" sldId="270"/>
        </pc:sldMkLst>
      </pc:sldChg>
      <pc:sldChg chg="del">
        <pc:chgData name="Kevin Dockx" userId="94afb09d-423d-4396-8260-00626a807e96" providerId="ADAL" clId="{DB4A7EC2-AF49-4EBC-AC92-000CA49AC12D}" dt="2025-05-27T11:51:45.020" v="6070" actId="47"/>
        <pc:sldMkLst>
          <pc:docMk/>
          <pc:sldMk cId="234988686" sldId="271"/>
        </pc:sldMkLst>
      </pc:sldChg>
      <pc:sldChg chg="del">
        <pc:chgData name="Kevin Dockx" userId="94afb09d-423d-4396-8260-00626a807e96" providerId="ADAL" clId="{DB4A7EC2-AF49-4EBC-AC92-000CA49AC12D}" dt="2025-05-27T11:51:45.020" v="6070" actId="47"/>
        <pc:sldMkLst>
          <pc:docMk/>
          <pc:sldMk cId="969471151" sldId="272"/>
        </pc:sldMkLst>
      </pc:sldChg>
      <pc:sldChg chg="del">
        <pc:chgData name="Kevin Dockx" userId="94afb09d-423d-4396-8260-00626a807e96" providerId="ADAL" clId="{DB4A7EC2-AF49-4EBC-AC92-000CA49AC12D}" dt="2025-05-27T11:51:45.020" v="6070" actId="47"/>
        <pc:sldMkLst>
          <pc:docMk/>
          <pc:sldMk cId="1553812978" sldId="273"/>
        </pc:sldMkLst>
      </pc:sldChg>
      <pc:sldChg chg="del">
        <pc:chgData name="Kevin Dockx" userId="94afb09d-423d-4396-8260-00626a807e96" providerId="ADAL" clId="{DB4A7EC2-AF49-4EBC-AC92-000CA49AC12D}" dt="2025-05-27T11:51:45.020" v="6070" actId="47"/>
        <pc:sldMkLst>
          <pc:docMk/>
          <pc:sldMk cId="1225995525" sldId="274"/>
        </pc:sldMkLst>
      </pc:sldChg>
      <pc:sldChg chg="del">
        <pc:chgData name="Kevin Dockx" userId="94afb09d-423d-4396-8260-00626a807e96" providerId="ADAL" clId="{DB4A7EC2-AF49-4EBC-AC92-000CA49AC12D}" dt="2025-05-27T11:51:45.020" v="6070" actId="47"/>
        <pc:sldMkLst>
          <pc:docMk/>
          <pc:sldMk cId="3188122601" sldId="275"/>
        </pc:sldMkLst>
      </pc:sldChg>
      <pc:sldChg chg="del">
        <pc:chgData name="Kevin Dockx" userId="94afb09d-423d-4396-8260-00626a807e96" providerId="ADAL" clId="{DB4A7EC2-AF49-4EBC-AC92-000CA49AC12D}" dt="2025-05-27T11:51:45.020" v="6070" actId="47"/>
        <pc:sldMkLst>
          <pc:docMk/>
          <pc:sldMk cId="4279391258" sldId="276"/>
        </pc:sldMkLst>
      </pc:sldChg>
      <pc:sldChg chg="delSp modSp mod ord">
        <pc:chgData name="Kevin Dockx" userId="94afb09d-423d-4396-8260-00626a807e96" providerId="ADAL" clId="{DB4A7EC2-AF49-4EBC-AC92-000CA49AC12D}" dt="2025-05-27T11:52:56.417" v="6121" actId="478"/>
        <pc:sldMkLst>
          <pc:docMk/>
          <pc:sldMk cId="337460424" sldId="277"/>
        </pc:sldMkLst>
        <pc:spChg chg="mod">
          <ac:chgData name="Kevin Dockx" userId="94afb09d-423d-4396-8260-00626a807e96" providerId="ADAL" clId="{DB4A7EC2-AF49-4EBC-AC92-000CA49AC12D}" dt="2025-05-27T11:52:53.037" v="6120" actId="20577"/>
          <ac:spMkLst>
            <pc:docMk/>
            <pc:sldMk cId="337460424" sldId="277"/>
            <ac:spMk id="6" creationId="{77837E3F-E0B0-33DA-06E3-8EFF936DA2B3}"/>
          </ac:spMkLst>
        </pc:spChg>
        <pc:grpChg chg="del">
          <ac:chgData name="Kevin Dockx" userId="94afb09d-423d-4396-8260-00626a807e96" providerId="ADAL" clId="{DB4A7EC2-AF49-4EBC-AC92-000CA49AC12D}" dt="2025-05-27T11:52:56.417" v="6121" actId="478"/>
          <ac:grpSpMkLst>
            <pc:docMk/>
            <pc:sldMk cId="337460424" sldId="277"/>
            <ac:grpSpMk id="42" creationId="{A9C731DE-67A5-47C5-874D-8A8475FC98F4}"/>
          </ac:grpSpMkLst>
        </pc:grpChg>
        <pc:grpChg chg="del">
          <ac:chgData name="Kevin Dockx" userId="94afb09d-423d-4396-8260-00626a807e96" providerId="ADAL" clId="{DB4A7EC2-AF49-4EBC-AC92-000CA49AC12D}" dt="2025-05-27T11:52:56.417" v="6121" actId="478"/>
          <ac:grpSpMkLst>
            <pc:docMk/>
            <pc:sldMk cId="337460424" sldId="277"/>
            <ac:grpSpMk id="43" creationId="{7296FA56-80EE-756F-E3D2-DCDCED6F1FF2}"/>
          </ac:grpSpMkLst>
        </pc:grpChg>
        <pc:grpChg chg="del">
          <ac:chgData name="Kevin Dockx" userId="94afb09d-423d-4396-8260-00626a807e96" providerId="ADAL" clId="{DB4A7EC2-AF49-4EBC-AC92-000CA49AC12D}" dt="2025-05-27T11:52:56.417" v="6121" actId="478"/>
          <ac:grpSpMkLst>
            <pc:docMk/>
            <pc:sldMk cId="337460424" sldId="277"/>
            <ac:grpSpMk id="44" creationId="{EB7A9090-988D-C571-6590-1998B8147414}"/>
          </ac:grpSpMkLst>
        </pc:grpChg>
        <pc:grpChg chg="del">
          <ac:chgData name="Kevin Dockx" userId="94afb09d-423d-4396-8260-00626a807e96" providerId="ADAL" clId="{DB4A7EC2-AF49-4EBC-AC92-000CA49AC12D}" dt="2025-05-27T11:52:56.417" v="6121" actId="478"/>
          <ac:grpSpMkLst>
            <pc:docMk/>
            <pc:sldMk cId="337460424" sldId="277"/>
            <ac:grpSpMk id="45" creationId="{5B9A5286-F039-B6C9-7A3B-1A0F018F4E9E}"/>
          </ac:grpSpMkLst>
        </pc:grpChg>
        <pc:cxnChg chg="del">
          <ac:chgData name="Kevin Dockx" userId="94afb09d-423d-4396-8260-00626a807e96" providerId="ADAL" clId="{DB4A7EC2-AF49-4EBC-AC92-000CA49AC12D}" dt="2025-05-27T11:52:56.417" v="6121" actId="478"/>
          <ac:cxnSpMkLst>
            <pc:docMk/>
            <pc:sldMk cId="337460424" sldId="277"/>
            <ac:cxnSpMk id="48" creationId="{7CEECAEE-0328-E091-26CA-6DF7247168D4}"/>
          </ac:cxnSpMkLst>
        </pc:cxnChg>
      </pc:sldChg>
      <pc:sldChg chg="delSp modSp mod">
        <pc:chgData name="Kevin Dockx" userId="94afb09d-423d-4396-8260-00626a807e96" providerId="ADAL" clId="{DB4A7EC2-AF49-4EBC-AC92-000CA49AC12D}" dt="2025-05-27T12:46:45.093" v="6143" actId="20577"/>
        <pc:sldMkLst>
          <pc:docMk/>
          <pc:sldMk cId="1821384685" sldId="278"/>
        </pc:sldMkLst>
        <pc:spChg chg="mod">
          <ac:chgData name="Kevin Dockx" userId="94afb09d-423d-4396-8260-00626a807e96" providerId="ADAL" clId="{DB4A7EC2-AF49-4EBC-AC92-000CA49AC12D}" dt="2025-05-27T12:46:37.336" v="6125" actId="14100"/>
          <ac:spMkLst>
            <pc:docMk/>
            <pc:sldMk cId="1821384685" sldId="278"/>
            <ac:spMk id="6" creationId="{3752195F-A35D-4F93-2870-8286E2D83131}"/>
          </ac:spMkLst>
        </pc:spChg>
        <pc:spChg chg="del">
          <ac:chgData name="Kevin Dockx" userId="94afb09d-423d-4396-8260-00626a807e96" providerId="ADAL" clId="{DB4A7EC2-AF49-4EBC-AC92-000CA49AC12D}" dt="2025-05-27T11:51:14.941" v="6068" actId="478"/>
          <ac:spMkLst>
            <pc:docMk/>
            <pc:sldMk cId="1821384685" sldId="278"/>
            <ac:spMk id="7" creationId="{E3DA8241-E38E-EA8F-5D75-6663337019E6}"/>
          </ac:spMkLst>
        </pc:spChg>
        <pc:spChg chg="del">
          <ac:chgData name="Kevin Dockx" userId="94afb09d-423d-4396-8260-00626a807e96" providerId="ADAL" clId="{DB4A7EC2-AF49-4EBC-AC92-000CA49AC12D}" dt="2025-05-27T11:51:10.715" v="6066" actId="478"/>
          <ac:spMkLst>
            <pc:docMk/>
            <pc:sldMk cId="1821384685" sldId="278"/>
            <ac:spMk id="8" creationId="{5BDA591A-F43C-5C0D-3381-97DF9DB5E928}"/>
          </ac:spMkLst>
        </pc:spChg>
        <pc:spChg chg="del">
          <ac:chgData name="Kevin Dockx" userId="94afb09d-423d-4396-8260-00626a807e96" providerId="ADAL" clId="{DB4A7EC2-AF49-4EBC-AC92-000CA49AC12D}" dt="2025-05-27T11:51:13.014" v="6067" actId="478"/>
          <ac:spMkLst>
            <pc:docMk/>
            <pc:sldMk cId="1821384685" sldId="278"/>
            <ac:spMk id="10" creationId="{8CD501FF-4F1C-8741-D61B-3149EECE37A7}"/>
          </ac:spMkLst>
        </pc:spChg>
        <pc:spChg chg="mod">
          <ac:chgData name="Kevin Dockx" userId="94afb09d-423d-4396-8260-00626a807e96" providerId="ADAL" clId="{DB4A7EC2-AF49-4EBC-AC92-000CA49AC12D}" dt="2025-05-27T12:46:45.093" v="6143" actId="20577"/>
          <ac:spMkLst>
            <pc:docMk/>
            <pc:sldMk cId="1821384685" sldId="278"/>
            <ac:spMk id="11" creationId="{5555D0CA-DDC0-F42A-5D85-F8FA2D73A206}"/>
          </ac:spMkLst>
        </pc:spChg>
        <pc:spChg chg="del">
          <ac:chgData name="Kevin Dockx" userId="94afb09d-423d-4396-8260-00626a807e96" providerId="ADAL" clId="{DB4A7EC2-AF49-4EBC-AC92-000CA49AC12D}" dt="2025-05-27T11:51:16.431" v="6069" actId="478"/>
          <ac:spMkLst>
            <pc:docMk/>
            <pc:sldMk cId="1821384685" sldId="278"/>
            <ac:spMk id="54" creationId="{1317EE97-2D7B-1ECB-1917-CC867A4EAFA6}"/>
          </ac:spMkLst>
        </pc:spChg>
        <pc:grpChg chg="mod">
          <ac:chgData name="Kevin Dockx" userId="94afb09d-423d-4396-8260-00626a807e96" providerId="ADAL" clId="{DB4A7EC2-AF49-4EBC-AC92-000CA49AC12D}" dt="2025-05-27T11:51:09.116" v="6065" actId="1076"/>
          <ac:grpSpMkLst>
            <pc:docMk/>
            <pc:sldMk cId="1821384685" sldId="278"/>
            <ac:grpSpMk id="39" creationId="{2F985AF2-648A-247B-A701-4563D1FE6FDF}"/>
          </ac:grpSpMkLst>
        </pc:grpChg>
      </pc:sldChg>
      <pc:sldChg chg="del">
        <pc:chgData name="Kevin Dockx" userId="94afb09d-423d-4396-8260-00626a807e96" providerId="ADAL" clId="{DB4A7EC2-AF49-4EBC-AC92-000CA49AC12D}" dt="2025-05-27T11:51:45.020" v="6070" actId="47"/>
        <pc:sldMkLst>
          <pc:docMk/>
          <pc:sldMk cId="2189350185" sldId="279"/>
        </pc:sldMkLst>
      </pc:sldChg>
      <pc:sldChg chg="del">
        <pc:chgData name="Kevin Dockx" userId="94afb09d-423d-4396-8260-00626a807e96" providerId="ADAL" clId="{DB4A7EC2-AF49-4EBC-AC92-000CA49AC12D}" dt="2025-05-27T11:51:45.020" v="6070" actId="47"/>
        <pc:sldMkLst>
          <pc:docMk/>
          <pc:sldMk cId="1069737553" sldId="280"/>
        </pc:sldMkLst>
      </pc:sldChg>
      <pc:sldChg chg="del">
        <pc:chgData name="Kevin Dockx" userId="94afb09d-423d-4396-8260-00626a807e96" providerId="ADAL" clId="{DB4A7EC2-AF49-4EBC-AC92-000CA49AC12D}" dt="2025-05-27T11:51:45.020" v="6070" actId="47"/>
        <pc:sldMkLst>
          <pc:docMk/>
          <pc:sldMk cId="3099903187" sldId="281"/>
        </pc:sldMkLst>
      </pc:sldChg>
      <pc:sldChg chg="del">
        <pc:chgData name="Kevin Dockx" userId="94afb09d-423d-4396-8260-00626a807e96" providerId="ADAL" clId="{DB4A7EC2-AF49-4EBC-AC92-000CA49AC12D}" dt="2025-05-27T11:51:45.020" v="6070" actId="47"/>
        <pc:sldMkLst>
          <pc:docMk/>
          <pc:sldMk cId="427298991" sldId="282"/>
        </pc:sldMkLst>
      </pc:sldChg>
      <pc:sldChg chg="del">
        <pc:chgData name="Kevin Dockx" userId="94afb09d-423d-4396-8260-00626a807e96" providerId="ADAL" clId="{DB4A7EC2-AF49-4EBC-AC92-000CA49AC12D}" dt="2025-05-27T11:51:45.020" v="6070" actId="47"/>
        <pc:sldMkLst>
          <pc:docMk/>
          <pc:sldMk cId="53451164" sldId="283"/>
        </pc:sldMkLst>
      </pc:sldChg>
      <pc:sldChg chg="del">
        <pc:chgData name="Kevin Dockx" userId="94afb09d-423d-4396-8260-00626a807e96" providerId="ADAL" clId="{DB4A7EC2-AF49-4EBC-AC92-000CA49AC12D}" dt="2025-05-27T11:51:45.020" v="6070" actId="47"/>
        <pc:sldMkLst>
          <pc:docMk/>
          <pc:sldMk cId="1551216009" sldId="284"/>
        </pc:sldMkLst>
      </pc:sldChg>
      <pc:sldChg chg="del">
        <pc:chgData name="Kevin Dockx" userId="94afb09d-423d-4396-8260-00626a807e96" providerId="ADAL" clId="{DB4A7EC2-AF49-4EBC-AC92-000CA49AC12D}" dt="2025-05-27T11:51:45.020" v="6070" actId="47"/>
        <pc:sldMkLst>
          <pc:docMk/>
          <pc:sldMk cId="3825794810" sldId="285"/>
        </pc:sldMkLst>
      </pc:sldChg>
      <pc:sldChg chg="del">
        <pc:chgData name="Kevin Dockx" userId="94afb09d-423d-4396-8260-00626a807e96" providerId="ADAL" clId="{DB4A7EC2-AF49-4EBC-AC92-000CA49AC12D}" dt="2025-05-27T11:51:45.020" v="6070" actId="47"/>
        <pc:sldMkLst>
          <pc:docMk/>
          <pc:sldMk cId="536197480" sldId="286"/>
        </pc:sldMkLst>
      </pc:sldChg>
      <pc:sldChg chg="del">
        <pc:chgData name="Kevin Dockx" userId="94afb09d-423d-4396-8260-00626a807e96" providerId="ADAL" clId="{DB4A7EC2-AF49-4EBC-AC92-000CA49AC12D}" dt="2025-05-27T11:51:45.020" v="6070" actId="47"/>
        <pc:sldMkLst>
          <pc:docMk/>
          <pc:sldMk cId="2612171113" sldId="287"/>
        </pc:sldMkLst>
      </pc:sldChg>
      <pc:sldChg chg="del">
        <pc:chgData name="Kevin Dockx" userId="94afb09d-423d-4396-8260-00626a807e96" providerId="ADAL" clId="{DB4A7EC2-AF49-4EBC-AC92-000CA49AC12D}" dt="2025-05-27T11:51:45.020" v="6070" actId="47"/>
        <pc:sldMkLst>
          <pc:docMk/>
          <pc:sldMk cId="4155361567" sldId="288"/>
        </pc:sldMkLst>
      </pc:sldChg>
      <pc:sldChg chg="del">
        <pc:chgData name="Kevin Dockx" userId="94afb09d-423d-4396-8260-00626a807e96" providerId="ADAL" clId="{DB4A7EC2-AF49-4EBC-AC92-000CA49AC12D}" dt="2025-05-27T11:51:45.020" v="6070" actId="47"/>
        <pc:sldMkLst>
          <pc:docMk/>
          <pc:sldMk cId="214401359" sldId="289"/>
        </pc:sldMkLst>
      </pc:sldChg>
      <pc:sldChg chg="del">
        <pc:chgData name="Kevin Dockx" userId="94afb09d-423d-4396-8260-00626a807e96" providerId="ADAL" clId="{DB4A7EC2-AF49-4EBC-AC92-000CA49AC12D}" dt="2025-05-27T11:51:45.020" v="6070" actId="47"/>
        <pc:sldMkLst>
          <pc:docMk/>
          <pc:sldMk cId="3927473668" sldId="291"/>
        </pc:sldMkLst>
      </pc:sldChg>
      <pc:sldChg chg="del">
        <pc:chgData name="Kevin Dockx" userId="94afb09d-423d-4396-8260-00626a807e96" providerId="ADAL" clId="{DB4A7EC2-AF49-4EBC-AC92-000CA49AC12D}" dt="2025-05-27T11:51:45.020" v="6070" actId="47"/>
        <pc:sldMkLst>
          <pc:docMk/>
          <pc:sldMk cId="1450729476" sldId="292"/>
        </pc:sldMkLst>
      </pc:sldChg>
      <pc:sldChg chg="del">
        <pc:chgData name="Kevin Dockx" userId="94afb09d-423d-4396-8260-00626a807e96" providerId="ADAL" clId="{DB4A7EC2-AF49-4EBC-AC92-000CA49AC12D}" dt="2025-05-27T12:46:50.884" v="6144" actId="47"/>
        <pc:sldMkLst>
          <pc:docMk/>
          <pc:sldMk cId="2441489989" sldId="293"/>
        </pc:sldMkLst>
      </pc:sldChg>
      <pc:sldChg chg="del ord">
        <pc:chgData name="Kevin Dockx" userId="94afb09d-423d-4396-8260-00626a807e96" providerId="ADAL" clId="{DB4A7EC2-AF49-4EBC-AC92-000CA49AC12D}" dt="2025-05-27T12:46:54.687" v="6147" actId="47"/>
        <pc:sldMkLst>
          <pc:docMk/>
          <pc:sldMk cId="1605276510" sldId="294"/>
        </pc:sldMkLst>
      </pc:sldChg>
      <pc:sldChg chg="addSp modSp new del mod modClrScheme chgLayout">
        <pc:chgData name="Kevin Dockx" userId="94afb09d-423d-4396-8260-00626a807e96" providerId="ADAL" clId="{DB4A7EC2-AF49-4EBC-AC92-000CA49AC12D}" dt="2025-05-05T12:42:09.932" v="101" actId="47"/>
        <pc:sldMkLst>
          <pc:docMk/>
          <pc:sldMk cId="1769556628" sldId="295"/>
        </pc:sldMkLst>
      </pc:sldChg>
      <pc:sldChg chg="addSp delSp modSp add mod ord modAnim">
        <pc:chgData name="Kevin Dockx" userId="94afb09d-423d-4396-8260-00626a807e96" providerId="ADAL" clId="{DB4A7EC2-AF49-4EBC-AC92-000CA49AC12D}" dt="2025-05-07T12:31:05.163" v="1694" actId="1076"/>
        <pc:sldMkLst>
          <pc:docMk/>
          <pc:sldMk cId="1386513000" sldId="296"/>
        </pc:sldMkLst>
        <pc:spChg chg="mod">
          <ac:chgData name="Kevin Dockx" userId="94afb09d-423d-4396-8260-00626a807e96" providerId="ADAL" clId="{DB4A7EC2-AF49-4EBC-AC92-000CA49AC12D}" dt="2025-05-05T13:30:11.796" v="207" actId="14100"/>
          <ac:spMkLst>
            <pc:docMk/>
            <pc:sldMk cId="1386513000" sldId="296"/>
            <ac:spMk id="2" creationId="{E1ACAC8D-4FB5-0DCE-5071-ADA660798A9D}"/>
          </ac:spMkLst>
        </pc:spChg>
        <pc:spChg chg="mod">
          <ac:chgData name="Kevin Dockx" userId="94afb09d-423d-4396-8260-00626a807e96" providerId="ADAL" clId="{DB4A7EC2-AF49-4EBC-AC92-000CA49AC12D}" dt="2025-05-07T12:30:54.659" v="1692" actId="403"/>
          <ac:spMkLst>
            <pc:docMk/>
            <pc:sldMk cId="1386513000" sldId="296"/>
            <ac:spMk id="5" creationId="{1B861556-3310-8CC9-AB86-2971B509748C}"/>
          </ac:spMkLst>
        </pc:spChg>
        <pc:spChg chg="add mod">
          <ac:chgData name="Kevin Dockx" userId="94afb09d-423d-4396-8260-00626a807e96" providerId="ADAL" clId="{DB4A7EC2-AF49-4EBC-AC92-000CA49AC12D}" dt="2025-05-05T13:30:20.571" v="208" actId="1076"/>
          <ac:spMkLst>
            <pc:docMk/>
            <pc:sldMk cId="1386513000" sldId="296"/>
            <ac:spMk id="11" creationId="{F274F143-B5C8-B982-D8BD-ADFA8F660E87}"/>
          </ac:spMkLst>
        </pc:spChg>
        <pc:spChg chg="add mod">
          <ac:chgData name="Kevin Dockx" userId="94afb09d-423d-4396-8260-00626a807e96" providerId="ADAL" clId="{DB4A7EC2-AF49-4EBC-AC92-000CA49AC12D}" dt="2025-05-07T12:30:54.659" v="1692" actId="403"/>
          <ac:spMkLst>
            <pc:docMk/>
            <pc:sldMk cId="1386513000" sldId="296"/>
            <ac:spMk id="15" creationId="{D512FD15-9D44-5BCE-62C3-BF0202E04BF9}"/>
          </ac:spMkLst>
        </pc:spChg>
        <pc:spChg chg="add mod">
          <ac:chgData name="Kevin Dockx" userId="94afb09d-423d-4396-8260-00626a807e96" providerId="ADAL" clId="{DB4A7EC2-AF49-4EBC-AC92-000CA49AC12D}" dt="2025-05-05T13:31:31.249" v="223" actId="1076"/>
          <ac:spMkLst>
            <pc:docMk/>
            <pc:sldMk cId="1386513000" sldId="296"/>
            <ac:spMk id="16" creationId="{0CCF5514-61C0-631E-70AE-E3FECA1B68B5}"/>
          </ac:spMkLst>
        </pc:spChg>
        <pc:spChg chg="add mod">
          <ac:chgData name="Kevin Dockx" userId="94afb09d-423d-4396-8260-00626a807e96" providerId="ADAL" clId="{DB4A7EC2-AF49-4EBC-AC92-000CA49AC12D}" dt="2025-05-07T12:30:54.659" v="1692" actId="403"/>
          <ac:spMkLst>
            <pc:docMk/>
            <pc:sldMk cId="1386513000" sldId="296"/>
            <ac:spMk id="17" creationId="{D54FD98B-E992-E556-E9C5-F05DFECF12CD}"/>
          </ac:spMkLst>
        </pc:spChg>
        <pc:spChg chg="add mod">
          <ac:chgData name="Kevin Dockx" userId="94afb09d-423d-4396-8260-00626a807e96" providerId="ADAL" clId="{DB4A7EC2-AF49-4EBC-AC92-000CA49AC12D}" dt="2025-05-05T13:32:02.132" v="225" actId="1076"/>
          <ac:spMkLst>
            <pc:docMk/>
            <pc:sldMk cId="1386513000" sldId="296"/>
            <ac:spMk id="18" creationId="{B6DDF99E-E5A3-08A5-876A-987B20D1C5A1}"/>
          </ac:spMkLst>
        </pc:spChg>
        <pc:spChg chg="add mod">
          <ac:chgData name="Kevin Dockx" userId="94afb09d-423d-4396-8260-00626a807e96" providerId="ADAL" clId="{DB4A7EC2-AF49-4EBC-AC92-000CA49AC12D}" dt="2025-05-07T12:31:05.163" v="1694" actId="1076"/>
          <ac:spMkLst>
            <pc:docMk/>
            <pc:sldMk cId="1386513000" sldId="296"/>
            <ac:spMk id="19" creationId="{C5ED01DA-99D8-C7E5-847D-BAF5FAF8120B}"/>
          </ac:spMkLst>
        </pc:spChg>
        <pc:spChg chg="add mod">
          <ac:chgData name="Kevin Dockx" userId="94afb09d-423d-4396-8260-00626a807e96" providerId="ADAL" clId="{DB4A7EC2-AF49-4EBC-AC92-000CA49AC12D}" dt="2025-05-05T13:31:53.747" v="224" actId="1076"/>
          <ac:spMkLst>
            <pc:docMk/>
            <pc:sldMk cId="1386513000" sldId="296"/>
            <ac:spMk id="20" creationId="{83B06594-87D7-4EFA-4058-A4C8BAB008B6}"/>
          </ac:spMkLst>
        </pc:spChg>
      </pc:sldChg>
      <pc:sldChg chg="addSp delSp modSp add del mod">
        <pc:chgData name="Kevin Dockx" userId="94afb09d-423d-4396-8260-00626a807e96" providerId="ADAL" clId="{DB4A7EC2-AF49-4EBC-AC92-000CA49AC12D}" dt="2025-05-05T13:39:40.811" v="583" actId="47"/>
        <pc:sldMkLst>
          <pc:docMk/>
          <pc:sldMk cId="3542909361" sldId="297"/>
        </pc:sldMkLst>
      </pc:sldChg>
      <pc:sldChg chg="modSp add del mod">
        <pc:chgData name="Kevin Dockx" userId="94afb09d-423d-4396-8260-00626a807e96" providerId="ADAL" clId="{DB4A7EC2-AF49-4EBC-AC92-000CA49AC12D}" dt="2025-05-05T13:40:06.978" v="638" actId="47"/>
        <pc:sldMkLst>
          <pc:docMk/>
          <pc:sldMk cId="2263127342" sldId="298"/>
        </pc:sldMkLst>
      </pc:sldChg>
      <pc:sldChg chg="modSp add mod">
        <pc:chgData name="Kevin Dockx" userId="94afb09d-423d-4396-8260-00626a807e96" providerId="ADAL" clId="{DB4A7EC2-AF49-4EBC-AC92-000CA49AC12D}" dt="2025-05-05T13:39:23.033" v="578" actId="20577"/>
        <pc:sldMkLst>
          <pc:docMk/>
          <pc:sldMk cId="229002366" sldId="299"/>
        </pc:sldMkLst>
        <pc:spChg chg="mod">
          <ac:chgData name="Kevin Dockx" userId="94afb09d-423d-4396-8260-00626a807e96" providerId="ADAL" clId="{DB4A7EC2-AF49-4EBC-AC92-000CA49AC12D}" dt="2025-05-05T13:39:23.033" v="578" actId="20577"/>
          <ac:spMkLst>
            <pc:docMk/>
            <pc:sldMk cId="229002366" sldId="299"/>
            <ac:spMk id="2" creationId="{1840E8C2-8B03-21BD-9B92-F0DD41C6681F}"/>
          </ac:spMkLst>
        </pc:spChg>
      </pc:sldChg>
      <pc:sldChg chg="modSp add mod">
        <pc:chgData name="Kevin Dockx" userId="94afb09d-423d-4396-8260-00626a807e96" providerId="ADAL" clId="{DB4A7EC2-AF49-4EBC-AC92-000CA49AC12D}" dt="2025-05-05T13:40:39.224" v="641" actId="20577"/>
        <pc:sldMkLst>
          <pc:docMk/>
          <pc:sldMk cId="2102131232" sldId="300"/>
        </pc:sldMkLst>
        <pc:spChg chg="mod">
          <ac:chgData name="Kevin Dockx" userId="94afb09d-423d-4396-8260-00626a807e96" providerId="ADAL" clId="{DB4A7EC2-AF49-4EBC-AC92-000CA49AC12D}" dt="2025-05-05T13:40:39.224" v="641" actId="20577"/>
          <ac:spMkLst>
            <pc:docMk/>
            <pc:sldMk cId="2102131232" sldId="300"/>
            <ac:spMk id="2" creationId="{1A1AB76D-A314-61E8-8C6A-A4D1DB20C1E1}"/>
          </ac:spMkLst>
        </pc:spChg>
      </pc:sldChg>
      <pc:sldChg chg="new del">
        <pc:chgData name="Kevin Dockx" userId="94afb09d-423d-4396-8260-00626a807e96" providerId="ADAL" clId="{DB4A7EC2-AF49-4EBC-AC92-000CA49AC12D}" dt="2025-05-05T13:41:32.333" v="648" actId="47"/>
        <pc:sldMkLst>
          <pc:docMk/>
          <pc:sldMk cId="1212253161" sldId="301"/>
        </pc:sldMkLst>
      </pc:sldChg>
      <pc:sldChg chg="addSp delSp modSp add del mod ord addAnim delAnim">
        <pc:chgData name="Kevin Dockx" userId="94afb09d-423d-4396-8260-00626a807e96" providerId="ADAL" clId="{DB4A7EC2-AF49-4EBC-AC92-000CA49AC12D}" dt="2025-05-07T12:31:21.524" v="1695" actId="47"/>
        <pc:sldMkLst>
          <pc:docMk/>
          <pc:sldMk cId="3672772960" sldId="302"/>
        </pc:sldMkLst>
      </pc:sldChg>
      <pc:sldChg chg="addSp modSp add mod ord modAnim">
        <pc:chgData name="Kevin Dockx" userId="94afb09d-423d-4396-8260-00626a807e96" providerId="ADAL" clId="{DB4A7EC2-AF49-4EBC-AC92-000CA49AC12D}" dt="2025-05-07T12:32:16.639" v="1705"/>
        <pc:sldMkLst>
          <pc:docMk/>
          <pc:sldMk cId="2318641991" sldId="303"/>
        </pc:sldMkLst>
        <pc:spChg chg="mod">
          <ac:chgData name="Kevin Dockx" userId="94afb09d-423d-4396-8260-00626a807e96" providerId="ADAL" clId="{DB4A7EC2-AF49-4EBC-AC92-000CA49AC12D}" dt="2025-05-05T13:48:25.096" v="847" actId="20577"/>
          <ac:spMkLst>
            <pc:docMk/>
            <pc:sldMk cId="2318641991" sldId="303"/>
            <ac:spMk id="2" creationId="{34D82648-C2BC-42B5-8F51-56BE192E911C}"/>
          </ac:spMkLst>
        </pc:spChg>
        <pc:spChg chg="add mod">
          <ac:chgData name="Kevin Dockx" userId="94afb09d-423d-4396-8260-00626a807e96" providerId="ADAL" clId="{DB4A7EC2-AF49-4EBC-AC92-000CA49AC12D}" dt="2025-05-07T12:31:40.960" v="1700" actId="1076"/>
          <ac:spMkLst>
            <pc:docMk/>
            <pc:sldMk cId="2318641991" sldId="303"/>
            <ac:spMk id="3" creationId="{F3D6F8B5-CE6D-CF2B-4D1F-AAA1D9E8016B}"/>
          </ac:spMkLst>
        </pc:spChg>
        <pc:spChg chg="add mod">
          <ac:chgData name="Kevin Dockx" userId="94afb09d-423d-4396-8260-00626a807e96" providerId="ADAL" clId="{DB4A7EC2-AF49-4EBC-AC92-000CA49AC12D}" dt="2025-05-05T13:49:10.529" v="977" actId="20577"/>
          <ac:spMkLst>
            <pc:docMk/>
            <pc:sldMk cId="2318641991" sldId="303"/>
            <ac:spMk id="4" creationId="{E717B9A8-DA68-12A7-5F82-AD563D361A76}"/>
          </ac:spMkLst>
        </pc:spChg>
        <pc:spChg chg="mod">
          <ac:chgData name="Kevin Dockx" userId="94afb09d-423d-4396-8260-00626a807e96" providerId="ADAL" clId="{DB4A7EC2-AF49-4EBC-AC92-000CA49AC12D}" dt="2025-05-07T12:31:33.866" v="1698" actId="1076"/>
          <ac:spMkLst>
            <pc:docMk/>
            <pc:sldMk cId="2318641991" sldId="303"/>
            <ac:spMk id="5" creationId="{18ED02DF-E526-DD52-AA49-8114B490F535}"/>
          </ac:spMkLst>
        </pc:spChg>
        <pc:spChg chg="mod">
          <ac:chgData name="Kevin Dockx" userId="94afb09d-423d-4396-8260-00626a807e96" providerId="ADAL" clId="{DB4A7EC2-AF49-4EBC-AC92-000CA49AC12D}" dt="2025-05-07T12:31:28.002" v="1697" actId="403"/>
          <ac:spMkLst>
            <pc:docMk/>
            <pc:sldMk cId="2318641991" sldId="303"/>
            <ac:spMk id="15" creationId="{37F168FD-34B1-EF00-262B-F18D20F89D3B}"/>
          </ac:spMkLst>
        </pc:spChg>
        <pc:spChg chg="mod">
          <ac:chgData name="Kevin Dockx" userId="94afb09d-423d-4396-8260-00626a807e96" providerId="ADAL" clId="{DB4A7EC2-AF49-4EBC-AC92-000CA49AC12D}" dt="2025-05-05T13:47:25.386" v="713" actId="1076"/>
          <ac:spMkLst>
            <pc:docMk/>
            <pc:sldMk cId="2318641991" sldId="303"/>
            <ac:spMk id="16" creationId="{527F86F9-20EC-D0B2-2345-F6231FCAF55F}"/>
          </ac:spMkLst>
        </pc:spChg>
        <pc:spChg chg="mod">
          <ac:chgData name="Kevin Dockx" userId="94afb09d-423d-4396-8260-00626a807e96" providerId="ADAL" clId="{DB4A7EC2-AF49-4EBC-AC92-000CA49AC12D}" dt="2025-05-07T12:31:43.802" v="1701" actId="1076"/>
          <ac:spMkLst>
            <pc:docMk/>
            <pc:sldMk cId="2318641991" sldId="303"/>
            <ac:spMk id="17" creationId="{6161D55D-6730-2110-8234-3B7CC8BBD7D7}"/>
          </ac:spMkLst>
        </pc:spChg>
        <pc:spChg chg="mod">
          <ac:chgData name="Kevin Dockx" userId="94afb09d-423d-4396-8260-00626a807e96" providerId="ADAL" clId="{DB4A7EC2-AF49-4EBC-AC92-000CA49AC12D}" dt="2025-05-05T13:47:29.106" v="714" actId="1076"/>
          <ac:spMkLst>
            <pc:docMk/>
            <pc:sldMk cId="2318641991" sldId="303"/>
            <ac:spMk id="18" creationId="{2BD08740-5233-18E7-24EA-F2C0666F5568}"/>
          </ac:spMkLst>
        </pc:spChg>
        <pc:spChg chg="mod">
          <ac:chgData name="Kevin Dockx" userId="94afb09d-423d-4396-8260-00626a807e96" providerId="ADAL" clId="{DB4A7EC2-AF49-4EBC-AC92-000CA49AC12D}" dt="2025-05-07T12:31:28.002" v="1697" actId="403"/>
          <ac:spMkLst>
            <pc:docMk/>
            <pc:sldMk cId="2318641991" sldId="303"/>
            <ac:spMk id="19" creationId="{C38A86E0-5D1C-BF9E-4F59-68E344759735}"/>
          </ac:spMkLst>
        </pc:spChg>
        <pc:spChg chg="mod">
          <ac:chgData name="Kevin Dockx" userId="94afb09d-423d-4396-8260-00626a807e96" providerId="ADAL" clId="{DB4A7EC2-AF49-4EBC-AC92-000CA49AC12D}" dt="2025-05-05T13:47:34.348" v="715" actId="1076"/>
          <ac:spMkLst>
            <pc:docMk/>
            <pc:sldMk cId="2318641991" sldId="303"/>
            <ac:spMk id="20" creationId="{FAA7E2EE-B38B-DAEF-98A0-1BE8584106EC}"/>
          </ac:spMkLst>
        </pc:spChg>
      </pc:sldChg>
      <pc:sldChg chg="addSp delSp modSp add del mod ord">
        <pc:chgData name="Kevin Dockx" userId="94afb09d-423d-4396-8260-00626a807e96" providerId="ADAL" clId="{DB4A7EC2-AF49-4EBC-AC92-000CA49AC12D}" dt="2025-05-06T14:31:58.296" v="1538" actId="47"/>
        <pc:sldMkLst>
          <pc:docMk/>
          <pc:sldMk cId="3334022161" sldId="304"/>
        </pc:sldMkLst>
      </pc:sldChg>
      <pc:sldChg chg="delSp add del mod">
        <pc:chgData name="Kevin Dockx" userId="94afb09d-423d-4396-8260-00626a807e96" providerId="ADAL" clId="{DB4A7EC2-AF49-4EBC-AC92-000CA49AC12D}" dt="2025-05-07T12:29:17.747" v="1601" actId="47"/>
        <pc:sldMkLst>
          <pc:docMk/>
          <pc:sldMk cId="778231367" sldId="305"/>
        </pc:sldMkLst>
      </pc:sldChg>
      <pc:sldChg chg="addSp delSp modSp add mod">
        <pc:chgData name="Kevin Dockx" userId="94afb09d-423d-4396-8260-00626a807e96" providerId="ADAL" clId="{DB4A7EC2-AF49-4EBC-AC92-000CA49AC12D}" dt="2025-05-06T14:30:24.412" v="1461"/>
        <pc:sldMkLst>
          <pc:docMk/>
          <pc:sldMk cId="2384769096" sldId="306"/>
        </pc:sldMkLst>
        <pc:grpChg chg="mod">
          <ac:chgData name="Kevin Dockx" userId="94afb09d-423d-4396-8260-00626a807e96" providerId="ADAL" clId="{DB4A7EC2-AF49-4EBC-AC92-000CA49AC12D}" dt="2025-05-06T14:30:24.412" v="1461"/>
          <ac:grpSpMkLst>
            <pc:docMk/>
            <pc:sldMk cId="2384769096" sldId="306"/>
            <ac:grpSpMk id="144" creationId="{CD8F9191-4817-F3D8-CB2D-139E4826F5CF}"/>
          </ac:grpSpMkLst>
        </pc:grpChg>
        <pc:inkChg chg="add mod">
          <ac:chgData name="Kevin Dockx" userId="94afb09d-423d-4396-8260-00626a807e96" providerId="ADAL" clId="{DB4A7EC2-AF49-4EBC-AC92-000CA49AC12D}" dt="2025-05-06T14:30:24.412" v="1461"/>
          <ac:inkMkLst>
            <pc:docMk/>
            <pc:sldMk cId="2384769096" sldId="306"/>
            <ac:inkMk id="27" creationId="{D630E7CB-D3D5-692C-9A0A-F277389F1831}"/>
          </ac:inkMkLst>
        </pc:inkChg>
        <pc:inkChg chg="add mod">
          <ac:chgData name="Kevin Dockx" userId="94afb09d-423d-4396-8260-00626a807e96" providerId="ADAL" clId="{DB4A7EC2-AF49-4EBC-AC92-000CA49AC12D}" dt="2025-05-06T14:30:24.412" v="1461"/>
          <ac:inkMkLst>
            <pc:docMk/>
            <pc:sldMk cId="2384769096" sldId="306"/>
            <ac:inkMk id="34" creationId="{8A0999B1-9B73-71FD-598C-501AD492F7C0}"/>
          </ac:inkMkLst>
        </pc:inkChg>
        <pc:inkChg chg="add mod">
          <ac:chgData name="Kevin Dockx" userId="94afb09d-423d-4396-8260-00626a807e96" providerId="ADAL" clId="{DB4A7EC2-AF49-4EBC-AC92-000CA49AC12D}" dt="2025-05-06T14:30:24.412" v="1461"/>
          <ac:inkMkLst>
            <pc:docMk/>
            <pc:sldMk cId="2384769096" sldId="306"/>
            <ac:inkMk id="35" creationId="{AA6E10A6-DC60-0489-B6B1-BA76FE54FC61}"/>
          </ac:inkMkLst>
        </pc:inkChg>
        <pc:inkChg chg="add mod">
          <ac:chgData name="Kevin Dockx" userId="94afb09d-423d-4396-8260-00626a807e96" providerId="ADAL" clId="{DB4A7EC2-AF49-4EBC-AC92-000CA49AC12D}" dt="2025-05-06T14:30:24.412" v="1461"/>
          <ac:inkMkLst>
            <pc:docMk/>
            <pc:sldMk cId="2384769096" sldId="306"/>
            <ac:inkMk id="36" creationId="{95766637-4299-D7E4-25D8-6AC15DF72C49}"/>
          </ac:inkMkLst>
        </pc:inkChg>
        <pc:inkChg chg="add">
          <ac:chgData name="Kevin Dockx" userId="94afb09d-423d-4396-8260-00626a807e96" providerId="ADAL" clId="{DB4A7EC2-AF49-4EBC-AC92-000CA49AC12D}" dt="2025-05-06T14:27:13.997" v="1231" actId="9405"/>
          <ac:inkMkLst>
            <pc:docMk/>
            <pc:sldMk cId="2384769096" sldId="306"/>
            <ac:inkMk id="37" creationId="{AABC3FC1-B8E0-7784-85E2-7B829497C661}"/>
          </ac:inkMkLst>
        </pc:inkChg>
        <pc:inkChg chg="add mod">
          <ac:chgData name="Kevin Dockx" userId="94afb09d-423d-4396-8260-00626a807e96" providerId="ADAL" clId="{DB4A7EC2-AF49-4EBC-AC92-000CA49AC12D}" dt="2025-05-06T14:30:24.412" v="1461"/>
          <ac:inkMkLst>
            <pc:docMk/>
            <pc:sldMk cId="2384769096" sldId="306"/>
            <ac:inkMk id="38" creationId="{6BCA1293-76EE-03EA-3EEF-F16B1794D666}"/>
          </ac:inkMkLst>
        </pc:inkChg>
        <pc:inkChg chg="add mod">
          <ac:chgData name="Kevin Dockx" userId="94afb09d-423d-4396-8260-00626a807e96" providerId="ADAL" clId="{DB4A7EC2-AF49-4EBC-AC92-000CA49AC12D}" dt="2025-05-06T14:27:20.607" v="1246"/>
          <ac:inkMkLst>
            <pc:docMk/>
            <pc:sldMk cId="2384769096" sldId="306"/>
            <ac:inkMk id="39" creationId="{C24FC27A-268E-0A3F-6E26-E419633F7F7B}"/>
          </ac:inkMkLst>
        </pc:inkChg>
        <pc:inkChg chg="add mod">
          <ac:chgData name="Kevin Dockx" userId="94afb09d-423d-4396-8260-00626a807e96" providerId="ADAL" clId="{DB4A7EC2-AF49-4EBC-AC92-000CA49AC12D}" dt="2025-05-06T14:30:24.412" v="1461"/>
          <ac:inkMkLst>
            <pc:docMk/>
            <pc:sldMk cId="2384769096" sldId="306"/>
            <ac:inkMk id="40" creationId="{684CF620-73D0-3B30-13BA-2EE408222270}"/>
          </ac:inkMkLst>
        </pc:inkChg>
        <pc:inkChg chg="add">
          <ac:chgData name="Kevin Dockx" userId="94afb09d-423d-4396-8260-00626a807e96" providerId="ADAL" clId="{DB4A7EC2-AF49-4EBC-AC92-000CA49AC12D}" dt="2025-05-06T14:27:15.387" v="1235" actId="9405"/>
          <ac:inkMkLst>
            <pc:docMk/>
            <pc:sldMk cId="2384769096" sldId="306"/>
            <ac:inkMk id="41" creationId="{7DC94E36-6941-7D22-D65A-471B9B453A76}"/>
          </ac:inkMkLst>
        </pc:inkChg>
        <pc:inkChg chg="add">
          <ac:chgData name="Kevin Dockx" userId="94afb09d-423d-4396-8260-00626a807e96" providerId="ADAL" clId="{DB4A7EC2-AF49-4EBC-AC92-000CA49AC12D}" dt="2025-05-06T14:27:15.786" v="1236" actId="9405"/>
          <ac:inkMkLst>
            <pc:docMk/>
            <pc:sldMk cId="2384769096" sldId="306"/>
            <ac:inkMk id="42" creationId="{A5B39737-BB90-51C5-0515-2BA531F17C78}"/>
          </ac:inkMkLst>
        </pc:inkChg>
        <pc:inkChg chg="add mod">
          <ac:chgData name="Kevin Dockx" userId="94afb09d-423d-4396-8260-00626a807e96" providerId="ADAL" clId="{DB4A7EC2-AF49-4EBC-AC92-000CA49AC12D}" dt="2025-05-06T14:30:24.412" v="1461"/>
          <ac:inkMkLst>
            <pc:docMk/>
            <pc:sldMk cId="2384769096" sldId="306"/>
            <ac:inkMk id="43" creationId="{73BDDAB3-BB54-F837-4C57-D044274F71A1}"/>
          </ac:inkMkLst>
        </pc:inkChg>
        <pc:inkChg chg="add mod">
          <ac:chgData name="Kevin Dockx" userId="94afb09d-423d-4396-8260-00626a807e96" providerId="ADAL" clId="{DB4A7EC2-AF49-4EBC-AC92-000CA49AC12D}" dt="2025-05-06T14:30:15.412" v="1442"/>
          <ac:inkMkLst>
            <pc:docMk/>
            <pc:sldMk cId="2384769096" sldId="306"/>
            <ac:inkMk id="44" creationId="{E88706F3-4061-3AE8-CBFE-001A1884C109}"/>
          </ac:inkMkLst>
        </pc:inkChg>
        <pc:inkChg chg="add mod">
          <ac:chgData name="Kevin Dockx" userId="94afb09d-423d-4396-8260-00626a807e96" providerId="ADAL" clId="{DB4A7EC2-AF49-4EBC-AC92-000CA49AC12D}" dt="2025-05-06T14:30:15.372" v="1417"/>
          <ac:inkMkLst>
            <pc:docMk/>
            <pc:sldMk cId="2384769096" sldId="306"/>
            <ac:inkMk id="45" creationId="{F543A7C0-6C70-D77A-567A-9B022FEB8BE0}"/>
          </ac:inkMkLst>
        </pc:inkChg>
        <pc:inkChg chg="add">
          <ac:chgData name="Kevin Dockx" userId="94afb09d-423d-4396-8260-00626a807e96" providerId="ADAL" clId="{DB4A7EC2-AF49-4EBC-AC92-000CA49AC12D}" dt="2025-05-06T14:27:17.469" v="1240" actId="9405"/>
          <ac:inkMkLst>
            <pc:docMk/>
            <pc:sldMk cId="2384769096" sldId="306"/>
            <ac:inkMk id="46" creationId="{FD5AEFB1-55FD-707D-EA58-47797B2D6715}"/>
          </ac:inkMkLst>
        </pc:inkChg>
        <pc:inkChg chg="add">
          <ac:chgData name="Kevin Dockx" userId="94afb09d-423d-4396-8260-00626a807e96" providerId="ADAL" clId="{DB4A7EC2-AF49-4EBC-AC92-000CA49AC12D}" dt="2025-05-06T14:27:17.969" v="1241" actId="9405"/>
          <ac:inkMkLst>
            <pc:docMk/>
            <pc:sldMk cId="2384769096" sldId="306"/>
            <ac:inkMk id="47" creationId="{D580F89A-DD78-1FDA-B2B7-F4977FDE8DF4}"/>
          </ac:inkMkLst>
        </pc:inkChg>
        <pc:inkChg chg="add">
          <ac:chgData name="Kevin Dockx" userId="94afb09d-423d-4396-8260-00626a807e96" providerId="ADAL" clId="{DB4A7EC2-AF49-4EBC-AC92-000CA49AC12D}" dt="2025-05-06T14:27:18.223" v="1242" actId="9405"/>
          <ac:inkMkLst>
            <pc:docMk/>
            <pc:sldMk cId="2384769096" sldId="306"/>
            <ac:inkMk id="48" creationId="{7CF7ECCA-0F1D-6ACB-48AE-CECD924A9C4A}"/>
          </ac:inkMkLst>
        </pc:inkChg>
        <pc:inkChg chg="add mod">
          <ac:chgData name="Kevin Dockx" userId="94afb09d-423d-4396-8260-00626a807e96" providerId="ADAL" clId="{DB4A7EC2-AF49-4EBC-AC92-000CA49AC12D}" dt="2025-05-06T14:30:24.412" v="1461"/>
          <ac:inkMkLst>
            <pc:docMk/>
            <pc:sldMk cId="2384769096" sldId="306"/>
            <ac:inkMk id="49" creationId="{B0188A4F-0E49-92C8-649E-DCD7AD04A14F}"/>
          </ac:inkMkLst>
        </pc:inkChg>
        <pc:inkChg chg="add mod">
          <ac:chgData name="Kevin Dockx" userId="94afb09d-423d-4396-8260-00626a807e96" providerId="ADAL" clId="{DB4A7EC2-AF49-4EBC-AC92-000CA49AC12D}" dt="2025-05-06T14:30:24.412" v="1461"/>
          <ac:inkMkLst>
            <pc:docMk/>
            <pc:sldMk cId="2384769096" sldId="306"/>
            <ac:inkMk id="50" creationId="{FCB58E48-71DE-5F6C-1B02-85DB4D88675A}"/>
          </ac:inkMkLst>
        </pc:inkChg>
        <pc:inkChg chg="add mod">
          <ac:chgData name="Kevin Dockx" userId="94afb09d-423d-4396-8260-00626a807e96" providerId="ADAL" clId="{DB4A7EC2-AF49-4EBC-AC92-000CA49AC12D}" dt="2025-05-06T14:30:15.412" v="1442"/>
          <ac:inkMkLst>
            <pc:docMk/>
            <pc:sldMk cId="2384769096" sldId="306"/>
            <ac:inkMk id="51" creationId="{2B2FEAA7-E924-6DCB-F693-6D9C54DC5DC4}"/>
          </ac:inkMkLst>
        </pc:inkChg>
        <pc:inkChg chg="add">
          <ac:chgData name="Kevin Dockx" userId="94afb09d-423d-4396-8260-00626a807e96" providerId="ADAL" clId="{DB4A7EC2-AF49-4EBC-AC92-000CA49AC12D}" dt="2025-05-06T14:27:20.831" v="1247" actId="9405"/>
          <ac:inkMkLst>
            <pc:docMk/>
            <pc:sldMk cId="2384769096" sldId="306"/>
            <ac:inkMk id="53" creationId="{6444D60E-40D3-9547-C6D2-2C1319613F17}"/>
          </ac:inkMkLst>
        </pc:inkChg>
        <pc:inkChg chg="add mod">
          <ac:chgData name="Kevin Dockx" userId="94afb09d-423d-4396-8260-00626a807e96" providerId="ADAL" clId="{DB4A7EC2-AF49-4EBC-AC92-000CA49AC12D}" dt="2025-05-06T14:30:15.412" v="1442"/>
          <ac:inkMkLst>
            <pc:docMk/>
            <pc:sldMk cId="2384769096" sldId="306"/>
            <ac:inkMk id="140" creationId="{D23BFC9E-48AF-0E6F-79CE-8E3B250C7EA2}"/>
          </ac:inkMkLst>
        </pc:inkChg>
      </pc:sldChg>
      <pc:sldChg chg="addSp delSp modSp add del mod ord">
        <pc:chgData name="Kevin Dockx" userId="94afb09d-423d-4396-8260-00626a807e96" providerId="ADAL" clId="{DB4A7EC2-AF49-4EBC-AC92-000CA49AC12D}" dt="2025-05-06T14:31:59.353" v="1539" actId="47"/>
        <pc:sldMkLst>
          <pc:docMk/>
          <pc:sldMk cId="2956491469" sldId="307"/>
        </pc:sldMkLst>
      </pc:sldChg>
      <pc:sldChg chg="add del">
        <pc:chgData name="Kevin Dockx" userId="94afb09d-423d-4396-8260-00626a807e96" providerId="ADAL" clId="{DB4A7EC2-AF49-4EBC-AC92-000CA49AC12D}" dt="2025-05-06T14:32:00.397" v="1540" actId="47"/>
        <pc:sldMkLst>
          <pc:docMk/>
          <pc:sldMk cId="437561374" sldId="308"/>
        </pc:sldMkLst>
      </pc:sldChg>
      <pc:sldChg chg="addSp delSp modSp add del mod">
        <pc:chgData name="Kevin Dockx" userId="94afb09d-423d-4396-8260-00626a807e96" providerId="ADAL" clId="{DB4A7EC2-AF49-4EBC-AC92-000CA49AC12D}" dt="2025-05-06T14:31:55.985" v="1536" actId="47"/>
        <pc:sldMkLst>
          <pc:docMk/>
          <pc:sldMk cId="71779111" sldId="309"/>
        </pc:sldMkLst>
      </pc:sldChg>
      <pc:sldChg chg="addSp delSp modSp add del mod">
        <pc:chgData name="Kevin Dockx" userId="94afb09d-423d-4396-8260-00626a807e96" providerId="ADAL" clId="{DB4A7EC2-AF49-4EBC-AC92-000CA49AC12D}" dt="2025-05-06T14:31:57.663" v="1537" actId="47"/>
        <pc:sldMkLst>
          <pc:docMk/>
          <pc:sldMk cId="2224603399" sldId="310"/>
        </pc:sldMkLst>
      </pc:sldChg>
      <pc:sldChg chg="add del">
        <pc:chgData name="Kevin Dockx" userId="94afb09d-423d-4396-8260-00626a807e96" providerId="ADAL" clId="{DB4A7EC2-AF49-4EBC-AC92-000CA49AC12D}" dt="2025-05-06T14:29:46.372" v="1409" actId="47"/>
        <pc:sldMkLst>
          <pc:docMk/>
          <pc:sldMk cId="1414074611" sldId="311"/>
        </pc:sldMkLst>
      </pc:sldChg>
      <pc:sldChg chg="delSp modSp add">
        <pc:chgData name="Kevin Dockx" userId="94afb09d-423d-4396-8260-00626a807e96" providerId="ADAL" clId="{DB4A7EC2-AF49-4EBC-AC92-000CA49AC12D}" dt="2025-05-06T14:30:49.519" v="1495"/>
        <pc:sldMkLst>
          <pc:docMk/>
          <pc:sldMk cId="1742965704" sldId="311"/>
        </pc:sldMkLst>
        <pc:grpChg chg="mod">
          <ac:chgData name="Kevin Dockx" userId="94afb09d-423d-4396-8260-00626a807e96" providerId="ADAL" clId="{DB4A7EC2-AF49-4EBC-AC92-000CA49AC12D}" dt="2025-05-06T14:30:49.519" v="1495"/>
          <ac:grpSpMkLst>
            <pc:docMk/>
            <pc:sldMk cId="1742965704" sldId="311"/>
            <ac:grpSpMk id="144" creationId="{46953529-AFCD-1AA6-25C8-529A7617830F}"/>
          </ac:grpSpMkLst>
        </pc:grpChg>
        <pc:inkChg chg="mod">
          <ac:chgData name="Kevin Dockx" userId="94afb09d-423d-4396-8260-00626a807e96" providerId="ADAL" clId="{DB4A7EC2-AF49-4EBC-AC92-000CA49AC12D}" dt="2025-05-06T14:30:49.519" v="1495"/>
          <ac:inkMkLst>
            <pc:docMk/>
            <pc:sldMk cId="1742965704" sldId="311"/>
            <ac:inkMk id="27" creationId="{936C23EE-9C16-C496-79D8-2FF70909BDFD}"/>
          </ac:inkMkLst>
        </pc:inkChg>
        <pc:inkChg chg="mod">
          <ac:chgData name="Kevin Dockx" userId="94afb09d-423d-4396-8260-00626a807e96" providerId="ADAL" clId="{DB4A7EC2-AF49-4EBC-AC92-000CA49AC12D}" dt="2025-05-06T14:30:49.519" v="1495"/>
          <ac:inkMkLst>
            <pc:docMk/>
            <pc:sldMk cId="1742965704" sldId="311"/>
            <ac:inkMk id="40" creationId="{08A8CEC7-A090-F7A7-3C9A-9B7EADFCAF6F}"/>
          </ac:inkMkLst>
        </pc:inkChg>
        <pc:inkChg chg="mod">
          <ac:chgData name="Kevin Dockx" userId="94afb09d-423d-4396-8260-00626a807e96" providerId="ADAL" clId="{DB4A7EC2-AF49-4EBC-AC92-000CA49AC12D}" dt="2025-05-06T14:30:49.519" v="1495"/>
          <ac:inkMkLst>
            <pc:docMk/>
            <pc:sldMk cId="1742965704" sldId="311"/>
            <ac:inkMk id="46" creationId="{1D160B17-BAA4-1FC2-E7C9-CC8CD5204B7B}"/>
          </ac:inkMkLst>
        </pc:inkChg>
        <pc:inkChg chg="mod">
          <ac:chgData name="Kevin Dockx" userId="94afb09d-423d-4396-8260-00626a807e96" providerId="ADAL" clId="{DB4A7EC2-AF49-4EBC-AC92-000CA49AC12D}" dt="2025-05-06T14:30:49.519" v="1495"/>
          <ac:inkMkLst>
            <pc:docMk/>
            <pc:sldMk cId="1742965704" sldId="311"/>
            <ac:inkMk id="48" creationId="{2042CAA9-6361-4F8F-CC0C-9DA9A9B410A3}"/>
          </ac:inkMkLst>
        </pc:inkChg>
        <pc:inkChg chg="mod">
          <ac:chgData name="Kevin Dockx" userId="94afb09d-423d-4396-8260-00626a807e96" providerId="ADAL" clId="{DB4A7EC2-AF49-4EBC-AC92-000CA49AC12D}" dt="2025-05-06T14:30:49.519" v="1495"/>
          <ac:inkMkLst>
            <pc:docMk/>
            <pc:sldMk cId="1742965704" sldId="311"/>
            <ac:inkMk id="49" creationId="{13D66781-4016-2803-D038-303B84A026DB}"/>
          </ac:inkMkLst>
        </pc:inkChg>
        <pc:inkChg chg="mod">
          <ac:chgData name="Kevin Dockx" userId="94afb09d-423d-4396-8260-00626a807e96" providerId="ADAL" clId="{DB4A7EC2-AF49-4EBC-AC92-000CA49AC12D}" dt="2025-05-06T14:30:49.519" v="1495"/>
          <ac:inkMkLst>
            <pc:docMk/>
            <pc:sldMk cId="1742965704" sldId="311"/>
            <ac:inkMk id="50" creationId="{BF18BDD3-C2DB-838D-B4C6-80ABF7471392}"/>
          </ac:inkMkLst>
        </pc:inkChg>
        <pc:inkChg chg="mod">
          <ac:chgData name="Kevin Dockx" userId="94afb09d-423d-4396-8260-00626a807e96" providerId="ADAL" clId="{DB4A7EC2-AF49-4EBC-AC92-000CA49AC12D}" dt="2025-05-06T14:30:49.519" v="1495"/>
          <ac:inkMkLst>
            <pc:docMk/>
            <pc:sldMk cId="1742965704" sldId="311"/>
            <ac:inkMk id="59" creationId="{B01E077F-03B2-3D31-18DF-54004C719DA5}"/>
          </ac:inkMkLst>
        </pc:inkChg>
        <pc:inkChg chg="mod">
          <ac:chgData name="Kevin Dockx" userId="94afb09d-423d-4396-8260-00626a807e96" providerId="ADAL" clId="{DB4A7EC2-AF49-4EBC-AC92-000CA49AC12D}" dt="2025-05-06T14:30:49.519" v="1495"/>
          <ac:inkMkLst>
            <pc:docMk/>
            <pc:sldMk cId="1742965704" sldId="311"/>
            <ac:inkMk id="60" creationId="{77E5B494-7FCE-7A75-5706-5505F594E642}"/>
          </ac:inkMkLst>
        </pc:inkChg>
        <pc:inkChg chg="mod">
          <ac:chgData name="Kevin Dockx" userId="94afb09d-423d-4396-8260-00626a807e96" providerId="ADAL" clId="{DB4A7EC2-AF49-4EBC-AC92-000CA49AC12D}" dt="2025-05-06T14:30:49.519" v="1495"/>
          <ac:inkMkLst>
            <pc:docMk/>
            <pc:sldMk cId="1742965704" sldId="311"/>
            <ac:inkMk id="140" creationId="{ECC6B1F8-CF1C-F0B8-114F-7F22F5A24145}"/>
          </ac:inkMkLst>
        </pc:inkChg>
      </pc:sldChg>
      <pc:sldChg chg="addSp delSp modSp add">
        <pc:chgData name="Kevin Dockx" userId="94afb09d-423d-4396-8260-00626a807e96" providerId="ADAL" clId="{DB4A7EC2-AF49-4EBC-AC92-000CA49AC12D}" dt="2025-05-06T14:31:15.967" v="1519"/>
        <pc:sldMkLst>
          <pc:docMk/>
          <pc:sldMk cId="416690192" sldId="312"/>
        </pc:sldMkLst>
        <pc:grpChg chg="mod">
          <ac:chgData name="Kevin Dockx" userId="94afb09d-423d-4396-8260-00626a807e96" providerId="ADAL" clId="{DB4A7EC2-AF49-4EBC-AC92-000CA49AC12D}" dt="2025-05-06T14:31:15.967" v="1519"/>
          <ac:grpSpMkLst>
            <pc:docMk/>
            <pc:sldMk cId="416690192" sldId="312"/>
            <ac:grpSpMk id="144" creationId="{B1AE4AC6-F521-DD3A-D3A7-402446922A71}"/>
          </ac:grpSpMkLst>
        </pc:grpChg>
        <pc:inkChg chg="mod">
          <ac:chgData name="Kevin Dockx" userId="94afb09d-423d-4396-8260-00626a807e96" providerId="ADAL" clId="{DB4A7EC2-AF49-4EBC-AC92-000CA49AC12D}" dt="2025-05-06T14:31:15.967" v="1519"/>
          <ac:inkMkLst>
            <pc:docMk/>
            <pc:sldMk cId="416690192" sldId="312"/>
            <ac:inkMk id="28" creationId="{D4411107-79EB-814F-2415-FE01CDAE70D8}"/>
          </ac:inkMkLst>
        </pc:inkChg>
        <pc:inkChg chg="mod">
          <ac:chgData name="Kevin Dockx" userId="94afb09d-423d-4396-8260-00626a807e96" providerId="ADAL" clId="{DB4A7EC2-AF49-4EBC-AC92-000CA49AC12D}" dt="2025-05-06T14:31:15.967" v="1519"/>
          <ac:inkMkLst>
            <pc:docMk/>
            <pc:sldMk cId="416690192" sldId="312"/>
            <ac:inkMk id="35" creationId="{FE6F590F-95CF-1941-F67F-9B341676B4EB}"/>
          </ac:inkMkLst>
        </pc:inkChg>
        <pc:inkChg chg="mod">
          <ac:chgData name="Kevin Dockx" userId="94afb09d-423d-4396-8260-00626a807e96" providerId="ADAL" clId="{DB4A7EC2-AF49-4EBC-AC92-000CA49AC12D}" dt="2025-05-06T14:31:15.967" v="1519"/>
          <ac:inkMkLst>
            <pc:docMk/>
            <pc:sldMk cId="416690192" sldId="312"/>
            <ac:inkMk id="38" creationId="{37C8FB42-4096-6130-2980-D10FA7770D3C}"/>
          </ac:inkMkLst>
        </pc:inkChg>
        <pc:inkChg chg="mod">
          <ac:chgData name="Kevin Dockx" userId="94afb09d-423d-4396-8260-00626a807e96" providerId="ADAL" clId="{DB4A7EC2-AF49-4EBC-AC92-000CA49AC12D}" dt="2025-05-06T14:31:11.731" v="1516"/>
          <ac:inkMkLst>
            <pc:docMk/>
            <pc:sldMk cId="416690192" sldId="312"/>
            <ac:inkMk id="41" creationId="{E7992A70-113E-6AAE-C5A7-59A7B3938B4B}"/>
          </ac:inkMkLst>
        </pc:inkChg>
        <pc:inkChg chg="mod">
          <ac:chgData name="Kevin Dockx" userId="94afb09d-423d-4396-8260-00626a807e96" providerId="ADAL" clId="{DB4A7EC2-AF49-4EBC-AC92-000CA49AC12D}" dt="2025-05-06T14:31:15.967" v="1519"/>
          <ac:inkMkLst>
            <pc:docMk/>
            <pc:sldMk cId="416690192" sldId="312"/>
            <ac:inkMk id="44" creationId="{97815FC2-07ED-B984-5602-F7137DE059A8}"/>
          </ac:inkMkLst>
        </pc:inkChg>
        <pc:inkChg chg="mod">
          <ac:chgData name="Kevin Dockx" userId="94afb09d-423d-4396-8260-00626a807e96" providerId="ADAL" clId="{DB4A7EC2-AF49-4EBC-AC92-000CA49AC12D}" dt="2025-05-06T14:31:15.967" v="1519"/>
          <ac:inkMkLst>
            <pc:docMk/>
            <pc:sldMk cId="416690192" sldId="312"/>
            <ac:inkMk id="48" creationId="{B9B5D6A3-0372-45C1-BA9F-E8E3E47FA8A9}"/>
          </ac:inkMkLst>
        </pc:inkChg>
        <pc:inkChg chg="mod">
          <ac:chgData name="Kevin Dockx" userId="94afb09d-423d-4396-8260-00626a807e96" providerId="ADAL" clId="{DB4A7EC2-AF49-4EBC-AC92-000CA49AC12D}" dt="2025-05-06T14:31:15.967" v="1519"/>
          <ac:inkMkLst>
            <pc:docMk/>
            <pc:sldMk cId="416690192" sldId="312"/>
            <ac:inkMk id="94" creationId="{A30EC27F-98C6-626D-A809-CD1C5B63642F}"/>
          </ac:inkMkLst>
        </pc:inkChg>
        <pc:inkChg chg="mod">
          <ac:chgData name="Kevin Dockx" userId="94afb09d-423d-4396-8260-00626a807e96" providerId="ADAL" clId="{DB4A7EC2-AF49-4EBC-AC92-000CA49AC12D}" dt="2025-05-06T14:31:15.967" v="1519"/>
          <ac:inkMkLst>
            <pc:docMk/>
            <pc:sldMk cId="416690192" sldId="312"/>
            <ac:inkMk id="95" creationId="{ECE4553F-C0E7-ACB6-0E36-F90B9E86F13E}"/>
          </ac:inkMkLst>
        </pc:inkChg>
        <pc:inkChg chg="mod">
          <ac:chgData name="Kevin Dockx" userId="94afb09d-423d-4396-8260-00626a807e96" providerId="ADAL" clId="{DB4A7EC2-AF49-4EBC-AC92-000CA49AC12D}" dt="2025-05-06T14:31:15.967" v="1519"/>
          <ac:inkMkLst>
            <pc:docMk/>
            <pc:sldMk cId="416690192" sldId="312"/>
            <ac:inkMk id="97" creationId="{BE315EB8-02A6-B6D2-9A33-B565E58F4773}"/>
          </ac:inkMkLst>
        </pc:inkChg>
      </pc:sldChg>
      <pc:sldChg chg="addSp delSp modSp add">
        <pc:chgData name="Kevin Dockx" userId="94afb09d-423d-4396-8260-00626a807e96" providerId="ADAL" clId="{DB4A7EC2-AF49-4EBC-AC92-000CA49AC12D}" dt="2025-05-06T14:31:44.444" v="1534"/>
        <pc:sldMkLst>
          <pc:docMk/>
          <pc:sldMk cId="1081804110" sldId="313"/>
        </pc:sldMkLst>
        <pc:grpChg chg="mod">
          <ac:chgData name="Kevin Dockx" userId="94afb09d-423d-4396-8260-00626a807e96" providerId="ADAL" clId="{DB4A7EC2-AF49-4EBC-AC92-000CA49AC12D}" dt="2025-05-06T14:31:44.444" v="1534"/>
          <ac:grpSpMkLst>
            <pc:docMk/>
            <pc:sldMk cId="1081804110" sldId="313"/>
            <ac:grpSpMk id="144" creationId="{E464A55B-0299-1862-E22E-B2A0740C0E4C}"/>
          </ac:grpSpMkLst>
        </pc:grpChg>
        <pc:inkChg chg="mod">
          <ac:chgData name="Kevin Dockx" userId="94afb09d-423d-4396-8260-00626a807e96" providerId="ADAL" clId="{DB4A7EC2-AF49-4EBC-AC92-000CA49AC12D}" dt="2025-05-06T14:31:44.444" v="1534"/>
          <ac:inkMkLst>
            <pc:docMk/>
            <pc:sldMk cId="1081804110" sldId="313"/>
            <ac:inkMk id="36" creationId="{117C69A1-9786-DA15-E69E-881C6D7D2643}"/>
          </ac:inkMkLst>
        </pc:inkChg>
        <pc:inkChg chg="mod">
          <ac:chgData name="Kevin Dockx" userId="94afb09d-423d-4396-8260-00626a807e96" providerId="ADAL" clId="{DB4A7EC2-AF49-4EBC-AC92-000CA49AC12D}" dt="2025-05-06T14:31:44.444" v="1534"/>
          <ac:inkMkLst>
            <pc:docMk/>
            <pc:sldMk cId="1081804110" sldId="313"/>
            <ac:inkMk id="37" creationId="{919D98E7-FA8B-13AA-F462-22994C10A33E}"/>
          </ac:inkMkLst>
        </pc:inkChg>
        <pc:inkChg chg="mod">
          <ac:chgData name="Kevin Dockx" userId="94afb09d-423d-4396-8260-00626a807e96" providerId="ADAL" clId="{DB4A7EC2-AF49-4EBC-AC92-000CA49AC12D}" dt="2025-05-06T14:31:44.444" v="1534"/>
          <ac:inkMkLst>
            <pc:docMk/>
            <pc:sldMk cId="1081804110" sldId="313"/>
            <ac:inkMk id="48" creationId="{D10C250A-9FE4-E488-C7D9-60DE09F9BE9D}"/>
          </ac:inkMkLst>
        </pc:inkChg>
        <pc:inkChg chg="mod">
          <ac:chgData name="Kevin Dockx" userId="94afb09d-423d-4396-8260-00626a807e96" providerId="ADAL" clId="{DB4A7EC2-AF49-4EBC-AC92-000CA49AC12D}" dt="2025-05-06T14:31:44.444" v="1534"/>
          <ac:inkMkLst>
            <pc:docMk/>
            <pc:sldMk cId="1081804110" sldId="313"/>
            <ac:inkMk id="51" creationId="{37DB1F77-A28B-AF57-1C48-AA6AE2B05025}"/>
          </ac:inkMkLst>
        </pc:inkChg>
        <pc:inkChg chg="mod">
          <ac:chgData name="Kevin Dockx" userId="94afb09d-423d-4396-8260-00626a807e96" providerId="ADAL" clId="{DB4A7EC2-AF49-4EBC-AC92-000CA49AC12D}" dt="2025-05-06T14:31:44.444" v="1534"/>
          <ac:inkMkLst>
            <pc:docMk/>
            <pc:sldMk cId="1081804110" sldId="313"/>
            <ac:inkMk id="62" creationId="{A2C5C3C7-BFFA-B626-EE51-127DF0D5BE72}"/>
          </ac:inkMkLst>
        </pc:inkChg>
        <pc:inkChg chg="mod">
          <ac:chgData name="Kevin Dockx" userId="94afb09d-423d-4396-8260-00626a807e96" providerId="ADAL" clId="{DB4A7EC2-AF49-4EBC-AC92-000CA49AC12D}" dt="2025-05-06T14:31:44.444" v="1534"/>
          <ac:inkMkLst>
            <pc:docMk/>
            <pc:sldMk cId="1081804110" sldId="313"/>
            <ac:inkMk id="65" creationId="{F5D495B7-7D99-57A1-A57F-C9FC4AB1766A}"/>
          </ac:inkMkLst>
        </pc:inkChg>
        <pc:inkChg chg="mod">
          <ac:chgData name="Kevin Dockx" userId="94afb09d-423d-4396-8260-00626a807e96" providerId="ADAL" clId="{DB4A7EC2-AF49-4EBC-AC92-000CA49AC12D}" dt="2025-05-06T14:31:44.444" v="1534"/>
          <ac:inkMkLst>
            <pc:docMk/>
            <pc:sldMk cId="1081804110" sldId="313"/>
            <ac:inkMk id="99" creationId="{E2148D59-BB3A-50A8-FC78-EFDC043EAA18}"/>
          </ac:inkMkLst>
        </pc:inkChg>
        <pc:inkChg chg="mod">
          <ac:chgData name="Kevin Dockx" userId="94afb09d-423d-4396-8260-00626a807e96" providerId="ADAL" clId="{DB4A7EC2-AF49-4EBC-AC92-000CA49AC12D}" dt="2025-05-06T14:31:44.444" v="1534"/>
          <ac:inkMkLst>
            <pc:docMk/>
            <pc:sldMk cId="1081804110" sldId="313"/>
            <ac:inkMk id="101" creationId="{C0F91CFA-E5FE-CE1C-7D84-B7AB56CAF2E8}"/>
          </ac:inkMkLst>
        </pc:inkChg>
      </pc:sldChg>
      <pc:sldChg chg="delSp modSp add">
        <pc:chgData name="Kevin Dockx" userId="94afb09d-423d-4396-8260-00626a807e96" providerId="ADAL" clId="{DB4A7EC2-AF49-4EBC-AC92-000CA49AC12D}" dt="2025-05-06T14:31:48.989" v="1535"/>
        <pc:sldMkLst>
          <pc:docMk/>
          <pc:sldMk cId="4210278827" sldId="314"/>
        </pc:sldMkLst>
        <pc:grpChg chg="mod">
          <ac:chgData name="Kevin Dockx" userId="94afb09d-423d-4396-8260-00626a807e96" providerId="ADAL" clId="{DB4A7EC2-AF49-4EBC-AC92-000CA49AC12D}" dt="2025-05-06T14:31:48.989" v="1535"/>
          <ac:grpSpMkLst>
            <pc:docMk/>
            <pc:sldMk cId="4210278827" sldId="314"/>
            <ac:grpSpMk id="144" creationId="{4968635A-8D24-18A9-C49E-DDCC2D0A21A0}"/>
          </ac:grpSpMkLst>
        </pc:grpChg>
        <pc:inkChg chg="mod">
          <ac:chgData name="Kevin Dockx" userId="94afb09d-423d-4396-8260-00626a807e96" providerId="ADAL" clId="{DB4A7EC2-AF49-4EBC-AC92-000CA49AC12D}" dt="2025-05-06T14:31:48.989" v="1535"/>
          <ac:inkMkLst>
            <pc:docMk/>
            <pc:sldMk cId="4210278827" sldId="314"/>
            <ac:inkMk id="34" creationId="{E0C19134-7ECE-F6D0-E9CA-BB98964F1740}"/>
          </ac:inkMkLst>
        </pc:inkChg>
        <pc:inkChg chg="mod">
          <ac:chgData name="Kevin Dockx" userId="94afb09d-423d-4396-8260-00626a807e96" providerId="ADAL" clId="{DB4A7EC2-AF49-4EBC-AC92-000CA49AC12D}" dt="2025-05-06T14:31:48.989" v="1535"/>
          <ac:inkMkLst>
            <pc:docMk/>
            <pc:sldMk cId="4210278827" sldId="314"/>
            <ac:inkMk id="35" creationId="{63F07FCB-0826-6441-9287-EF86DB45DD8C}"/>
          </ac:inkMkLst>
        </pc:inkChg>
        <pc:inkChg chg="mod">
          <ac:chgData name="Kevin Dockx" userId="94afb09d-423d-4396-8260-00626a807e96" providerId="ADAL" clId="{DB4A7EC2-AF49-4EBC-AC92-000CA49AC12D}" dt="2025-05-06T14:31:48.989" v="1535"/>
          <ac:inkMkLst>
            <pc:docMk/>
            <pc:sldMk cId="4210278827" sldId="314"/>
            <ac:inkMk id="39" creationId="{ADB6FC23-E590-84D0-E4AD-A202DF87B114}"/>
          </ac:inkMkLst>
        </pc:inkChg>
        <pc:inkChg chg="mod">
          <ac:chgData name="Kevin Dockx" userId="94afb09d-423d-4396-8260-00626a807e96" providerId="ADAL" clId="{DB4A7EC2-AF49-4EBC-AC92-000CA49AC12D}" dt="2025-05-06T14:31:48.989" v="1535"/>
          <ac:inkMkLst>
            <pc:docMk/>
            <pc:sldMk cId="4210278827" sldId="314"/>
            <ac:inkMk id="41" creationId="{B3D05F8E-F530-1E0D-A915-09C290FCCA27}"/>
          </ac:inkMkLst>
        </pc:inkChg>
        <pc:inkChg chg="mod">
          <ac:chgData name="Kevin Dockx" userId="94afb09d-423d-4396-8260-00626a807e96" providerId="ADAL" clId="{DB4A7EC2-AF49-4EBC-AC92-000CA49AC12D}" dt="2025-05-06T14:31:48.989" v="1535"/>
          <ac:inkMkLst>
            <pc:docMk/>
            <pc:sldMk cId="4210278827" sldId="314"/>
            <ac:inkMk id="44" creationId="{D39BC2EF-85C5-599C-FD53-31AFB9492038}"/>
          </ac:inkMkLst>
        </pc:inkChg>
        <pc:inkChg chg="mod">
          <ac:chgData name="Kevin Dockx" userId="94afb09d-423d-4396-8260-00626a807e96" providerId="ADAL" clId="{DB4A7EC2-AF49-4EBC-AC92-000CA49AC12D}" dt="2025-05-06T14:31:48.989" v="1535"/>
          <ac:inkMkLst>
            <pc:docMk/>
            <pc:sldMk cId="4210278827" sldId="314"/>
            <ac:inkMk id="48" creationId="{0505EA0F-97D4-494E-3F58-F64271581780}"/>
          </ac:inkMkLst>
        </pc:inkChg>
        <pc:inkChg chg="mod">
          <ac:chgData name="Kevin Dockx" userId="94afb09d-423d-4396-8260-00626a807e96" providerId="ADAL" clId="{DB4A7EC2-AF49-4EBC-AC92-000CA49AC12D}" dt="2025-05-06T14:31:48.989" v="1535"/>
          <ac:inkMkLst>
            <pc:docMk/>
            <pc:sldMk cId="4210278827" sldId="314"/>
            <ac:inkMk id="61" creationId="{2EAA4CC8-83FF-6BF2-E28B-B98A1738ED38}"/>
          </ac:inkMkLst>
        </pc:inkChg>
        <pc:inkChg chg="mod">
          <ac:chgData name="Kevin Dockx" userId="94afb09d-423d-4396-8260-00626a807e96" providerId="ADAL" clId="{DB4A7EC2-AF49-4EBC-AC92-000CA49AC12D}" dt="2025-05-06T14:31:48.989" v="1535"/>
          <ac:inkMkLst>
            <pc:docMk/>
            <pc:sldMk cId="4210278827" sldId="314"/>
            <ac:inkMk id="116" creationId="{5D7BB177-BAF8-0ACB-64AC-4401EE6313AC}"/>
          </ac:inkMkLst>
        </pc:inkChg>
        <pc:inkChg chg="mod">
          <ac:chgData name="Kevin Dockx" userId="94afb09d-423d-4396-8260-00626a807e96" providerId="ADAL" clId="{DB4A7EC2-AF49-4EBC-AC92-000CA49AC12D}" dt="2025-05-06T14:31:48.989" v="1535"/>
          <ac:inkMkLst>
            <pc:docMk/>
            <pc:sldMk cId="4210278827" sldId="314"/>
            <ac:inkMk id="122" creationId="{D47A6CCF-4361-7EB8-FDDE-D35A26E16292}"/>
          </ac:inkMkLst>
        </pc:inkChg>
      </pc:sldChg>
      <pc:sldChg chg="add">
        <pc:chgData name="Kevin Dockx" userId="94afb09d-423d-4396-8260-00626a807e96" providerId="ADAL" clId="{DB4A7EC2-AF49-4EBC-AC92-000CA49AC12D}" dt="2025-05-06T14:29:52.886" v="1414"/>
        <pc:sldMkLst>
          <pc:docMk/>
          <pc:sldMk cId="1804586305" sldId="315"/>
        </pc:sldMkLst>
      </pc:sldChg>
      <pc:sldChg chg="modSp add mod modAnim">
        <pc:chgData name="Kevin Dockx" userId="94afb09d-423d-4396-8260-00626a807e96" providerId="ADAL" clId="{DB4A7EC2-AF49-4EBC-AC92-000CA49AC12D}" dt="2025-05-07T12:30:39.442" v="1690" actId="403"/>
        <pc:sldMkLst>
          <pc:docMk/>
          <pc:sldMk cId="3427036883" sldId="316"/>
        </pc:sldMkLst>
        <pc:spChg chg="mod">
          <ac:chgData name="Kevin Dockx" userId="94afb09d-423d-4396-8260-00626a807e96" providerId="ADAL" clId="{DB4A7EC2-AF49-4EBC-AC92-000CA49AC12D}" dt="2025-05-07T12:30:00.788" v="1641" actId="14100"/>
          <ac:spMkLst>
            <pc:docMk/>
            <pc:sldMk cId="3427036883" sldId="316"/>
            <ac:spMk id="2" creationId="{42DA8DAB-191D-E91A-65EB-1A09735F03D9}"/>
          </ac:spMkLst>
        </pc:spChg>
        <pc:spChg chg="mod">
          <ac:chgData name="Kevin Dockx" userId="94afb09d-423d-4396-8260-00626a807e96" providerId="ADAL" clId="{DB4A7EC2-AF49-4EBC-AC92-000CA49AC12D}" dt="2025-05-07T12:30:39.442" v="1690" actId="403"/>
          <ac:spMkLst>
            <pc:docMk/>
            <pc:sldMk cId="3427036883" sldId="316"/>
            <ac:spMk id="5" creationId="{3A740A1A-0729-5762-7883-86796F119D89}"/>
          </ac:spMkLst>
        </pc:spChg>
        <pc:spChg chg="mod">
          <ac:chgData name="Kevin Dockx" userId="94afb09d-423d-4396-8260-00626a807e96" providerId="ADAL" clId="{DB4A7EC2-AF49-4EBC-AC92-000CA49AC12D}" dt="2025-05-07T12:30:39.442" v="1690" actId="403"/>
          <ac:spMkLst>
            <pc:docMk/>
            <pc:sldMk cId="3427036883" sldId="316"/>
            <ac:spMk id="15" creationId="{9AB31375-B182-1E16-3D3E-6465D0C26CEC}"/>
          </ac:spMkLst>
        </pc:spChg>
        <pc:spChg chg="mod">
          <ac:chgData name="Kevin Dockx" userId="94afb09d-423d-4396-8260-00626a807e96" providerId="ADAL" clId="{DB4A7EC2-AF49-4EBC-AC92-000CA49AC12D}" dt="2025-05-07T12:30:39.442" v="1690" actId="403"/>
          <ac:spMkLst>
            <pc:docMk/>
            <pc:sldMk cId="3427036883" sldId="316"/>
            <ac:spMk id="17" creationId="{A26C773E-7412-D022-FA0C-CEC31F52BDB0}"/>
          </ac:spMkLst>
        </pc:spChg>
        <pc:spChg chg="mod">
          <ac:chgData name="Kevin Dockx" userId="94afb09d-423d-4396-8260-00626a807e96" providerId="ADAL" clId="{DB4A7EC2-AF49-4EBC-AC92-000CA49AC12D}" dt="2025-05-07T12:30:39.442" v="1690" actId="403"/>
          <ac:spMkLst>
            <pc:docMk/>
            <pc:sldMk cId="3427036883" sldId="316"/>
            <ac:spMk id="19" creationId="{99BDC557-C1E5-E636-E600-F7B6E4015664}"/>
          </ac:spMkLst>
        </pc:spChg>
      </pc:sldChg>
      <pc:sldChg chg="modSp add mod">
        <pc:chgData name="Kevin Dockx" userId="94afb09d-423d-4396-8260-00626a807e96" providerId="ADAL" clId="{DB4A7EC2-AF49-4EBC-AC92-000CA49AC12D}" dt="2025-05-07T12:39:36.048" v="1748" actId="20577"/>
        <pc:sldMkLst>
          <pc:docMk/>
          <pc:sldMk cId="2363696047" sldId="317"/>
        </pc:sldMkLst>
        <pc:spChg chg="mod">
          <ac:chgData name="Kevin Dockx" userId="94afb09d-423d-4396-8260-00626a807e96" providerId="ADAL" clId="{DB4A7EC2-AF49-4EBC-AC92-000CA49AC12D}" dt="2025-05-07T12:39:26.324" v="1724" actId="20577"/>
          <ac:spMkLst>
            <pc:docMk/>
            <pc:sldMk cId="2363696047" sldId="317"/>
            <ac:spMk id="2" creationId="{40FCCF53-276B-D12C-40DA-7A37AD1858F1}"/>
          </ac:spMkLst>
        </pc:spChg>
        <pc:spChg chg="mod">
          <ac:chgData name="Kevin Dockx" userId="94afb09d-423d-4396-8260-00626a807e96" providerId="ADAL" clId="{DB4A7EC2-AF49-4EBC-AC92-000CA49AC12D}" dt="2025-05-07T12:39:36.048" v="1748" actId="20577"/>
          <ac:spMkLst>
            <pc:docMk/>
            <pc:sldMk cId="2363696047" sldId="317"/>
            <ac:spMk id="19" creationId="{8BA910F6-3891-6363-45CF-59E4D983DBDB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07T12:41:31.846" v="1828" actId="1036"/>
        <pc:sldMkLst>
          <pc:docMk/>
          <pc:sldMk cId="2258054442" sldId="318"/>
        </pc:sldMkLst>
        <pc:spChg chg="mod">
          <ac:chgData name="Kevin Dockx" userId="94afb09d-423d-4396-8260-00626a807e96" providerId="ADAL" clId="{DB4A7EC2-AF49-4EBC-AC92-000CA49AC12D}" dt="2025-05-07T12:40:26.022" v="1790" actId="20577"/>
          <ac:spMkLst>
            <pc:docMk/>
            <pc:sldMk cId="2258054442" sldId="318"/>
            <ac:spMk id="2" creationId="{EE370278-F99D-C38C-66F5-4B342AA90720}"/>
          </ac:spMkLst>
        </pc:spChg>
        <pc:spChg chg="mod">
          <ac:chgData name="Kevin Dockx" userId="94afb09d-423d-4396-8260-00626a807e96" providerId="ADAL" clId="{DB4A7EC2-AF49-4EBC-AC92-000CA49AC12D}" dt="2025-05-07T12:41:31.846" v="1828" actId="1036"/>
          <ac:spMkLst>
            <pc:docMk/>
            <pc:sldMk cId="2258054442" sldId="318"/>
            <ac:spMk id="5" creationId="{C5B4A669-E6C0-1494-2BD7-89239D93AD45}"/>
          </ac:spMkLst>
        </pc:spChg>
        <pc:spChg chg="mod">
          <ac:chgData name="Kevin Dockx" userId="94afb09d-423d-4396-8260-00626a807e96" providerId="ADAL" clId="{DB4A7EC2-AF49-4EBC-AC92-000CA49AC12D}" dt="2025-05-07T12:41:31.846" v="1828" actId="1036"/>
          <ac:spMkLst>
            <pc:docMk/>
            <pc:sldMk cId="2258054442" sldId="318"/>
            <ac:spMk id="11" creationId="{21BD45D4-EADA-5F69-9B60-21FD8B2B2216}"/>
          </ac:spMkLst>
        </pc:spChg>
        <pc:spChg chg="mod">
          <ac:chgData name="Kevin Dockx" userId="94afb09d-423d-4396-8260-00626a807e96" providerId="ADAL" clId="{DB4A7EC2-AF49-4EBC-AC92-000CA49AC12D}" dt="2025-05-07T12:41:31.846" v="1828" actId="1036"/>
          <ac:spMkLst>
            <pc:docMk/>
            <pc:sldMk cId="2258054442" sldId="318"/>
            <ac:spMk id="15" creationId="{82199521-9004-1264-EB20-4FFD64B26837}"/>
          </ac:spMkLst>
        </pc:spChg>
        <pc:spChg chg="mod">
          <ac:chgData name="Kevin Dockx" userId="94afb09d-423d-4396-8260-00626a807e96" providerId="ADAL" clId="{DB4A7EC2-AF49-4EBC-AC92-000CA49AC12D}" dt="2025-05-07T12:41:31.846" v="1828" actId="1036"/>
          <ac:spMkLst>
            <pc:docMk/>
            <pc:sldMk cId="2258054442" sldId="318"/>
            <ac:spMk id="16" creationId="{13F4B0A6-839C-5EBD-74E7-713581D319AE}"/>
          </ac:spMkLst>
        </pc:spChg>
        <pc:spChg chg="mod">
          <ac:chgData name="Kevin Dockx" userId="94afb09d-423d-4396-8260-00626a807e96" providerId="ADAL" clId="{DB4A7EC2-AF49-4EBC-AC92-000CA49AC12D}" dt="2025-05-07T12:41:31.846" v="1828" actId="1036"/>
          <ac:spMkLst>
            <pc:docMk/>
            <pc:sldMk cId="2258054442" sldId="318"/>
            <ac:spMk id="17" creationId="{32F7B9FC-227B-79BB-3ABA-AA91C1B5C83F}"/>
          </ac:spMkLst>
        </pc:spChg>
        <pc:spChg chg="mod">
          <ac:chgData name="Kevin Dockx" userId="94afb09d-423d-4396-8260-00626a807e96" providerId="ADAL" clId="{DB4A7EC2-AF49-4EBC-AC92-000CA49AC12D}" dt="2025-05-07T12:41:31.846" v="1828" actId="1036"/>
          <ac:spMkLst>
            <pc:docMk/>
            <pc:sldMk cId="2258054442" sldId="318"/>
            <ac:spMk id="18" creationId="{AFBD77E6-943F-595E-58E7-36C340DD1B71}"/>
          </ac:spMkLst>
        </pc:spChg>
      </pc:sldChg>
      <pc:sldChg chg="modSp add mod">
        <pc:chgData name="Kevin Dockx" userId="94afb09d-423d-4396-8260-00626a807e96" providerId="ADAL" clId="{DB4A7EC2-AF49-4EBC-AC92-000CA49AC12D}" dt="2025-05-07T13:06:58.184" v="2045" actId="6549"/>
        <pc:sldMkLst>
          <pc:docMk/>
          <pc:sldMk cId="1790185992" sldId="319"/>
        </pc:sldMkLst>
        <pc:spChg chg="mod">
          <ac:chgData name="Kevin Dockx" userId="94afb09d-423d-4396-8260-00626a807e96" providerId="ADAL" clId="{DB4A7EC2-AF49-4EBC-AC92-000CA49AC12D}" dt="2025-05-07T13:06:58.184" v="2045" actId="6549"/>
          <ac:spMkLst>
            <pc:docMk/>
            <pc:sldMk cId="1790185992" sldId="319"/>
            <ac:spMk id="2" creationId="{A0A9D960-8FD8-F5C9-AD4A-93D63510D96E}"/>
          </ac:spMkLst>
        </pc:spChg>
        <pc:spChg chg="mod">
          <ac:chgData name="Kevin Dockx" userId="94afb09d-423d-4396-8260-00626a807e96" providerId="ADAL" clId="{DB4A7EC2-AF49-4EBC-AC92-000CA49AC12D}" dt="2025-05-07T13:05:44.187" v="1860" actId="20577"/>
          <ac:spMkLst>
            <pc:docMk/>
            <pc:sldMk cId="1790185992" sldId="319"/>
            <ac:spMk id="5" creationId="{EDEB4337-EAF9-CC67-2D2D-CF0D8325700E}"/>
          </ac:spMkLst>
        </pc:spChg>
        <pc:spChg chg="mod">
          <ac:chgData name="Kevin Dockx" userId="94afb09d-423d-4396-8260-00626a807e96" providerId="ADAL" clId="{DB4A7EC2-AF49-4EBC-AC92-000CA49AC12D}" dt="2025-05-07T13:06:44.457" v="2017" actId="1035"/>
          <ac:spMkLst>
            <pc:docMk/>
            <pc:sldMk cId="1790185992" sldId="319"/>
            <ac:spMk id="15" creationId="{D71DC6AC-EF04-D97D-2E0A-462F7572E6CA}"/>
          </ac:spMkLst>
        </pc:spChg>
        <pc:spChg chg="mod">
          <ac:chgData name="Kevin Dockx" userId="94afb09d-423d-4396-8260-00626a807e96" providerId="ADAL" clId="{DB4A7EC2-AF49-4EBC-AC92-000CA49AC12D}" dt="2025-05-07T13:06:15.640" v="1931" actId="20577"/>
          <ac:spMkLst>
            <pc:docMk/>
            <pc:sldMk cId="1790185992" sldId="319"/>
            <ac:spMk id="17" creationId="{08E1006C-15CD-1587-0836-5674D86CF6D7}"/>
          </ac:spMkLst>
        </pc:spChg>
        <pc:spChg chg="mod">
          <ac:chgData name="Kevin Dockx" userId="94afb09d-423d-4396-8260-00626a807e96" providerId="ADAL" clId="{DB4A7EC2-AF49-4EBC-AC92-000CA49AC12D}" dt="2025-05-07T13:06:44.457" v="2017" actId="1035"/>
          <ac:spMkLst>
            <pc:docMk/>
            <pc:sldMk cId="1790185992" sldId="319"/>
            <ac:spMk id="19" creationId="{1D9B4BF2-CD9D-EEFF-16D7-78C82008EB9D}"/>
          </ac:spMkLst>
        </pc:spChg>
      </pc:sldChg>
      <pc:sldChg chg="modSp add mod">
        <pc:chgData name="Kevin Dockx" userId="94afb09d-423d-4396-8260-00626a807e96" providerId="ADAL" clId="{DB4A7EC2-AF49-4EBC-AC92-000CA49AC12D}" dt="2025-05-09T08:53:06.766" v="2301" actId="20577"/>
        <pc:sldMkLst>
          <pc:docMk/>
          <pc:sldMk cId="264322213" sldId="320"/>
        </pc:sldMkLst>
        <pc:spChg chg="mod">
          <ac:chgData name="Kevin Dockx" userId="94afb09d-423d-4396-8260-00626a807e96" providerId="ADAL" clId="{DB4A7EC2-AF49-4EBC-AC92-000CA49AC12D}" dt="2025-05-09T08:53:06.766" v="2301" actId="20577"/>
          <ac:spMkLst>
            <pc:docMk/>
            <pc:sldMk cId="264322213" sldId="320"/>
            <ac:spMk id="2" creationId="{916B37AF-8163-5421-65AF-EB6792E21FF8}"/>
          </ac:spMkLst>
        </pc:spChg>
        <pc:spChg chg="mod">
          <ac:chgData name="Kevin Dockx" userId="94afb09d-423d-4396-8260-00626a807e96" providerId="ADAL" clId="{DB4A7EC2-AF49-4EBC-AC92-000CA49AC12D}" dt="2025-05-09T08:52:40.219" v="2268" actId="1035"/>
          <ac:spMkLst>
            <pc:docMk/>
            <pc:sldMk cId="264322213" sldId="320"/>
            <ac:spMk id="3" creationId="{CF19B045-C419-E5EF-E9DF-BA6C82FD851B}"/>
          </ac:spMkLst>
        </pc:spChg>
        <pc:spChg chg="mod">
          <ac:chgData name="Kevin Dockx" userId="94afb09d-423d-4396-8260-00626a807e96" providerId="ADAL" clId="{DB4A7EC2-AF49-4EBC-AC92-000CA49AC12D}" dt="2025-05-09T08:52:33.193" v="2256" actId="1035"/>
          <ac:spMkLst>
            <pc:docMk/>
            <pc:sldMk cId="264322213" sldId="320"/>
            <ac:spMk id="5" creationId="{7FB31A82-FE16-093A-A06B-B79336A032FF}"/>
          </ac:spMkLst>
        </pc:spChg>
        <pc:spChg chg="mod">
          <ac:chgData name="Kevin Dockx" userId="94afb09d-423d-4396-8260-00626a807e96" providerId="ADAL" clId="{DB4A7EC2-AF49-4EBC-AC92-000CA49AC12D}" dt="2025-05-09T08:51:56.797" v="2179" actId="20577"/>
          <ac:spMkLst>
            <pc:docMk/>
            <pc:sldMk cId="264322213" sldId="320"/>
            <ac:spMk id="15" creationId="{07869D3B-6AF4-9C59-D5D6-DE0E369B9A9F}"/>
          </ac:spMkLst>
        </pc:spChg>
        <pc:spChg chg="mod">
          <ac:chgData name="Kevin Dockx" userId="94afb09d-423d-4396-8260-00626a807e96" providerId="ADAL" clId="{DB4A7EC2-AF49-4EBC-AC92-000CA49AC12D}" dt="2025-05-09T08:52:33.193" v="2256" actId="1035"/>
          <ac:spMkLst>
            <pc:docMk/>
            <pc:sldMk cId="264322213" sldId="320"/>
            <ac:spMk id="17" creationId="{C9CF55D4-C64E-BD10-158B-7AEC1883C92F}"/>
          </ac:spMkLst>
        </pc:spChg>
        <pc:spChg chg="mod">
          <ac:chgData name="Kevin Dockx" userId="94afb09d-423d-4396-8260-00626a807e96" providerId="ADAL" clId="{DB4A7EC2-AF49-4EBC-AC92-000CA49AC12D}" dt="2025-05-09T08:52:45.782" v="2276" actId="20577"/>
          <ac:spMkLst>
            <pc:docMk/>
            <pc:sldMk cId="264322213" sldId="320"/>
            <ac:spMk id="19" creationId="{7CFF13FE-B3F2-828C-751A-36620A37DC6F}"/>
          </ac:spMkLst>
        </pc:spChg>
      </pc:sldChg>
      <pc:sldChg chg="modSp add mod">
        <pc:chgData name="Kevin Dockx" userId="94afb09d-423d-4396-8260-00626a807e96" providerId="ADAL" clId="{DB4A7EC2-AF49-4EBC-AC92-000CA49AC12D}" dt="2025-05-09T08:56:07.522" v="2327" actId="20577"/>
        <pc:sldMkLst>
          <pc:docMk/>
          <pc:sldMk cId="303408222" sldId="321"/>
        </pc:sldMkLst>
        <pc:spChg chg="mod">
          <ac:chgData name="Kevin Dockx" userId="94afb09d-423d-4396-8260-00626a807e96" providerId="ADAL" clId="{DB4A7EC2-AF49-4EBC-AC92-000CA49AC12D}" dt="2025-05-09T08:56:07.522" v="2327" actId="20577"/>
          <ac:spMkLst>
            <pc:docMk/>
            <pc:sldMk cId="303408222" sldId="321"/>
            <ac:spMk id="2" creationId="{6350934C-836A-43F6-BCE0-268C3987C9C3}"/>
          </ac:spMkLst>
        </pc:spChg>
      </pc:sldChg>
      <pc:sldChg chg="modSp add del mod ord">
        <pc:chgData name="Kevin Dockx" userId="94afb09d-423d-4396-8260-00626a807e96" providerId="ADAL" clId="{DB4A7EC2-AF49-4EBC-AC92-000CA49AC12D}" dt="2025-05-09T08:59:38.090" v="2376" actId="47"/>
        <pc:sldMkLst>
          <pc:docMk/>
          <pc:sldMk cId="521102625" sldId="322"/>
        </pc:sldMkLst>
      </pc:sldChg>
      <pc:sldChg chg="modSp add mod">
        <pc:chgData name="Kevin Dockx" userId="94afb09d-423d-4396-8260-00626a807e96" providerId="ADAL" clId="{DB4A7EC2-AF49-4EBC-AC92-000CA49AC12D}" dt="2025-05-09T09:01:24.413" v="2555" actId="1076"/>
        <pc:sldMkLst>
          <pc:docMk/>
          <pc:sldMk cId="784942499" sldId="323"/>
        </pc:sldMkLst>
        <pc:spChg chg="mod">
          <ac:chgData name="Kevin Dockx" userId="94afb09d-423d-4396-8260-00626a807e96" providerId="ADAL" clId="{DB4A7EC2-AF49-4EBC-AC92-000CA49AC12D}" dt="2025-05-09T08:59:35.337" v="2375"/>
          <ac:spMkLst>
            <pc:docMk/>
            <pc:sldMk cId="784942499" sldId="323"/>
            <ac:spMk id="2" creationId="{D1DDDD73-3305-789B-E147-B5A5D8D8031C}"/>
          </ac:spMkLst>
        </pc:spChg>
        <pc:spChg chg="mod">
          <ac:chgData name="Kevin Dockx" userId="94afb09d-423d-4396-8260-00626a807e96" providerId="ADAL" clId="{DB4A7EC2-AF49-4EBC-AC92-000CA49AC12D}" dt="2025-05-09T09:01:21.437" v="2554" actId="1076"/>
          <ac:spMkLst>
            <pc:docMk/>
            <pc:sldMk cId="784942499" sldId="323"/>
            <ac:spMk id="5" creationId="{EF82B237-E4BC-10A6-4391-20429228F971}"/>
          </ac:spMkLst>
        </pc:spChg>
        <pc:spChg chg="mod">
          <ac:chgData name="Kevin Dockx" userId="94afb09d-423d-4396-8260-00626a807e96" providerId="ADAL" clId="{DB4A7EC2-AF49-4EBC-AC92-000CA49AC12D}" dt="2025-05-09T09:01:17.267" v="2553" actId="1076"/>
          <ac:spMkLst>
            <pc:docMk/>
            <pc:sldMk cId="784942499" sldId="323"/>
            <ac:spMk id="15" creationId="{D2781B20-5F1B-8CC5-C22A-0D98E3A23764}"/>
          </ac:spMkLst>
        </pc:spChg>
        <pc:spChg chg="mod">
          <ac:chgData name="Kevin Dockx" userId="94afb09d-423d-4396-8260-00626a807e96" providerId="ADAL" clId="{DB4A7EC2-AF49-4EBC-AC92-000CA49AC12D}" dt="2025-05-09T09:01:12.924" v="2552" actId="1076"/>
          <ac:spMkLst>
            <pc:docMk/>
            <pc:sldMk cId="784942499" sldId="323"/>
            <ac:spMk id="17" creationId="{6E46729D-6207-9633-66FB-CAD840C11F37}"/>
          </ac:spMkLst>
        </pc:spChg>
        <pc:spChg chg="mod">
          <ac:chgData name="Kevin Dockx" userId="94afb09d-423d-4396-8260-00626a807e96" providerId="ADAL" clId="{DB4A7EC2-AF49-4EBC-AC92-000CA49AC12D}" dt="2025-05-09T09:01:24.413" v="2555" actId="1076"/>
          <ac:spMkLst>
            <pc:docMk/>
            <pc:sldMk cId="784942499" sldId="323"/>
            <ac:spMk id="19" creationId="{F43C33A5-A138-FC57-B8EE-108D68B6B5E3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09T09:04:46.189" v="2721" actId="478"/>
        <pc:sldMkLst>
          <pc:docMk/>
          <pc:sldMk cId="69677035" sldId="324"/>
        </pc:sldMkLst>
        <pc:spChg chg="mod">
          <ac:chgData name="Kevin Dockx" userId="94afb09d-423d-4396-8260-00626a807e96" providerId="ADAL" clId="{DB4A7EC2-AF49-4EBC-AC92-000CA49AC12D}" dt="2025-05-09T09:02:48.059" v="2569" actId="20577"/>
          <ac:spMkLst>
            <pc:docMk/>
            <pc:sldMk cId="69677035" sldId="324"/>
            <ac:spMk id="2" creationId="{1EDF2F29-71BD-92ED-DFEF-6D366061AC2D}"/>
          </ac:spMkLst>
        </pc:spChg>
        <pc:spChg chg="mod">
          <ac:chgData name="Kevin Dockx" userId="94afb09d-423d-4396-8260-00626a807e96" providerId="ADAL" clId="{DB4A7EC2-AF49-4EBC-AC92-000CA49AC12D}" dt="2025-05-09T09:04:04.309" v="2718" actId="1076"/>
          <ac:spMkLst>
            <pc:docMk/>
            <pc:sldMk cId="69677035" sldId="324"/>
            <ac:spMk id="5" creationId="{1406D3CE-F45B-DE18-EFAA-835CA80A55CF}"/>
          </ac:spMkLst>
        </pc:spChg>
        <pc:spChg chg="mod">
          <ac:chgData name="Kevin Dockx" userId="94afb09d-423d-4396-8260-00626a807e96" providerId="ADAL" clId="{DB4A7EC2-AF49-4EBC-AC92-000CA49AC12D}" dt="2025-05-09T09:04:06.979" v="2719" actId="1076"/>
          <ac:spMkLst>
            <pc:docMk/>
            <pc:sldMk cId="69677035" sldId="324"/>
            <ac:spMk id="15" creationId="{B6DEECDF-07D8-712F-A405-ECC4A8110BC6}"/>
          </ac:spMkLst>
        </pc:spChg>
        <pc:spChg chg="mod">
          <ac:chgData name="Kevin Dockx" userId="94afb09d-423d-4396-8260-00626a807e96" providerId="ADAL" clId="{DB4A7EC2-AF49-4EBC-AC92-000CA49AC12D}" dt="2025-05-09T09:03:11.277" v="2607" actId="20577"/>
          <ac:spMkLst>
            <pc:docMk/>
            <pc:sldMk cId="69677035" sldId="324"/>
            <ac:spMk id="17" creationId="{F091A90F-6CD9-9D40-FDE4-31A775E76178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09T09:07:49.923" v="2818" actId="478"/>
        <pc:sldMkLst>
          <pc:docMk/>
          <pc:sldMk cId="332147624" sldId="325"/>
        </pc:sldMkLst>
        <pc:spChg chg="mod">
          <ac:chgData name="Kevin Dockx" userId="94afb09d-423d-4396-8260-00626a807e96" providerId="ADAL" clId="{DB4A7EC2-AF49-4EBC-AC92-000CA49AC12D}" dt="2025-05-09T09:06:26.676" v="2742" actId="20577"/>
          <ac:spMkLst>
            <pc:docMk/>
            <pc:sldMk cId="332147624" sldId="325"/>
            <ac:spMk id="2" creationId="{FDDED552-C75B-571A-C42D-C8724C1B4812}"/>
          </ac:spMkLst>
        </pc:spChg>
        <pc:spChg chg="mod">
          <ac:chgData name="Kevin Dockx" userId="94afb09d-423d-4396-8260-00626a807e96" providerId="ADAL" clId="{DB4A7EC2-AF49-4EBC-AC92-000CA49AC12D}" dt="2025-05-09T09:07:16.111" v="2814" actId="20577"/>
          <ac:spMkLst>
            <pc:docMk/>
            <pc:sldMk cId="332147624" sldId="325"/>
            <ac:spMk id="5" creationId="{E7235AA4-02A5-250A-70D5-EAB8901C30FD}"/>
          </ac:spMkLst>
        </pc:spChg>
        <pc:spChg chg="mod">
          <ac:chgData name="Kevin Dockx" userId="94afb09d-423d-4396-8260-00626a807e96" providerId="ADAL" clId="{DB4A7EC2-AF49-4EBC-AC92-000CA49AC12D}" dt="2025-05-09T09:07:13.705" v="2813" actId="20577"/>
          <ac:spMkLst>
            <pc:docMk/>
            <pc:sldMk cId="332147624" sldId="325"/>
            <ac:spMk id="15" creationId="{A8630DC4-445E-9D9C-07F0-84218A11AA83}"/>
          </ac:spMkLst>
        </pc:spChg>
      </pc:sldChg>
      <pc:sldChg chg="modSp add mod modAnim">
        <pc:chgData name="Kevin Dockx" userId="94afb09d-423d-4396-8260-00626a807e96" providerId="ADAL" clId="{DB4A7EC2-AF49-4EBC-AC92-000CA49AC12D}" dt="2025-05-09T09:10:15.463" v="3026" actId="1036"/>
        <pc:sldMkLst>
          <pc:docMk/>
          <pc:sldMk cId="3717640992" sldId="326"/>
        </pc:sldMkLst>
        <pc:spChg chg="mod">
          <ac:chgData name="Kevin Dockx" userId="94afb09d-423d-4396-8260-00626a807e96" providerId="ADAL" clId="{DB4A7EC2-AF49-4EBC-AC92-000CA49AC12D}" dt="2025-05-09T09:09:59.601" v="3000" actId="20577"/>
          <ac:spMkLst>
            <pc:docMk/>
            <pc:sldMk cId="3717640992" sldId="326"/>
            <ac:spMk id="2" creationId="{88CFCD4F-002E-DD13-2193-A86ED97AB750}"/>
          </ac:spMkLst>
        </pc:spChg>
        <pc:spChg chg="mod">
          <ac:chgData name="Kevin Dockx" userId="94afb09d-423d-4396-8260-00626a807e96" providerId="ADAL" clId="{DB4A7EC2-AF49-4EBC-AC92-000CA49AC12D}" dt="2025-05-09T09:10:15.463" v="3026" actId="1036"/>
          <ac:spMkLst>
            <pc:docMk/>
            <pc:sldMk cId="3717640992" sldId="326"/>
            <ac:spMk id="5" creationId="{C5FE960A-3B47-5B8E-5C24-C67A1039E4D5}"/>
          </ac:spMkLst>
        </pc:spChg>
        <pc:spChg chg="mod">
          <ac:chgData name="Kevin Dockx" userId="94afb09d-423d-4396-8260-00626a807e96" providerId="ADAL" clId="{DB4A7EC2-AF49-4EBC-AC92-000CA49AC12D}" dt="2025-05-09T09:10:15.463" v="3026" actId="1036"/>
          <ac:spMkLst>
            <pc:docMk/>
            <pc:sldMk cId="3717640992" sldId="326"/>
            <ac:spMk id="11" creationId="{761903D9-367B-F1DC-4850-8A74590F75CF}"/>
          </ac:spMkLst>
        </pc:spChg>
        <pc:spChg chg="mod">
          <ac:chgData name="Kevin Dockx" userId="94afb09d-423d-4396-8260-00626a807e96" providerId="ADAL" clId="{DB4A7EC2-AF49-4EBC-AC92-000CA49AC12D}" dt="2025-05-09T09:10:15.463" v="3026" actId="1036"/>
          <ac:spMkLst>
            <pc:docMk/>
            <pc:sldMk cId="3717640992" sldId="326"/>
            <ac:spMk id="15" creationId="{54D61D11-7B35-7F67-16B9-1A55FB700A17}"/>
          </ac:spMkLst>
        </pc:spChg>
        <pc:spChg chg="mod">
          <ac:chgData name="Kevin Dockx" userId="94afb09d-423d-4396-8260-00626a807e96" providerId="ADAL" clId="{DB4A7EC2-AF49-4EBC-AC92-000CA49AC12D}" dt="2025-05-09T09:10:15.463" v="3026" actId="1036"/>
          <ac:spMkLst>
            <pc:docMk/>
            <pc:sldMk cId="3717640992" sldId="326"/>
            <ac:spMk id="16" creationId="{88932417-CADD-CFDE-A417-240CEC71EA9C}"/>
          </ac:spMkLst>
        </pc:spChg>
        <pc:spChg chg="mod">
          <ac:chgData name="Kevin Dockx" userId="94afb09d-423d-4396-8260-00626a807e96" providerId="ADAL" clId="{DB4A7EC2-AF49-4EBC-AC92-000CA49AC12D}" dt="2025-05-09T09:10:15.463" v="3026" actId="1036"/>
          <ac:spMkLst>
            <pc:docMk/>
            <pc:sldMk cId="3717640992" sldId="326"/>
            <ac:spMk id="17" creationId="{DD7945A1-0FE4-5C96-021B-8A8E3B79AB94}"/>
          </ac:spMkLst>
        </pc:spChg>
        <pc:spChg chg="mod">
          <ac:chgData name="Kevin Dockx" userId="94afb09d-423d-4396-8260-00626a807e96" providerId="ADAL" clId="{DB4A7EC2-AF49-4EBC-AC92-000CA49AC12D}" dt="2025-05-09T09:10:15.463" v="3026" actId="1036"/>
          <ac:spMkLst>
            <pc:docMk/>
            <pc:sldMk cId="3717640992" sldId="326"/>
            <ac:spMk id="18" creationId="{66F52DDA-A9C0-7F4C-0F1E-EC2D0196603A}"/>
          </ac:spMkLst>
        </pc:spChg>
      </pc:sldChg>
      <pc:sldChg chg="modSp add mod">
        <pc:chgData name="Kevin Dockx" userId="94afb09d-423d-4396-8260-00626a807e96" providerId="ADAL" clId="{DB4A7EC2-AF49-4EBC-AC92-000CA49AC12D}" dt="2025-05-09T09:11:50.461" v="3171" actId="20577"/>
        <pc:sldMkLst>
          <pc:docMk/>
          <pc:sldMk cId="2914173216" sldId="327"/>
        </pc:sldMkLst>
        <pc:spChg chg="mod">
          <ac:chgData name="Kevin Dockx" userId="94afb09d-423d-4396-8260-00626a807e96" providerId="ADAL" clId="{DB4A7EC2-AF49-4EBC-AC92-000CA49AC12D}" dt="2025-05-09T09:11:12.378" v="3055" actId="6549"/>
          <ac:spMkLst>
            <pc:docMk/>
            <pc:sldMk cId="2914173216" sldId="327"/>
            <ac:spMk id="2" creationId="{7B0E3E7E-6EA9-9627-4343-625AAB0096F7}"/>
          </ac:spMkLst>
        </pc:spChg>
        <pc:spChg chg="mod">
          <ac:chgData name="Kevin Dockx" userId="94afb09d-423d-4396-8260-00626a807e96" providerId="ADAL" clId="{DB4A7EC2-AF49-4EBC-AC92-000CA49AC12D}" dt="2025-05-09T09:11:22.932" v="3083" actId="20577"/>
          <ac:spMkLst>
            <pc:docMk/>
            <pc:sldMk cId="2914173216" sldId="327"/>
            <ac:spMk id="5" creationId="{9251022E-07C4-F654-D2BA-2E3B655B8AC8}"/>
          </ac:spMkLst>
        </pc:spChg>
        <pc:spChg chg="mod">
          <ac:chgData name="Kevin Dockx" userId="94afb09d-423d-4396-8260-00626a807e96" providerId="ADAL" clId="{DB4A7EC2-AF49-4EBC-AC92-000CA49AC12D}" dt="2025-05-09T09:11:39.271" v="3139" actId="20577"/>
          <ac:spMkLst>
            <pc:docMk/>
            <pc:sldMk cId="2914173216" sldId="327"/>
            <ac:spMk id="15" creationId="{527C445C-E170-7CDC-76B8-36FCC5CE6FC2}"/>
          </ac:spMkLst>
        </pc:spChg>
        <pc:spChg chg="mod">
          <ac:chgData name="Kevin Dockx" userId="94afb09d-423d-4396-8260-00626a807e96" providerId="ADAL" clId="{DB4A7EC2-AF49-4EBC-AC92-000CA49AC12D}" dt="2025-05-09T09:11:50.461" v="3171" actId="20577"/>
          <ac:spMkLst>
            <pc:docMk/>
            <pc:sldMk cId="2914173216" sldId="327"/>
            <ac:spMk id="17" creationId="{5CBEF9DF-38D4-A295-4DB5-60FD1473D491}"/>
          </ac:spMkLst>
        </pc:spChg>
      </pc:sldChg>
      <pc:sldChg chg="addSp delSp modSp add mod delAnim modAnim">
        <pc:chgData name="Kevin Dockx" userId="94afb09d-423d-4396-8260-00626a807e96" providerId="ADAL" clId="{DB4A7EC2-AF49-4EBC-AC92-000CA49AC12D}" dt="2025-05-15T08:28:27.090" v="6025" actId="20577"/>
        <pc:sldMkLst>
          <pc:docMk/>
          <pc:sldMk cId="3841934725" sldId="328"/>
        </pc:sldMkLst>
        <pc:spChg chg="mod">
          <ac:chgData name="Kevin Dockx" userId="94afb09d-423d-4396-8260-00626a807e96" providerId="ADAL" clId="{DB4A7EC2-AF49-4EBC-AC92-000CA49AC12D}" dt="2025-05-12T12:06:18.708" v="3359" actId="20577"/>
          <ac:spMkLst>
            <pc:docMk/>
            <pc:sldMk cId="3841934725" sldId="328"/>
            <ac:spMk id="2" creationId="{442839E4-92D4-1DCD-81B1-52742B496CFF}"/>
          </ac:spMkLst>
        </pc:spChg>
        <pc:spChg chg="add mod">
          <ac:chgData name="Kevin Dockx" userId="94afb09d-423d-4396-8260-00626a807e96" providerId="ADAL" clId="{DB4A7EC2-AF49-4EBC-AC92-000CA49AC12D}" dt="2025-05-15T08:28:22.998" v="6010" actId="1076"/>
          <ac:spMkLst>
            <pc:docMk/>
            <pc:sldMk cId="3841934725" sldId="328"/>
            <ac:spMk id="3" creationId="{DE3EC8EF-0B95-420A-410B-FD3A0067837F}"/>
          </ac:spMkLst>
        </pc:spChg>
        <pc:spChg chg="add mod">
          <ac:chgData name="Kevin Dockx" userId="94afb09d-423d-4396-8260-00626a807e96" providerId="ADAL" clId="{DB4A7EC2-AF49-4EBC-AC92-000CA49AC12D}" dt="2025-05-15T08:28:27.090" v="6025" actId="20577"/>
          <ac:spMkLst>
            <pc:docMk/>
            <pc:sldMk cId="3841934725" sldId="328"/>
            <ac:spMk id="4" creationId="{8CF00255-C2D4-5152-8D42-CB9A1340C624}"/>
          </ac:spMkLst>
        </pc:spChg>
        <pc:spChg chg="add mod">
          <ac:chgData name="Kevin Dockx" userId="94afb09d-423d-4396-8260-00626a807e96" providerId="ADAL" clId="{DB4A7EC2-AF49-4EBC-AC92-000CA49AC12D}" dt="2025-05-12T12:01:07.845" v="3234" actId="1035"/>
          <ac:spMkLst>
            <pc:docMk/>
            <pc:sldMk cId="3841934725" sldId="328"/>
            <ac:spMk id="6" creationId="{09E7AC13-6CF1-B914-EF29-E02ADA2CF4F8}"/>
          </ac:spMkLst>
        </pc:spChg>
        <pc:spChg chg="add mod">
          <ac:chgData name="Kevin Dockx" userId="94afb09d-423d-4396-8260-00626a807e96" providerId="ADAL" clId="{DB4A7EC2-AF49-4EBC-AC92-000CA49AC12D}" dt="2025-05-12T12:01:07.845" v="3234" actId="1035"/>
          <ac:spMkLst>
            <pc:docMk/>
            <pc:sldMk cId="3841934725" sldId="328"/>
            <ac:spMk id="7" creationId="{46AFD0A3-F6DF-4D1E-2F34-1E722F3B1839}"/>
          </ac:spMkLst>
        </pc:spChg>
        <pc:spChg chg="mod">
          <ac:chgData name="Kevin Dockx" userId="94afb09d-423d-4396-8260-00626a807e96" providerId="ADAL" clId="{DB4A7EC2-AF49-4EBC-AC92-000CA49AC12D}" dt="2025-05-15T08:28:16.295" v="6009"/>
          <ac:spMkLst>
            <pc:docMk/>
            <pc:sldMk cId="3841934725" sldId="328"/>
            <ac:spMk id="8" creationId="{C9F348AD-1568-70F0-37CE-B721B272E218}"/>
          </ac:spMkLst>
        </pc:spChg>
        <pc:spChg chg="mod">
          <ac:chgData name="Kevin Dockx" userId="94afb09d-423d-4396-8260-00626a807e96" providerId="ADAL" clId="{DB4A7EC2-AF49-4EBC-AC92-000CA49AC12D}" dt="2025-05-15T08:28:16.295" v="6009"/>
          <ac:spMkLst>
            <pc:docMk/>
            <pc:sldMk cId="3841934725" sldId="328"/>
            <ac:spMk id="9" creationId="{9EF29A4A-E699-3E64-8681-6030BA6BF94E}"/>
          </ac:spMkLst>
        </pc:spChg>
        <pc:spChg chg="mod">
          <ac:chgData name="Kevin Dockx" userId="94afb09d-423d-4396-8260-00626a807e96" providerId="ADAL" clId="{DB4A7EC2-AF49-4EBC-AC92-000CA49AC12D}" dt="2025-05-12T11:56:04.380" v="3174"/>
          <ac:spMkLst>
            <pc:docMk/>
            <pc:sldMk cId="3841934725" sldId="328"/>
            <ac:spMk id="12" creationId="{DA481934-03D3-669B-79F6-6E21BE8E2EB4}"/>
          </ac:spMkLst>
        </pc:spChg>
        <pc:spChg chg="mod">
          <ac:chgData name="Kevin Dockx" userId="94afb09d-423d-4396-8260-00626a807e96" providerId="ADAL" clId="{DB4A7EC2-AF49-4EBC-AC92-000CA49AC12D}" dt="2025-05-12T11:56:04.380" v="3174"/>
          <ac:spMkLst>
            <pc:docMk/>
            <pc:sldMk cId="3841934725" sldId="328"/>
            <ac:spMk id="13" creationId="{06C2F6C5-F656-C2F2-006A-EAA4FE33D1F8}"/>
          </ac:spMkLst>
        </pc:spChg>
        <pc:spChg chg="add mod">
          <ac:chgData name="Kevin Dockx" userId="94afb09d-423d-4396-8260-00626a807e96" providerId="ADAL" clId="{DB4A7EC2-AF49-4EBC-AC92-000CA49AC12D}" dt="2025-05-12T12:01:07.845" v="3234" actId="1035"/>
          <ac:spMkLst>
            <pc:docMk/>
            <pc:sldMk cId="3841934725" sldId="328"/>
            <ac:spMk id="42" creationId="{8CF5B5F4-D6E1-5787-5D34-2BC59C3A2D92}"/>
          </ac:spMkLst>
        </pc:spChg>
        <pc:spChg chg="add mod">
          <ac:chgData name="Kevin Dockx" userId="94afb09d-423d-4396-8260-00626a807e96" providerId="ADAL" clId="{DB4A7EC2-AF49-4EBC-AC92-000CA49AC12D}" dt="2025-05-12T12:06:30.005" v="3379" actId="20577"/>
          <ac:spMkLst>
            <pc:docMk/>
            <pc:sldMk cId="3841934725" sldId="328"/>
            <ac:spMk id="43" creationId="{1E8AFBEC-37F7-B05B-8179-92D200169784}"/>
          </ac:spMkLst>
        </pc:spChg>
        <pc:spChg chg="mod">
          <ac:chgData name="Kevin Dockx" userId="94afb09d-423d-4396-8260-00626a807e96" providerId="ADAL" clId="{DB4A7EC2-AF49-4EBC-AC92-000CA49AC12D}" dt="2025-05-12T12:00:11.953" v="3215"/>
          <ac:spMkLst>
            <pc:docMk/>
            <pc:sldMk cId="3841934725" sldId="328"/>
            <ac:spMk id="45" creationId="{5E1BCE2A-8EE3-4327-C011-B20DE3C75D52}"/>
          </ac:spMkLst>
        </pc:spChg>
        <pc:spChg chg="mod">
          <ac:chgData name="Kevin Dockx" userId="94afb09d-423d-4396-8260-00626a807e96" providerId="ADAL" clId="{DB4A7EC2-AF49-4EBC-AC92-000CA49AC12D}" dt="2025-05-12T12:00:11.953" v="3215"/>
          <ac:spMkLst>
            <pc:docMk/>
            <pc:sldMk cId="3841934725" sldId="328"/>
            <ac:spMk id="46" creationId="{51F5F8F3-A1AD-23F2-4104-8A0682872BF0}"/>
          </ac:spMkLst>
        </pc:spChg>
        <pc:spChg chg="add mod">
          <ac:chgData name="Kevin Dockx" userId="94afb09d-423d-4396-8260-00626a807e96" providerId="ADAL" clId="{DB4A7EC2-AF49-4EBC-AC92-000CA49AC12D}" dt="2025-05-12T12:01:07.845" v="3234" actId="1035"/>
          <ac:spMkLst>
            <pc:docMk/>
            <pc:sldMk cId="3841934725" sldId="328"/>
            <ac:spMk id="47" creationId="{3A03ADC1-DC20-811D-848F-7A89B85E718C}"/>
          </ac:spMkLst>
        </pc:spChg>
        <pc:spChg chg="add mod">
          <ac:chgData name="Kevin Dockx" userId="94afb09d-423d-4396-8260-00626a807e96" providerId="ADAL" clId="{DB4A7EC2-AF49-4EBC-AC92-000CA49AC12D}" dt="2025-05-12T12:08:10.547" v="3406" actId="20577"/>
          <ac:spMkLst>
            <pc:docMk/>
            <pc:sldMk cId="3841934725" sldId="328"/>
            <ac:spMk id="48" creationId="{18A69168-1943-BC80-08AD-DE2678BFDE0A}"/>
          </ac:spMkLst>
        </pc:spChg>
        <pc:spChg chg="mod">
          <ac:chgData name="Kevin Dockx" userId="94afb09d-423d-4396-8260-00626a807e96" providerId="ADAL" clId="{DB4A7EC2-AF49-4EBC-AC92-000CA49AC12D}" dt="2025-05-12T12:00:16.454" v="3217"/>
          <ac:spMkLst>
            <pc:docMk/>
            <pc:sldMk cId="3841934725" sldId="328"/>
            <ac:spMk id="50" creationId="{0926F34F-8038-36DB-8554-1AD3E7AD019F}"/>
          </ac:spMkLst>
        </pc:spChg>
        <pc:spChg chg="mod">
          <ac:chgData name="Kevin Dockx" userId="94afb09d-423d-4396-8260-00626a807e96" providerId="ADAL" clId="{DB4A7EC2-AF49-4EBC-AC92-000CA49AC12D}" dt="2025-05-12T12:00:16.454" v="3217"/>
          <ac:spMkLst>
            <pc:docMk/>
            <pc:sldMk cId="3841934725" sldId="328"/>
            <ac:spMk id="51" creationId="{8E57CA06-FE63-CA13-8D37-1F344991424D}"/>
          </ac:spMkLst>
        </pc:spChg>
        <pc:spChg chg="add mod">
          <ac:chgData name="Kevin Dockx" userId="94afb09d-423d-4396-8260-00626a807e96" providerId="ADAL" clId="{DB4A7EC2-AF49-4EBC-AC92-000CA49AC12D}" dt="2025-05-12T12:01:07.845" v="3234" actId="1035"/>
          <ac:spMkLst>
            <pc:docMk/>
            <pc:sldMk cId="3841934725" sldId="328"/>
            <ac:spMk id="52" creationId="{C6121A79-5763-23D0-17DE-49F130AA3FFD}"/>
          </ac:spMkLst>
        </pc:spChg>
        <pc:spChg chg="add mod">
          <ac:chgData name="Kevin Dockx" userId="94afb09d-423d-4396-8260-00626a807e96" providerId="ADAL" clId="{DB4A7EC2-AF49-4EBC-AC92-000CA49AC12D}" dt="2025-05-12T12:08:15.825" v="3414" actId="20577"/>
          <ac:spMkLst>
            <pc:docMk/>
            <pc:sldMk cId="3841934725" sldId="328"/>
            <ac:spMk id="53" creationId="{FB22BEEF-CDDD-A2AD-558D-0B49B3328074}"/>
          </ac:spMkLst>
        </pc:spChg>
        <pc:spChg chg="mod">
          <ac:chgData name="Kevin Dockx" userId="94afb09d-423d-4396-8260-00626a807e96" providerId="ADAL" clId="{DB4A7EC2-AF49-4EBC-AC92-000CA49AC12D}" dt="2025-05-12T12:00:36.802" v="3219"/>
          <ac:spMkLst>
            <pc:docMk/>
            <pc:sldMk cId="3841934725" sldId="328"/>
            <ac:spMk id="55" creationId="{61D85D59-D5D3-FAC5-3778-43615172ABC2}"/>
          </ac:spMkLst>
        </pc:spChg>
        <pc:spChg chg="mod">
          <ac:chgData name="Kevin Dockx" userId="94afb09d-423d-4396-8260-00626a807e96" providerId="ADAL" clId="{DB4A7EC2-AF49-4EBC-AC92-000CA49AC12D}" dt="2025-05-12T12:00:36.802" v="3219"/>
          <ac:spMkLst>
            <pc:docMk/>
            <pc:sldMk cId="3841934725" sldId="328"/>
            <ac:spMk id="56" creationId="{648FAB18-9E09-72F6-3F0A-BC219B5EE17D}"/>
          </ac:spMkLst>
        </pc:spChg>
        <pc:spChg chg="add mod">
          <ac:chgData name="Kevin Dockx" userId="94afb09d-423d-4396-8260-00626a807e96" providerId="ADAL" clId="{DB4A7EC2-AF49-4EBC-AC92-000CA49AC12D}" dt="2025-05-12T12:01:07.845" v="3234" actId="1035"/>
          <ac:spMkLst>
            <pc:docMk/>
            <pc:sldMk cId="3841934725" sldId="328"/>
            <ac:spMk id="57" creationId="{6DCAFADD-C6BB-84B9-E1A1-AD9438141E9B}"/>
          </ac:spMkLst>
        </pc:spChg>
        <pc:spChg chg="add mod">
          <ac:chgData name="Kevin Dockx" userId="94afb09d-423d-4396-8260-00626a807e96" providerId="ADAL" clId="{DB4A7EC2-AF49-4EBC-AC92-000CA49AC12D}" dt="2025-05-12T12:08:19.169" v="3425" actId="20577"/>
          <ac:spMkLst>
            <pc:docMk/>
            <pc:sldMk cId="3841934725" sldId="328"/>
            <ac:spMk id="58" creationId="{47205EF3-49B0-1D33-AC69-9AD4CACFDAF2}"/>
          </ac:spMkLst>
        </pc:spChg>
        <pc:spChg chg="mod">
          <ac:chgData name="Kevin Dockx" userId="94afb09d-423d-4396-8260-00626a807e96" providerId="ADAL" clId="{DB4A7EC2-AF49-4EBC-AC92-000CA49AC12D}" dt="2025-05-12T12:00:45.073" v="3221"/>
          <ac:spMkLst>
            <pc:docMk/>
            <pc:sldMk cId="3841934725" sldId="328"/>
            <ac:spMk id="60" creationId="{795E98C0-2F01-852E-772C-570A329E3079}"/>
          </ac:spMkLst>
        </pc:spChg>
        <pc:spChg chg="mod">
          <ac:chgData name="Kevin Dockx" userId="94afb09d-423d-4396-8260-00626a807e96" providerId="ADAL" clId="{DB4A7EC2-AF49-4EBC-AC92-000CA49AC12D}" dt="2025-05-12T12:00:45.073" v="3221"/>
          <ac:spMkLst>
            <pc:docMk/>
            <pc:sldMk cId="3841934725" sldId="328"/>
            <ac:spMk id="61" creationId="{49CCD34E-4948-2875-FDDA-E83BB7CA6173}"/>
          </ac:spMkLst>
        </pc:spChg>
        <pc:grpChg chg="add mod">
          <ac:chgData name="Kevin Dockx" userId="94afb09d-423d-4396-8260-00626a807e96" providerId="ADAL" clId="{DB4A7EC2-AF49-4EBC-AC92-000CA49AC12D}" dt="2025-05-15T08:28:22.998" v="6010" actId="1076"/>
          <ac:grpSpMkLst>
            <pc:docMk/>
            <pc:sldMk cId="3841934725" sldId="328"/>
            <ac:grpSpMk id="5" creationId="{EF7B5682-DAB2-1AE0-EA71-3BF3E2B4835F}"/>
          </ac:grpSpMkLst>
        </pc:grpChg>
        <pc:grpChg chg="add mod">
          <ac:chgData name="Kevin Dockx" userId="94afb09d-423d-4396-8260-00626a807e96" providerId="ADAL" clId="{DB4A7EC2-AF49-4EBC-AC92-000CA49AC12D}" dt="2025-05-12T11:56:09.304" v="3175" actId="1076"/>
          <ac:grpSpMkLst>
            <pc:docMk/>
            <pc:sldMk cId="3841934725" sldId="328"/>
            <ac:grpSpMk id="10" creationId="{6D962AC4-EE93-B2E0-7883-83E57BDE48F4}"/>
          </ac:grpSpMkLst>
        </pc:grpChg>
        <pc:grpChg chg="add mod">
          <ac:chgData name="Kevin Dockx" userId="94afb09d-423d-4396-8260-00626a807e96" providerId="ADAL" clId="{DB4A7EC2-AF49-4EBC-AC92-000CA49AC12D}" dt="2025-05-12T12:00:15.704" v="3216" actId="1076"/>
          <ac:grpSpMkLst>
            <pc:docMk/>
            <pc:sldMk cId="3841934725" sldId="328"/>
            <ac:grpSpMk id="44" creationId="{F3AAFF4C-204E-E45E-FE97-50DF72F557D0}"/>
          </ac:grpSpMkLst>
        </pc:grpChg>
        <pc:grpChg chg="add mod">
          <ac:chgData name="Kevin Dockx" userId="94afb09d-423d-4396-8260-00626a807e96" providerId="ADAL" clId="{DB4A7EC2-AF49-4EBC-AC92-000CA49AC12D}" dt="2025-05-12T12:00:35.885" v="3218" actId="1076"/>
          <ac:grpSpMkLst>
            <pc:docMk/>
            <pc:sldMk cId="3841934725" sldId="328"/>
            <ac:grpSpMk id="49" creationId="{FAF1F6F9-C4C0-BD50-1088-021974030B60}"/>
          </ac:grpSpMkLst>
        </pc:grpChg>
        <pc:grpChg chg="add mod">
          <ac:chgData name="Kevin Dockx" userId="94afb09d-423d-4396-8260-00626a807e96" providerId="ADAL" clId="{DB4A7EC2-AF49-4EBC-AC92-000CA49AC12D}" dt="2025-05-12T12:01:00.862" v="3223" actId="1076"/>
          <ac:grpSpMkLst>
            <pc:docMk/>
            <pc:sldMk cId="3841934725" sldId="328"/>
            <ac:grpSpMk id="54" creationId="{2269152B-3EE5-8D69-32F8-A879EB999633}"/>
          </ac:grpSpMkLst>
        </pc:grpChg>
        <pc:grpChg chg="add mod">
          <ac:chgData name="Kevin Dockx" userId="94afb09d-423d-4396-8260-00626a807e96" providerId="ADAL" clId="{DB4A7EC2-AF49-4EBC-AC92-000CA49AC12D}" dt="2025-05-12T12:01:00.862" v="3223" actId="1076"/>
          <ac:grpSpMkLst>
            <pc:docMk/>
            <pc:sldMk cId="3841934725" sldId="328"/>
            <ac:grpSpMk id="59" creationId="{778DCF94-C499-5A1A-64F5-C6FC3DEA2FBB}"/>
          </ac:grpSpMkLst>
        </pc:grpChg>
      </pc:sldChg>
      <pc:sldChg chg="add del">
        <pc:chgData name="Kevin Dockx" userId="94afb09d-423d-4396-8260-00626a807e96" providerId="ADAL" clId="{DB4A7EC2-AF49-4EBC-AC92-000CA49AC12D}" dt="2025-05-12T12:05:41.853" v="3336" actId="47"/>
        <pc:sldMkLst>
          <pc:docMk/>
          <pc:sldMk cId="3693514835" sldId="329"/>
        </pc:sldMkLst>
      </pc:sldChg>
      <pc:sldChg chg="addSp add del">
        <pc:chgData name="Kevin Dockx" userId="94afb09d-423d-4396-8260-00626a807e96" providerId="ADAL" clId="{DB4A7EC2-AF49-4EBC-AC92-000CA49AC12D}" dt="2025-05-12T12:02:14.819" v="3239"/>
        <pc:sldMkLst>
          <pc:docMk/>
          <pc:sldMk cId="464717651" sldId="330"/>
        </pc:sldMkLst>
      </pc:sldChg>
      <pc:sldChg chg="addSp delSp modSp add mod modAnim">
        <pc:chgData name="Kevin Dockx" userId="94afb09d-423d-4396-8260-00626a807e96" providerId="ADAL" clId="{DB4A7EC2-AF49-4EBC-AC92-000CA49AC12D}" dt="2025-05-12T12:09:29.082" v="3465"/>
        <pc:sldMkLst>
          <pc:docMk/>
          <pc:sldMk cId="477803000" sldId="330"/>
        </pc:sldMkLst>
        <pc:spChg chg="mod">
          <ac:chgData name="Kevin Dockx" userId="94afb09d-423d-4396-8260-00626a807e96" providerId="ADAL" clId="{DB4A7EC2-AF49-4EBC-AC92-000CA49AC12D}" dt="2025-05-12T12:08:31.181" v="3427"/>
          <ac:spMkLst>
            <pc:docMk/>
            <pc:sldMk cId="477803000" sldId="330"/>
            <ac:spMk id="2" creationId="{CDD7D76C-BF50-925B-57CA-22F13B218F30}"/>
          </ac:spMkLst>
        </pc:spChg>
        <pc:spChg chg="mod">
          <ac:chgData name="Kevin Dockx" userId="94afb09d-423d-4396-8260-00626a807e96" providerId="ADAL" clId="{DB4A7EC2-AF49-4EBC-AC92-000CA49AC12D}" dt="2025-05-12T12:08:37.029" v="3435" actId="20577"/>
          <ac:spMkLst>
            <pc:docMk/>
            <pc:sldMk cId="477803000" sldId="330"/>
            <ac:spMk id="7" creationId="{96B04CD8-35DE-5A96-2B2C-9B5FD249FAFB}"/>
          </ac:spMkLst>
        </pc:spChg>
        <pc:spChg chg="mod">
          <ac:chgData name="Kevin Dockx" userId="94afb09d-423d-4396-8260-00626a807e96" providerId="ADAL" clId="{DB4A7EC2-AF49-4EBC-AC92-000CA49AC12D}" dt="2025-05-12T12:02:42.139" v="3245"/>
          <ac:spMkLst>
            <pc:docMk/>
            <pc:sldMk cId="477803000" sldId="330"/>
            <ac:spMk id="15" creationId="{E1581582-32BC-B67B-928A-FA6349B82C70}"/>
          </ac:spMkLst>
        </pc:spChg>
        <pc:spChg chg="mod">
          <ac:chgData name="Kevin Dockx" userId="94afb09d-423d-4396-8260-00626a807e96" providerId="ADAL" clId="{DB4A7EC2-AF49-4EBC-AC92-000CA49AC12D}" dt="2025-05-12T12:02:42.139" v="3245"/>
          <ac:spMkLst>
            <pc:docMk/>
            <pc:sldMk cId="477803000" sldId="330"/>
            <ac:spMk id="16" creationId="{235E2B1F-000A-0C3D-1A57-DC0BF4B0E5CA}"/>
          </ac:spMkLst>
        </pc:spChg>
        <pc:spChg chg="mod">
          <ac:chgData name="Kevin Dockx" userId="94afb09d-423d-4396-8260-00626a807e96" providerId="ADAL" clId="{DB4A7EC2-AF49-4EBC-AC92-000CA49AC12D}" dt="2025-05-12T12:03:31.768" v="3256"/>
          <ac:spMkLst>
            <pc:docMk/>
            <pc:sldMk cId="477803000" sldId="330"/>
            <ac:spMk id="24" creationId="{BC4C0EA5-8673-B063-A010-2E2BA3B2C71B}"/>
          </ac:spMkLst>
        </pc:spChg>
        <pc:spChg chg="mod">
          <ac:chgData name="Kevin Dockx" userId="94afb09d-423d-4396-8260-00626a807e96" providerId="ADAL" clId="{DB4A7EC2-AF49-4EBC-AC92-000CA49AC12D}" dt="2025-05-12T12:03:31.768" v="3256"/>
          <ac:spMkLst>
            <pc:docMk/>
            <pc:sldMk cId="477803000" sldId="330"/>
            <ac:spMk id="25" creationId="{C0D36A20-A67A-92C2-E713-A9D786B1E164}"/>
          </ac:spMkLst>
        </pc:spChg>
        <pc:spChg chg="mod">
          <ac:chgData name="Kevin Dockx" userId="94afb09d-423d-4396-8260-00626a807e96" providerId="ADAL" clId="{DB4A7EC2-AF49-4EBC-AC92-000CA49AC12D}" dt="2025-05-12T12:03:39.719" v="3258"/>
          <ac:spMkLst>
            <pc:docMk/>
            <pc:sldMk cId="477803000" sldId="330"/>
            <ac:spMk id="27" creationId="{D44A00C8-118D-C5EB-195A-63482A99B080}"/>
          </ac:spMkLst>
        </pc:spChg>
        <pc:spChg chg="mod">
          <ac:chgData name="Kevin Dockx" userId="94afb09d-423d-4396-8260-00626a807e96" providerId="ADAL" clId="{DB4A7EC2-AF49-4EBC-AC92-000CA49AC12D}" dt="2025-05-12T12:03:39.719" v="3258"/>
          <ac:spMkLst>
            <pc:docMk/>
            <pc:sldMk cId="477803000" sldId="330"/>
            <ac:spMk id="28" creationId="{AE2C9DE6-3C82-5CAC-0C16-82F037B089A4}"/>
          </ac:spMkLst>
        </pc:spChg>
        <pc:spChg chg="mod">
          <ac:chgData name="Kevin Dockx" userId="94afb09d-423d-4396-8260-00626a807e96" providerId="ADAL" clId="{DB4A7EC2-AF49-4EBC-AC92-000CA49AC12D}" dt="2025-05-12T12:08:43.082" v="3446" actId="20577"/>
          <ac:spMkLst>
            <pc:docMk/>
            <pc:sldMk cId="477803000" sldId="330"/>
            <ac:spMk id="43" creationId="{8EC5C7D6-3A3E-D1D6-3BC4-2144A7A099DE}"/>
          </ac:spMkLst>
        </pc:spChg>
        <pc:spChg chg="mod">
          <ac:chgData name="Kevin Dockx" userId="94afb09d-423d-4396-8260-00626a807e96" providerId="ADAL" clId="{DB4A7EC2-AF49-4EBC-AC92-000CA49AC12D}" dt="2025-05-12T12:08:46.401" v="3456" actId="20577"/>
          <ac:spMkLst>
            <pc:docMk/>
            <pc:sldMk cId="477803000" sldId="330"/>
            <ac:spMk id="48" creationId="{4A2D7719-0F93-5DD5-91DD-0A6034D36A92}"/>
          </ac:spMkLst>
        </pc:spChg>
        <pc:grpChg chg="add mod">
          <ac:chgData name="Kevin Dockx" userId="94afb09d-423d-4396-8260-00626a807e96" providerId="ADAL" clId="{DB4A7EC2-AF49-4EBC-AC92-000CA49AC12D}" dt="2025-05-12T12:04:43.682" v="3268" actId="1035"/>
          <ac:grpSpMkLst>
            <pc:docMk/>
            <pc:sldMk cId="477803000" sldId="330"/>
            <ac:grpSpMk id="14" creationId="{ACD81CE3-9CE5-EA18-A68B-959591E49A6A}"/>
          </ac:grpSpMkLst>
        </pc:grpChg>
        <pc:grpChg chg="add mod">
          <ac:chgData name="Kevin Dockx" userId="94afb09d-423d-4396-8260-00626a807e96" providerId="ADAL" clId="{DB4A7EC2-AF49-4EBC-AC92-000CA49AC12D}" dt="2025-05-12T12:04:29.116" v="3266" actId="1036"/>
          <ac:grpSpMkLst>
            <pc:docMk/>
            <pc:sldMk cId="477803000" sldId="330"/>
            <ac:grpSpMk id="23" creationId="{7235C21C-A0CB-8EE8-3615-E72F7634E434}"/>
          </ac:grpSpMkLst>
        </pc:grpChg>
        <pc:grpChg chg="add mod">
          <ac:chgData name="Kevin Dockx" userId="94afb09d-423d-4396-8260-00626a807e96" providerId="ADAL" clId="{DB4A7EC2-AF49-4EBC-AC92-000CA49AC12D}" dt="2025-05-12T12:04:29.116" v="3266" actId="1036"/>
          <ac:grpSpMkLst>
            <pc:docMk/>
            <pc:sldMk cId="477803000" sldId="330"/>
            <ac:grpSpMk id="26" creationId="{B18BB28F-B0DC-9653-3006-0106C95F3C94}"/>
          </ac:grpSpMkLst>
        </pc:grpChg>
      </pc:sldChg>
      <pc:sldChg chg="add del modAnim">
        <pc:chgData name="Kevin Dockx" userId="94afb09d-423d-4396-8260-00626a807e96" providerId="ADAL" clId="{DB4A7EC2-AF49-4EBC-AC92-000CA49AC12D}" dt="2025-05-27T12:46:52.616" v="6145" actId="47"/>
        <pc:sldMkLst>
          <pc:docMk/>
          <pc:sldMk cId="556782454" sldId="331"/>
        </pc:sldMkLst>
      </pc:sldChg>
      <pc:sldChg chg="add del modAnim">
        <pc:chgData name="Kevin Dockx" userId="94afb09d-423d-4396-8260-00626a807e96" providerId="ADAL" clId="{DB4A7EC2-AF49-4EBC-AC92-000CA49AC12D}" dt="2025-05-27T12:46:53.312" v="6146" actId="47"/>
        <pc:sldMkLst>
          <pc:docMk/>
          <pc:sldMk cId="2194749013" sldId="332"/>
        </pc:sldMkLst>
      </pc:sldChg>
      <pc:sldChg chg="delSp modSp add mod delAnim">
        <pc:chgData name="Kevin Dockx" userId="94afb09d-423d-4396-8260-00626a807e96" providerId="ADAL" clId="{DB4A7EC2-AF49-4EBC-AC92-000CA49AC12D}" dt="2025-05-12T12:15:25.009" v="3493" actId="478"/>
        <pc:sldMkLst>
          <pc:docMk/>
          <pc:sldMk cId="3147358573" sldId="333"/>
        </pc:sldMkLst>
        <pc:spChg chg="mod">
          <ac:chgData name="Kevin Dockx" userId="94afb09d-423d-4396-8260-00626a807e96" providerId="ADAL" clId="{DB4A7EC2-AF49-4EBC-AC92-000CA49AC12D}" dt="2025-05-12T12:14:58.483" v="3480" actId="6549"/>
          <ac:spMkLst>
            <pc:docMk/>
            <pc:sldMk cId="3147358573" sldId="333"/>
            <ac:spMk id="2" creationId="{4AF23E80-5E33-F51C-9A5C-6961FB3C4739}"/>
          </ac:spMkLst>
        </pc:spChg>
        <pc:spChg chg="mod">
          <ac:chgData name="Kevin Dockx" userId="94afb09d-423d-4396-8260-00626a807e96" providerId="ADAL" clId="{DB4A7EC2-AF49-4EBC-AC92-000CA49AC12D}" dt="2025-05-12T12:15:14.152" v="3492" actId="20577"/>
          <ac:spMkLst>
            <pc:docMk/>
            <pc:sldMk cId="3147358573" sldId="333"/>
            <ac:spMk id="43" creationId="{A0938536-3505-598D-FA84-E7BDFA3EFD07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12T12:15:38.211" v="3510" actId="20577"/>
        <pc:sldMkLst>
          <pc:docMk/>
          <pc:sldMk cId="3233317508" sldId="334"/>
        </pc:sldMkLst>
        <pc:spChg chg="mod">
          <ac:chgData name="Kevin Dockx" userId="94afb09d-423d-4396-8260-00626a807e96" providerId="ADAL" clId="{DB4A7EC2-AF49-4EBC-AC92-000CA49AC12D}" dt="2025-05-12T12:15:31.887" v="3499" actId="20577"/>
          <ac:spMkLst>
            <pc:docMk/>
            <pc:sldMk cId="3233317508" sldId="334"/>
            <ac:spMk id="2" creationId="{3A2EBA8E-A925-68ED-09C5-D3B3A5B54B29}"/>
          </ac:spMkLst>
        </pc:spChg>
        <pc:spChg chg="mod">
          <ac:chgData name="Kevin Dockx" userId="94afb09d-423d-4396-8260-00626a807e96" providerId="ADAL" clId="{DB4A7EC2-AF49-4EBC-AC92-000CA49AC12D}" dt="2025-05-12T12:15:38.211" v="3510" actId="20577"/>
          <ac:spMkLst>
            <pc:docMk/>
            <pc:sldMk cId="3233317508" sldId="334"/>
            <ac:spMk id="7" creationId="{63C92CFA-46F9-8353-B4A5-A01B09512DCA}"/>
          </ac:spMkLst>
        </pc:spChg>
      </pc:sldChg>
      <pc:sldChg chg="add del">
        <pc:chgData name="Kevin Dockx" userId="94afb09d-423d-4396-8260-00626a807e96" providerId="ADAL" clId="{DB4A7EC2-AF49-4EBC-AC92-000CA49AC12D}" dt="2025-05-27T11:53:02.159" v="6123" actId="47"/>
        <pc:sldMkLst>
          <pc:docMk/>
          <pc:sldMk cId="3955023396" sldId="335"/>
        </pc:sldMkLst>
      </pc:sldChg>
      <pc:sldChg chg="add del">
        <pc:chgData name="Kevin Dockx" userId="94afb09d-423d-4396-8260-00626a807e96" providerId="ADAL" clId="{DB4A7EC2-AF49-4EBC-AC92-000CA49AC12D}" dt="2025-05-27T11:53:01.015" v="6122" actId="47"/>
        <pc:sldMkLst>
          <pc:docMk/>
          <pc:sldMk cId="3529051084" sldId="336"/>
        </pc:sldMkLst>
      </pc:sldChg>
      <pc:sldChg chg="delSp modSp add mod delAnim">
        <pc:chgData name="Kevin Dockx" userId="94afb09d-423d-4396-8260-00626a807e96" providerId="ADAL" clId="{DB4A7EC2-AF49-4EBC-AC92-000CA49AC12D}" dt="2025-05-12T12:21:40.284" v="3568" actId="478"/>
        <pc:sldMkLst>
          <pc:docMk/>
          <pc:sldMk cId="1075861384" sldId="337"/>
        </pc:sldMkLst>
        <pc:spChg chg="mod">
          <ac:chgData name="Kevin Dockx" userId="94afb09d-423d-4396-8260-00626a807e96" providerId="ADAL" clId="{DB4A7EC2-AF49-4EBC-AC92-000CA49AC12D}" dt="2025-05-12T12:20:53.034" v="3531" actId="20577"/>
          <ac:spMkLst>
            <pc:docMk/>
            <pc:sldMk cId="1075861384" sldId="337"/>
            <ac:spMk id="2" creationId="{4CFFBCFD-9375-6474-16F1-FFF2DA03BDBB}"/>
          </ac:spMkLst>
        </pc:spChg>
        <pc:spChg chg="mod">
          <ac:chgData name="Kevin Dockx" userId="94afb09d-423d-4396-8260-00626a807e96" providerId="ADAL" clId="{DB4A7EC2-AF49-4EBC-AC92-000CA49AC12D}" dt="2025-05-12T12:21:20.131" v="3566" actId="20577"/>
          <ac:spMkLst>
            <pc:docMk/>
            <pc:sldMk cId="1075861384" sldId="337"/>
            <ac:spMk id="43" creationId="{A17E8B48-9421-2F23-6698-CEBADA7638E5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12T12:21:49.840" v="3579" actId="478"/>
        <pc:sldMkLst>
          <pc:docMk/>
          <pc:sldMk cId="4191568943" sldId="338"/>
        </pc:sldMkLst>
        <pc:spChg chg="mod">
          <ac:chgData name="Kevin Dockx" userId="94afb09d-423d-4396-8260-00626a807e96" providerId="ADAL" clId="{DB4A7EC2-AF49-4EBC-AC92-000CA49AC12D}" dt="2025-05-12T12:21:04.977" v="3555" actId="6549"/>
          <ac:spMkLst>
            <pc:docMk/>
            <pc:sldMk cId="4191568943" sldId="338"/>
            <ac:spMk id="2" creationId="{2FB3EB4B-F798-9656-A3EB-BFB5911F3439}"/>
          </ac:spMkLst>
        </pc:spChg>
        <pc:spChg chg="mod">
          <ac:chgData name="Kevin Dockx" userId="94afb09d-423d-4396-8260-00626a807e96" providerId="ADAL" clId="{DB4A7EC2-AF49-4EBC-AC92-000CA49AC12D}" dt="2025-05-12T12:21:45.444" v="3578" actId="20577"/>
          <ac:spMkLst>
            <pc:docMk/>
            <pc:sldMk cId="4191568943" sldId="338"/>
            <ac:spMk id="7" creationId="{2E3819E9-7400-145C-60E9-5B0F521D6327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12T12:33:53.394" v="3653" actId="478"/>
        <pc:sldMkLst>
          <pc:docMk/>
          <pc:sldMk cId="488115936" sldId="339"/>
        </pc:sldMkLst>
        <pc:spChg chg="mod">
          <ac:chgData name="Kevin Dockx" userId="94afb09d-423d-4396-8260-00626a807e96" providerId="ADAL" clId="{DB4A7EC2-AF49-4EBC-AC92-000CA49AC12D}" dt="2025-05-12T12:33:34.580" v="3637" actId="20577"/>
          <ac:spMkLst>
            <pc:docMk/>
            <pc:sldMk cId="488115936" sldId="339"/>
            <ac:spMk id="2" creationId="{0FB11215-7ED9-0DF1-79FE-B0C04B5E4E22}"/>
          </ac:spMkLst>
        </pc:spChg>
        <pc:spChg chg="mod">
          <ac:chgData name="Kevin Dockx" userId="94afb09d-423d-4396-8260-00626a807e96" providerId="ADAL" clId="{DB4A7EC2-AF49-4EBC-AC92-000CA49AC12D}" dt="2025-05-12T12:33:38.946" v="3641" actId="20577"/>
          <ac:spMkLst>
            <pc:docMk/>
            <pc:sldMk cId="488115936" sldId="339"/>
            <ac:spMk id="7" creationId="{9A99617C-B0E4-06EF-3912-E99FF48339AF}"/>
          </ac:spMkLst>
        </pc:spChg>
        <pc:spChg chg="mod">
          <ac:chgData name="Kevin Dockx" userId="94afb09d-423d-4396-8260-00626a807e96" providerId="ADAL" clId="{DB4A7EC2-AF49-4EBC-AC92-000CA49AC12D}" dt="2025-05-12T12:33:48.679" v="3652" actId="20577"/>
          <ac:spMkLst>
            <pc:docMk/>
            <pc:sldMk cId="488115936" sldId="339"/>
            <ac:spMk id="48" creationId="{AA6F405C-9BAE-2E0E-FC18-0E2CCAF55A29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12T12:34:13.677" v="3674" actId="478"/>
        <pc:sldMkLst>
          <pc:docMk/>
          <pc:sldMk cId="1709571226" sldId="340"/>
        </pc:sldMkLst>
        <pc:spChg chg="mod">
          <ac:chgData name="Kevin Dockx" userId="94afb09d-423d-4396-8260-00626a807e96" providerId="ADAL" clId="{DB4A7EC2-AF49-4EBC-AC92-000CA49AC12D}" dt="2025-05-12T12:33:58.610" v="3663" actId="20577"/>
          <ac:spMkLst>
            <pc:docMk/>
            <pc:sldMk cId="1709571226" sldId="340"/>
            <ac:spMk id="2" creationId="{E2FE9DB7-07A5-CDE9-FCA4-8C1FA5C09A9C}"/>
          </ac:spMkLst>
        </pc:spChg>
        <pc:spChg chg="mod">
          <ac:chgData name="Kevin Dockx" userId="94afb09d-423d-4396-8260-00626a807e96" providerId="ADAL" clId="{DB4A7EC2-AF49-4EBC-AC92-000CA49AC12D}" dt="2025-05-12T12:34:09.849" v="3673" actId="20577"/>
          <ac:spMkLst>
            <pc:docMk/>
            <pc:sldMk cId="1709571226" sldId="340"/>
            <ac:spMk id="7" creationId="{59DA18E2-81DA-9D18-26B9-1A8DCF4CE083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12T13:00:18.972" v="3753" actId="478"/>
        <pc:sldMkLst>
          <pc:docMk/>
          <pc:sldMk cId="1371722997" sldId="341"/>
        </pc:sldMkLst>
        <pc:spChg chg="mod">
          <ac:chgData name="Kevin Dockx" userId="94afb09d-423d-4396-8260-00626a807e96" providerId="ADAL" clId="{DB4A7EC2-AF49-4EBC-AC92-000CA49AC12D}" dt="2025-05-12T12:59:02.179" v="3714" actId="14100"/>
          <ac:spMkLst>
            <pc:docMk/>
            <pc:sldMk cId="1371722997" sldId="341"/>
            <ac:spMk id="2" creationId="{0C9467B1-E380-642B-FCE7-E236DC9E3D11}"/>
          </ac:spMkLst>
        </pc:spChg>
        <pc:spChg chg="mod">
          <ac:chgData name="Kevin Dockx" userId="94afb09d-423d-4396-8260-00626a807e96" providerId="ADAL" clId="{DB4A7EC2-AF49-4EBC-AC92-000CA49AC12D}" dt="2025-05-12T12:59:18.910" v="3729" actId="20577"/>
          <ac:spMkLst>
            <pc:docMk/>
            <pc:sldMk cId="1371722997" sldId="341"/>
            <ac:spMk id="43" creationId="{7DD6E989-5EB0-CE5A-7160-CFDD1DFB9E02}"/>
          </ac:spMkLst>
        </pc:spChg>
        <pc:spChg chg="mod">
          <ac:chgData name="Kevin Dockx" userId="94afb09d-423d-4396-8260-00626a807e96" providerId="ADAL" clId="{DB4A7EC2-AF49-4EBC-AC92-000CA49AC12D}" dt="2025-05-12T12:59:24.876" v="3740" actId="20577"/>
          <ac:spMkLst>
            <pc:docMk/>
            <pc:sldMk cId="1371722997" sldId="341"/>
            <ac:spMk id="48" creationId="{A83E0CBD-76A8-1A3C-F7E9-20070270F971}"/>
          </ac:spMkLst>
        </pc:spChg>
        <pc:spChg chg="mod">
          <ac:chgData name="Kevin Dockx" userId="94afb09d-423d-4396-8260-00626a807e96" providerId="ADAL" clId="{DB4A7EC2-AF49-4EBC-AC92-000CA49AC12D}" dt="2025-05-12T12:59:28.381" v="3752" actId="20577"/>
          <ac:spMkLst>
            <pc:docMk/>
            <pc:sldMk cId="1371722997" sldId="341"/>
            <ac:spMk id="53" creationId="{969C824D-454A-3935-E4FA-016951B94D69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12T13:00:48.501" v="3779" actId="478"/>
        <pc:sldMkLst>
          <pc:docMk/>
          <pc:sldMk cId="3263524805" sldId="342"/>
        </pc:sldMkLst>
        <pc:spChg chg="mod">
          <ac:chgData name="Kevin Dockx" userId="94afb09d-423d-4396-8260-00626a807e96" providerId="ADAL" clId="{DB4A7EC2-AF49-4EBC-AC92-000CA49AC12D}" dt="2025-05-12T12:59:09.192" v="3716" actId="14100"/>
          <ac:spMkLst>
            <pc:docMk/>
            <pc:sldMk cId="3263524805" sldId="342"/>
            <ac:spMk id="2" creationId="{69F50AF6-4A6E-3D80-F12C-203CEE6F7425}"/>
          </ac:spMkLst>
        </pc:spChg>
        <pc:spChg chg="mod">
          <ac:chgData name="Kevin Dockx" userId="94afb09d-423d-4396-8260-00626a807e96" providerId="ADAL" clId="{DB4A7EC2-AF49-4EBC-AC92-000CA49AC12D}" dt="2025-05-12T13:00:24.975" v="3763" actId="20577"/>
          <ac:spMkLst>
            <pc:docMk/>
            <pc:sldMk cId="3263524805" sldId="342"/>
            <ac:spMk id="7" creationId="{DEFFE16A-D377-348F-F0B6-0B2749AE59AD}"/>
          </ac:spMkLst>
        </pc:spChg>
        <pc:spChg chg="mod">
          <ac:chgData name="Kevin Dockx" userId="94afb09d-423d-4396-8260-00626a807e96" providerId="ADAL" clId="{DB4A7EC2-AF49-4EBC-AC92-000CA49AC12D}" dt="2025-05-12T13:00:34.987" v="3774" actId="20577"/>
          <ac:spMkLst>
            <pc:docMk/>
            <pc:sldMk cId="3263524805" sldId="342"/>
            <ac:spMk id="43" creationId="{422BC62F-40C8-228A-C7EC-2139D4F18B5B}"/>
          </ac:spMkLst>
        </pc:spChg>
        <pc:spChg chg="mod">
          <ac:chgData name="Kevin Dockx" userId="94afb09d-423d-4396-8260-00626a807e96" providerId="ADAL" clId="{DB4A7EC2-AF49-4EBC-AC92-000CA49AC12D}" dt="2025-05-12T13:00:44.489" v="3778" actId="20577"/>
          <ac:spMkLst>
            <pc:docMk/>
            <pc:sldMk cId="3263524805" sldId="342"/>
            <ac:spMk id="48" creationId="{4E86E439-EAF1-FE5C-1CF0-3EFBE9B65329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12T13:06:22.839" v="3832" actId="478"/>
        <pc:sldMkLst>
          <pc:docMk/>
          <pc:sldMk cId="175742064" sldId="343"/>
        </pc:sldMkLst>
        <pc:spChg chg="mod">
          <ac:chgData name="Kevin Dockx" userId="94afb09d-423d-4396-8260-00626a807e96" providerId="ADAL" clId="{DB4A7EC2-AF49-4EBC-AC92-000CA49AC12D}" dt="2025-05-12T13:05:35.794" v="3804" actId="20577"/>
          <ac:spMkLst>
            <pc:docMk/>
            <pc:sldMk cId="175742064" sldId="343"/>
            <ac:spMk id="2" creationId="{E8AD49E3-E84A-9CB1-D9F0-B207E8D1BA9B}"/>
          </ac:spMkLst>
        </pc:spChg>
        <pc:spChg chg="mod">
          <ac:chgData name="Kevin Dockx" userId="94afb09d-423d-4396-8260-00626a807e96" providerId="ADAL" clId="{DB4A7EC2-AF49-4EBC-AC92-000CA49AC12D}" dt="2025-05-12T13:05:58.514" v="3820" actId="20577"/>
          <ac:spMkLst>
            <pc:docMk/>
            <pc:sldMk cId="175742064" sldId="343"/>
            <ac:spMk id="7" creationId="{02C3260F-BC58-4330-C1F3-8D012209B8A1}"/>
          </ac:spMkLst>
        </pc:spChg>
        <pc:spChg chg="mod">
          <ac:chgData name="Kevin Dockx" userId="94afb09d-423d-4396-8260-00626a807e96" providerId="ADAL" clId="{DB4A7EC2-AF49-4EBC-AC92-000CA49AC12D}" dt="2025-05-12T13:06:02.527" v="3831" actId="20577"/>
          <ac:spMkLst>
            <pc:docMk/>
            <pc:sldMk cId="175742064" sldId="343"/>
            <ac:spMk id="48" creationId="{55B08F63-7523-187F-74E5-85B33C78D3C1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12T13:06:34.736" v="3843" actId="478"/>
        <pc:sldMkLst>
          <pc:docMk/>
          <pc:sldMk cId="1504031271" sldId="344"/>
        </pc:sldMkLst>
        <pc:spChg chg="mod">
          <ac:chgData name="Kevin Dockx" userId="94afb09d-423d-4396-8260-00626a807e96" providerId="ADAL" clId="{DB4A7EC2-AF49-4EBC-AC92-000CA49AC12D}" dt="2025-05-12T13:05:41.346" v="3805"/>
          <ac:spMkLst>
            <pc:docMk/>
            <pc:sldMk cId="1504031271" sldId="344"/>
            <ac:spMk id="2" creationId="{C00A2372-9DCB-DD70-1279-DABB3E0D59FF}"/>
          </ac:spMkLst>
        </pc:spChg>
        <pc:spChg chg="mod">
          <ac:chgData name="Kevin Dockx" userId="94afb09d-423d-4396-8260-00626a807e96" providerId="ADAL" clId="{DB4A7EC2-AF49-4EBC-AC92-000CA49AC12D}" dt="2025-05-12T13:06:29.980" v="3842" actId="20577"/>
          <ac:spMkLst>
            <pc:docMk/>
            <pc:sldMk cId="1504031271" sldId="344"/>
            <ac:spMk id="7" creationId="{8697B2E9-37ED-8626-6555-D2AF6D1A2CEC}"/>
          </ac:spMkLst>
        </pc:spChg>
      </pc:sldChg>
      <pc:sldChg chg="modSp add mod">
        <pc:chgData name="Kevin Dockx" userId="94afb09d-423d-4396-8260-00626a807e96" providerId="ADAL" clId="{DB4A7EC2-AF49-4EBC-AC92-000CA49AC12D}" dt="2025-05-12T13:13:37.807" v="3929" actId="20577"/>
        <pc:sldMkLst>
          <pc:docMk/>
          <pc:sldMk cId="1922008121" sldId="345"/>
        </pc:sldMkLst>
        <pc:spChg chg="mod">
          <ac:chgData name="Kevin Dockx" userId="94afb09d-423d-4396-8260-00626a807e96" providerId="ADAL" clId="{DB4A7EC2-AF49-4EBC-AC92-000CA49AC12D}" dt="2025-05-12T13:13:05.049" v="3880" actId="20577"/>
          <ac:spMkLst>
            <pc:docMk/>
            <pc:sldMk cId="1922008121" sldId="345"/>
            <ac:spMk id="2" creationId="{8CAEF9DB-C809-5D30-D566-53A5DDF1A407}"/>
          </ac:spMkLst>
        </pc:spChg>
        <pc:spChg chg="mod">
          <ac:chgData name="Kevin Dockx" userId="94afb09d-423d-4396-8260-00626a807e96" providerId="ADAL" clId="{DB4A7EC2-AF49-4EBC-AC92-000CA49AC12D}" dt="2025-05-12T13:13:15.516" v="3891" actId="20577"/>
          <ac:spMkLst>
            <pc:docMk/>
            <pc:sldMk cId="1922008121" sldId="345"/>
            <ac:spMk id="7" creationId="{FC9CFADF-45FC-55E0-2EC9-4FCD106566F6}"/>
          </ac:spMkLst>
        </pc:spChg>
        <pc:spChg chg="mod">
          <ac:chgData name="Kevin Dockx" userId="94afb09d-423d-4396-8260-00626a807e96" providerId="ADAL" clId="{DB4A7EC2-AF49-4EBC-AC92-000CA49AC12D}" dt="2025-05-12T13:13:22.659" v="3906" actId="20577"/>
          <ac:spMkLst>
            <pc:docMk/>
            <pc:sldMk cId="1922008121" sldId="345"/>
            <ac:spMk id="48" creationId="{47B21EB4-1802-95F5-0FD7-2DB2FDF7877B}"/>
          </ac:spMkLst>
        </pc:spChg>
        <pc:spChg chg="mod">
          <ac:chgData name="Kevin Dockx" userId="94afb09d-423d-4396-8260-00626a807e96" providerId="ADAL" clId="{DB4A7EC2-AF49-4EBC-AC92-000CA49AC12D}" dt="2025-05-12T13:13:29.615" v="3917" actId="20577"/>
          <ac:spMkLst>
            <pc:docMk/>
            <pc:sldMk cId="1922008121" sldId="345"/>
            <ac:spMk id="53" creationId="{C6FFC4B2-C921-CDD5-8A14-9CD11D9AB6A5}"/>
          </ac:spMkLst>
        </pc:spChg>
        <pc:spChg chg="mod">
          <ac:chgData name="Kevin Dockx" userId="94afb09d-423d-4396-8260-00626a807e96" providerId="ADAL" clId="{DB4A7EC2-AF49-4EBC-AC92-000CA49AC12D}" dt="2025-05-12T13:13:34.561" v="3925" actId="20577"/>
          <ac:spMkLst>
            <pc:docMk/>
            <pc:sldMk cId="1922008121" sldId="345"/>
            <ac:spMk id="58" creationId="{B54E3131-ED16-5D39-B468-42290383BC9A}"/>
          </ac:spMkLst>
        </pc:spChg>
        <pc:spChg chg="mod">
          <ac:chgData name="Kevin Dockx" userId="94afb09d-423d-4396-8260-00626a807e96" providerId="ADAL" clId="{DB4A7EC2-AF49-4EBC-AC92-000CA49AC12D}" dt="2025-05-12T13:13:37.807" v="3929" actId="20577"/>
          <ac:spMkLst>
            <pc:docMk/>
            <pc:sldMk cId="1922008121" sldId="345"/>
            <ac:spMk id="63" creationId="{38989DFB-C4B6-4AC3-C02D-6F16B2BF9A2F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12T13:14:05.530" v="3941" actId="478"/>
        <pc:sldMkLst>
          <pc:docMk/>
          <pc:sldMk cId="421093128" sldId="346"/>
        </pc:sldMkLst>
        <pc:spChg chg="mod">
          <ac:chgData name="Kevin Dockx" userId="94afb09d-423d-4396-8260-00626a807e96" providerId="ADAL" clId="{DB4A7EC2-AF49-4EBC-AC92-000CA49AC12D}" dt="2025-05-12T13:13:50.746" v="3930"/>
          <ac:spMkLst>
            <pc:docMk/>
            <pc:sldMk cId="421093128" sldId="346"/>
            <ac:spMk id="2" creationId="{E4BEBD37-7D0A-6028-334C-027A004F8B65}"/>
          </ac:spMkLst>
        </pc:spChg>
        <pc:spChg chg="mod">
          <ac:chgData name="Kevin Dockx" userId="94afb09d-423d-4396-8260-00626a807e96" providerId="ADAL" clId="{DB4A7EC2-AF49-4EBC-AC92-000CA49AC12D}" dt="2025-05-12T13:14:00.826" v="3940" actId="20577"/>
          <ac:spMkLst>
            <pc:docMk/>
            <pc:sldMk cId="421093128" sldId="346"/>
            <ac:spMk id="43" creationId="{C8B23B90-8118-1BBE-42A4-C2CC54747107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12T13:36:05.792" v="4105" actId="478"/>
        <pc:sldMkLst>
          <pc:docMk/>
          <pc:sldMk cId="4033436716" sldId="347"/>
        </pc:sldMkLst>
        <pc:spChg chg="mod">
          <ac:chgData name="Kevin Dockx" userId="94afb09d-423d-4396-8260-00626a807e96" providerId="ADAL" clId="{DB4A7EC2-AF49-4EBC-AC92-000CA49AC12D}" dt="2025-05-12T13:34:55.350" v="4003" actId="6549"/>
          <ac:spMkLst>
            <pc:docMk/>
            <pc:sldMk cId="4033436716" sldId="347"/>
            <ac:spMk id="2" creationId="{5DA19DEB-4F79-586C-8156-432DE0928FFD}"/>
          </ac:spMkLst>
        </pc:spChg>
        <pc:spChg chg="mod">
          <ac:chgData name="Kevin Dockx" userId="94afb09d-423d-4396-8260-00626a807e96" providerId="ADAL" clId="{DB4A7EC2-AF49-4EBC-AC92-000CA49AC12D}" dt="2025-05-12T13:35:39.128" v="4051" actId="20577"/>
          <ac:spMkLst>
            <pc:docMk/>
            <pc:sldMk cId="4033436716" sldId="347"/>
            <ac:spMk id="7" creationId="{504549EE-CDCC-8B2C-0E49-0C1D259CDAF0}"/>
          </ac:spMkLst>
        </pc:spChg>
        <pc:spChg chg="mod">
          <ac:chgData name="Kevin Dockx" userId="94afb09d-423d-4396-8260-00626a807e96" providerId="ADAL" clId="{DB4A7EC2-AF49-4EBC-AC92-000CA49AC12D}" dt="2025-05-12T13:35:42.499" v="4066" actId="20577"/>
          <ac:spMkLst>
            <pc:docMk/>
            <pc:sldMk cId="4033436716" sldId="347"/>
            <ac:spMk id="43" creationId="{EB703BA3-6A48-1311-71FA-3C132D588399}"/>
          </ac:spMkLst>
        </pc:spChg>
        <pc:spChg chg="mod">
          <ac:chgData name="Kevin Dockx" userId="94afb09d-423d-4396-8260-00626a807e96" providerId="ADAL" clId="{DB4A7EC2-AF49-4EBC-AC92-000CA49AC12D}" dt="2025-05-12T13:35:48.015" v="4077" actId="20577"/>
          <ac:spMkLst>
            <pc:docMk/>
            <pc:sldMk cId="4033436716" sldId="347"/>
            <ac:spMk id="48" creationId="{0C637780-57DF-9703-DC57-C3825CC7875C}"/>
          </ac:spMkLst>
        </pc:spChg>
        <pc:spChg chg="mod">
          <ac:chgData name="Kevin Dockx" userId="94afb09d-423d-4396-8260-00626a807e96" providerId="ADAL" clId="{DB4A7EC2-AF49-4EBC-AC92-000CA49AC12D}" dt="2025-05-12T13:35:55.855" v="4091" actId="20577"/>
          <ac:spMkLst>
            <pc:docMk/>
            <pc:sldMk cId="4033436716" sldId="347"/>
            <ac:spMk id="53" creationId="{263D773A-446D-BCFA-C2C1-3A03FB430A1F}"/>
          </ac:spMkLst>
        </pc:spChg>
        <pc:spChg chg="mod">
          <ac:chgData name="Kevin Dockx" userId="94afb09d-423d-4396-8260-00626a807e96" providerId="ADAL" clId="{DB4A7EC2-AF49-4EBC-AC92-000CA49AC12D}" dt="2025-05-12T13:35:59.111" v="4104" actId="20577"/>
          <ac:spMkLst>
            <pc:docMk/>
            <pc:sldMk cId="4033436716" sldId="347"/>
            <ac:spMk id="58" creationId="{654273DE-CCB3-CE8E-0BC4-31072C3F0F48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12T13:36:29.902" v="4127" actId="478"/>
        <pc:sldMkLst>
          <pc:docMk/>
          <pc:sldMk cId="2293314270" sldId="348"/>
        </pc:sldMkLst>
        <pc:spChg chg="mod">
          <ac:chgData name="Kevin Dockx" userId="94afb09d-423d-4396-8260-00626a807e96" providerId="ADAL" clId="{DB4A7EC2-AF49-4EBC-AC92-000CA49AC12D}" dt="2025-05-12T13:35:02.566" v="4004"/>
          <ac:spMkLst>
            <pc:docMk/>
            <pc:sldMk cId="2293314270" sldId="348"/>
            <ac:spMk id="2" creationId="{953EC55F-40D4-63FB-AF9C-8E5C5D9142D8}"/>
          </ac:spMkLst>
        </pc:spChg>
        <pc:spChg chg="mod">
          <ac:chgData name="Kevin Dockx" userId="94afb09d-423d-4396-8260-00626a807e96" providerId="ADAL" clId="{DB4A7EC2-AF49-4EBC-AC92-000CA49AC12D}" dt="2025-05-12T13:36:22.316" v="4116" actId="20577"/>
          <ac:spMkLst>
            <pc:docMk/>
            <pc:sldMk cId="2293314270" sldId="348"/>
            <ac:spMk id="7" creationId="{E64B9A18-8C81-1446-260D-656EA71A59BD}"/>
          </ac:spMkLst>
        </pc:spChg>
        <pc:spChg chg="mod">
          <ac:chgData name="Kevin Dockx" userId="94afb09d-423d-4396-8260-00626a807e96" providerId="ADAL" clId="{DB4A7EC2-AF49-4EBC-AC92-000CA49AC12D}" dt="2025-05-12T13:36:25.416" v="4126" actId="20577"/>
          <ac:spMkLst>
            <pc:docMk/>
            <pc:sldMk cId="2293314270" sldId="348"/>
            <ac:spMk id="43" creationId="{AD9BCC8F-2EDB-77FD-9CFA-455F4D5C9193}"/>
          </ac:spMkLst>
        </pc:spChg>
      </pc:sldChg>
      <pc:sldChg chg="modSp add mod">
        <pc:chgData name="Kevin Dockx" userId="94afb09d-423d-4396-8260-00626a807e96" providerId="ADAL" clId="{DB4A7EC2-AF49-4EBC-AC92-000CA49AC12D}" dt="2025-05-14T09:21:32.662" v="4267" actId="20577"/>
        <pc:sldMkLst>
          <pc:docMk/>
          <pc:sldMk cId="3494395394" sldId="349"/>
        </pc:sldMkLst>
        <pc:spChg chg="mod">
          <ac:chgData name="Kevin Dockx" userId="94afb09d-423d-4396-8260-00626a807e96" providerId="ADAL" clId="{DB4A7EC2-AF49-4EBC-AC92-000CA49AC12D}" dt="2025-05-14T09:05:07.181" v="4194" actId="20577"/>
          <ac:spMkLst>
            <pc:docMk/>
            <pc:sldMk cId="3494395394" sldId="349"/>
            <ac:spMk id="2" creationId="{B47409C4-88B7-6550-4CA1-ACA740058821}"/>
          </ac:spMkLst>
        </pc:spChg>
        <pc:spChg chg="mod">
          <ac:chgData name="Kevin Dockx" userId="94afb09d-423d-4396-8260-00626a807e96" providerId="ADAL" clId="{DB4A7EC2-AF49-4EBC-AC92-000CA49AC12D}" dt="2025-05-14T09:20:59.982" v="4206" actId="20577"/>
          <ac:spMkLst>
            <pc:docMk/>
            <pc:sldMk cId="3494395394" sldId="349"/>
            <ac:spMk id="7" creationId="{C8D47334-E046-5D7D-4917-BE6ECF0681F1}"/>
          </ac:spMkLst>
        </pc:spChg>
        <pc:spChg chg="mod">
          <ac:chgData name="Kevin Dockx" userId="94afb09d-423d-4396-8260-00626a807e96" providerId="ADAL" clId="{DB4A7EC2-AF49-4EBC-AC92-000CA49AC12D}" dt="2025-05-14T09:21:06.391" v="4221" actId="20577"/>
          <ac:spMkLst>
            <pc:docMk/>
            <pc:sldMk cId="3494395394" sldId="349"/>
            <ac:spMk id="43" creationId="{8EDF9AC6-B62A-3412-4021-F96A40945499}"/>
          </ac:spMkLst>
        </pc:spChg>
        <pc:spChg chg="mod">
          <ac:chgData name="Kevin Dockx" userId="94afb09d-423d-4396-8260-00626a807e96" providerId="ADAL" clId="{DB4A7EC2-AF49-4EBC-AC92-000CA49AC12D}" dt="2025-05-14T09:21:16.938" v="4235" actId="20577"/>
          <ac:spMkLst>
            <pc:docMk/>
            <pc:sldMk cId="3494395394" sldId="349"/>
            <ac:spMk id="48" creationId="{9BCA638E-AC89-C2AA-DB44-519C9AE5D1CB}"/>
          </ac:spMkLst>
        </pc:spChg>
        <pc:spChg chg="mod">
          <ac:chgData name="Kevin Dockx" userId="94afb09d-423d-4396-8260-00626a807e96" providerId="ADAL" clId="{DB4A7EC2-AF49-4EBC-AC92-000CA49AC12D}" dt="2025-05-14T09:21:21.956" v="4248" actId="20577"/>
          <ac:spMkLst>
            <pc:docMk/>
            <pc:sldMk cId="3494395394" sldId="349"/>
            <ac:spMk id="53" creationId="{C836DB13-5915-C826-DDB8-C8F5B921F1B5}"/>
          </ac:spMkLst>
        </pc:spChg>
        <pc:spChg chg="mod">
          <ac:chgData name="Kevin Dockx" userId="94afb09d-423d-4396-8260-00626a807e96" providerId="ADAL" clId="{DB4A7EC2-AF49-4EBC-AC92-000CA49AC12D}" dt="2025-05-14T09:21:25.604" v="4256" actId="20577"/>
          <ac:spMkLst>
            <pc:docMk/>
            <pc:sldMk cId="3494395394" sldId="349"/>
            <ac:spMk id="58" creationId="{080A7EB0-3E64-518F-02E7-90C26684BE32}"/>
          </ac:spMkLst>
        </pc:spChg>
        <pc:spChg chg="mod">
          <ac:chgData name="Kevin Dockx" userId="94afb09d-423d-4396-8260-00626a807e96" providerId="ADAL" clId="{DB4A7EC2-AF49-4EBC-AC92-000CA49AC12D}" dt="2025-05-14T09:21:32.662" v="4267" actId="20577"/>
          <ac:spMkLst>
            <pc:docMk/>
            <pc:sldMk cId="3494395394" sldId="349"/>
            <ac:spMk id="63" creationId="{B88C4D7D-3F1B-C20B-735D-FAA154947501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14T09:22:32.017" v="4308" actId="478"/>
        <pc:sldMkLst>
          <pc:docMk/>
          <pc:sldMk cId="4013914853" sldId="350"/>
        </pc:sldMkLst>
        <pc:spChg chg="mod">
          <ac:chgData name="Kevin Dockx" userId="94afb09d-423d-4396-8260-00626a807e96" providerId="ADAL" clId="{DB4A7EC2-AF49-4EBC-AC92-000CA49AC12D}" dt="2025-05-14T09:05:12.690" v="4195" actId="20577"/>
          <ac:spMkLst>
            <pc:docMk/>
            <pc:sldMk cId="4013914853" sldId="350"/>
            <ac:spMk id="2" creationId="{1A30F74A-C9A2-BA39-668F-D9081394E372}"/>
          </ac:spMkLst>
        </pc:spChg>
        <pc:spChg chg="mod">
          <ac:chgData name="Kevin Dockx" userId="94afb09d-423d-4396-8260-00626a807e96" providerId="ADAL" clId="{DB4A7EC2-AF49-4EBC-AC92-000CA49AC12D}" dt="2025-05-14T09:21:40.516" v="4277" actId="20577"/>
          <ac:spMkLst>
            <pc:docMk/>
            <pc:sldMk cId="4013914853" sldId="350"/>
            <ac:spMk id="7" creationId="{38F4020A-3F69-1CBE-362A-46E165AF1733}"/>
          </ac:spMkLst>
        </pc:spChg>
        <pc:spChg chg="mod">
          <ac:chgData name="Kevin Dockx" userId="94afb09d-423d-4396-8260-00626a807e96" providerId="ADAL" clId="{DB4A7EC2-AF49-4EBC-AC92-000CA49AC12D}" dt="2025-05-14T09:22:06.014" v="4292" actId="20577"/>
          <ac:spMkLst>
            <pc:docMk/>
            <pc:sldMk cId="4013914853" sldId="350"/>
            <ac:spMk id="43" creationId="{6D7140F1-2B60-ECD7-ED41-F7B1C0254C3B}"/>
          </ac:spMkLst>
        </pc:spChg>
        <pc:spChg chg="mod">
          <ac:chgData name="Kevin Dockx" userId="94afb09d-423d-4396-8260-00626a807e96" providerId="ADAL" clId="{DB4A7EC2-AF49-4EBC-AC92-000CA49AC12D}" dt="2025-05-14T09:22:09.501" v="4296" actId="20577"/>
          <ac:spMkLst>
            <pc:docMk/>
            <pc:sldMk cId="4013914853" sldId="350"/>
            <ac:spMk id="48" creationId="{F7528665-B933-814D-8607-31A8B8375B57}"/>
          </ac:spMkLst>
        </pc:spChg>
        <pc:spChg chg="mod">
          <ac:chgData name="Kevin Dockx" userId="94afb09d-423d-4396-8260-00626a807e96" providerId="ADAL" clId="{DB4A7EC2-AF49-4EBC-AC92-000CA49AC12D}" dt="2025-05-14T09:22:14.904" v="4307" actId="20577"/>
          <ac:spMkLst>
            <pc:docMk/>
            <pc:sldMk cId="4013914853" sldId="350"/>
            <ac:spMk id="53" creationId="{B6103BD6-BBB3-F142-A602-6CA5891B5CE0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14T09:49:59.552" v="4346" actId="478"/>
        <pc:sldMkLst>
          <pc:docMk/>
          <pc:sldMk cId="2677498270" sldId="351"/>
        </pc:sldMkLst>
        <pc:spChg chg="mod">
          <ac:chgData name="Kevin Dockx" userId="94afb09d-423d-4396-8260-00626a807e96" providerId="ADAL" clId="{DB4A7EC2-AF49-4EBC-AC92-000CA49AC12D}" dt="2025-05-14T09:49:36.117" v="4319" actId="6549"/>
          <ac:spMkLst>
            <pc:docMk/>
            <pc:sldMk cId="2677498270" sldId="351"/>
            <ac:spMk id="2" creationId="{1F987955-0AB5-1165-B294-AC33A8C785EB}"/>
          </ac:spMkLst>
        </pc:spChg>
        <pc:spChg chg="mod">
          <ac:chgData name="Kevin Dockx" userId="94afb09d-423d-4396-8260-00626a807e96" providerId="ADAL" clId="{DB4A7EC2-AF49-4EBC-AC92-000CA49AC12D}" dt="2025-05-14T09:49:52.145" v="4334" actId="20577"/>
          <ac:spMkLst>
            <pc:docMk/>
            <pc:sldMk cId="2677498270" sldId="351"/>
            <ac:spMk id="7" creationId="{B1262E9F-E97A-4C55-D082-28A80414C199}"/>
          </ac:spMkLst>
        </pc:spChg>
        <pc:spChg chg="mod">
          <ac:chgData name="Kevin Dockx" userId="94afb09d-423d-4396-8260-00626a807e96" providerId="ADAL" clId="{DB4A7EC2-AF49-4EBC-AC92-000CA49AC12D}" dt="2025-05-14T09:49:55.452" v="4345" actId="20577"/>
          <ac:spMkLst>
            <pc:docMk/>
            <pc:sldMk cId="2677498270" sldId="351"/>
            <ac:spMk id="43" creationId="{FE5E86DD-7E8F-F37E-8279-341D59F01EC0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14T09:50:09.744" v="4357" actId="478"/>
        <pc:sldMkLst>
          <pc:docMk/>
          <pc:sldMk cId="3740526268" sldId="352"/>
        </pc:sldMkLst>
        <pc:spChg chg="mod">
          <ac:chgData name="Kevin Dockx" userId="94afb09d-423d-4396-8260-00626a807e96" providerId="ADAL" clId="{DB4A7EC2-AF49-4EBC-AC92-000CA49AC12D}" dt="2025-05-14T09:49:42.030" v="4323" actId="20577"/>
          <ac:spMkLst>
            <pc:docMk/>
            <pc:sldMk cId="3740526268" sldId="352"/>
            <ac:spMk id="2" creationId="{B576118F-6C43-2C33-0E5D-447229D74433}"/>
          </ac:spMkLst>
        </pc:spChg>
        <pc:spChg chg="mod">
          <ac:chgData name="Kevin Dockx" userId="94afb09d-423d-4396-8260-00626a807e96" providerId="ADAL" clId="{DB4A7EC2-AF49-4EBC-AC92-000CA49AC12D}" dt="2025-05-14T09:50:05.822" v="4356" actId="20577"/>
          <ac:spMkLst>
            <pc:docMk/>
            <pc:sldMk cId="3740526268" sldId="352"/>
            <ac:spMk id="7" creationId="{440A1FD0-6700-CF57-2B4F-80CB11A66F4D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14T11:46:43.179" v="4420" actId="478"/>
        <pc:sldMkLst>
          <pc:docMk/>
          <pc:sldMk cId="2182334642" sldId="353"/>
        </pc:sldMkLst>
        <pc:spChg chg="mod">
          <ac:chgData name="Kevin Dockx" userId="94afb09d-423d-4396-8260-00626a807e96" providerId="ADAL" clId="{DB4A7EC2-AF49-4EBC-AC92-000CA49AC12D}" dt="2025-05-14T11:45:39.064" v="4385" actId="20577"/>
          <ac:spMkLst>
            <pc:docMk/>
            <pc:sldMk cId="2182334642" sldId="353"/>
            <ac:spMk id="2" creationId="{C9634893-450A-6BF5-E072-699D8DEEB6C4}"/>
          </ac:spMkLst>
        </pc:spChg>
        <pc:spChg chg="mod">
          <ac:chgData name="Kevin Dockx" userId="94afb09d-423d-4396-8260-00626a807e96" providerId="ADAL" clId="{DB4A7EC2-AF49-4EBC-AC92-000CA49AC12D}" dt="2025-05-14T11:45:44.989" v="4397" actId="20577"/>
          <ac:spMkLst>
            <pc:docMk/>
            <pc:sldMk cId="2182334642" sldId="353"/>
            <ac:spMk id="7" creationId="{1BFAE771-78BB-6F41-2539-ACE2CEA6BD4A}"/>
          </ac:spMkLst>
        </pc:spChg>
        <pc:spChg chg="mod">
          <ac:chgData name="Kevin Dockx" userId="94afb09d-423d-4396-8260-00626a807e96" providerId="ADAL" clId="{DB4A7EC2-AF49-4EBC-AC92-000CA49AC12D}" dt="2025-05-14T11:45:51.834" v="4408" actId="20577"/>
          <ac:spMkLst>
            <pc:docMk/>
            <pc:sldMk cId="2182334642" sldId="353"/>
            <ac:spMk id="43" creationId="{5D98174D-B063-2AAA-B948-0106AB3D4770}"/>
          </ac:spMkLst>
        </pc:spChg>
        <pc:spChg chg="mod">
          <ac:chgData name="Kevin Dockx" userId="94afb09d-423d-4396-8260-00626a807e96" providerId="ADAL" clId="{DB4A7EC2-AF49-4EBC-AC92-000CA49AC12D}" dt="2025-05-14T11:45:55.859" v="4419" actId="20577"/>
          <ac:spMkLst>
            <pc:docMk/>
            <pc:sldMk cId="2182334642" sldId="353"/>
            <ac:spMk id="48" creationId="{A8DCAEFF-4924-1316-BBEF-3ACC7478B12E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14T11:47:31.370" v="4453" actId="478"/>
        <pc:sldMkLst>
          <pc:docMk/>
          <pc:sldMk cId="3187081463" sldId="354"/>
        </pc:sldMkLst>
        <pc:spChg chg="mod">
          <ac:chgData name="Kevin Dockx" userId="94afb09d-423d-4396-8260-00626a807e96" providerId="ADAL" clId="{DB4A7EC2-AF49-4EBC-AC92-000CA49AC12D}" dt="2025-05-14T11:46:52.939" v="4438" actId="20577"/>
          <ac:spMkLst>
            <pc:docMk/>
            <pc:sldMk cId="3187081463" sldId="354"/>
            <ac:spMk id="2" creationId="{483FF63F-6009-EB2E-B208-34598F993EE2}"/>
          </ac:spMkLst>
        </pc:spChg>
        <pc:spChg chg="mod">
          <ac:chgData name="Kevin Dockx" userId="94afb09d-423d-4396-8260-00626a807e96" providerId="ADAL" clId="{DB4A7EC2-AF49-4EBC-AC92-000CA49AC12D}" dt="2025-05-14T11:46:57.967" v="4448" actId="20577"/>
          <ac:spMkLst>
            <pc:docMk/>
            <pc:sldMk cId="3187081463" sldId="354"/>
            <ac:spMk id="7" creationId="{907377AA-7E5C-D518-205D-42560357B012}"/>
          </ac:spMkLst>
        </pc:spChg>
        <pc:spChg chg="mod">
          <ac:chgData name="Kevin Dockx" userId="94afb09d-423d-4396-8260-00626a807e96" providerId="ADAL" clId="{DB4A7EC2-AF49-4EBC-AC92-000CA49AC12D}" dt="2025-05-14T11:47:27.594" v="4452" actId="20577"/>
          <ac:spMkLst>
            <pc:docMk/>
            <pc:sldMk cId="3187081463" sldId="354"/>
            <ac:spMk id="43" creationId="{2D31DF24-2D92-B7E5-0C38-2F7CA7639826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14T12:50:47.601" v="4514" actId="478"/>
        <pc:sldMkLst>
          <pc:docMk/>
          <pc:sldMk cId="2825368732" sldId="355"/>
        </pc:sldMkLst>
        <pc:spChg chg="mod">
          <ac:chgData name="Kevin Dockx" userId="94afb09d-423d-4396-8260-00626a807e96" providerId="ADAL" clId="{DB4A7EC2-AF49-4EBC-AC92-000CA49AC12D}" dt="2025-05-14T12:50:19.977" v="4486" actId="14100"/>
          <ac:spMkLst>
            <pc:docMk/>
            <pc:sldMk cId="2825368732" sldId="355"/>
            <ac:spMk id="2" creationId="{D720C49F-3D5E-91F4-EC3A-85F4DF9DC9E8}"/>
          </ac:spMkLst>
        </pc:spChg>
        <pc:spChg chg="mod">
          <ac:chgData name="Kevin Dockx" userId="94afb09d-423d-4396-8260-00626a807e96" providerId="ADAL" clId="{DB4A7EC2-AF49-4EBC-AC92-000CA49AC12D}" dt="2025-05-14T12:50:33.172" v="4501" actId="20577"/>
          <ac:spMkLst>
            <pc:docMk/>
            <pc:sldMk cId="2825368732" sldId="355"/>
            <ac:spMk id="43" creationId="{BBC140FB-4390-8C63-E4CB-CE053ABB970D}"/>
          </ac:spMkLst>
        </pc:spChg>
        <pc:spChg chg="mod">
          <ac:chgData name="Kevin Dockx" userId="94afb09d-423d-4396-8260-00626a807e96" providerId="ADAL" clId="{DB4A7EC2-AF49-4EBC-AC92-000CA49AC12D}" dt="2025-05-14T12:50:37.174" v="4513" actId="20577"/>
          <ac:spMkLst>
            <pc:docMk/>
            <pc:sldMk cId="2825368732" sldId="355"/>
            <ac:spMk id="48" creationId="{1014D740-A348-C463-2786-01A4E6AC2F32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14T13:01:45.851" v="4531" actId="478"/>
        <pc:sldMkLst>
          <pc:docMk/>
          <pc:sldMk cId="2398297126" sldId="356"/>
        </pc:sldMkLst>
        <pc:spChg chg="mod">
          <ac:chgData name="Kevin Dockx" userId="94afb09d-423d-4396-8260-00626a807e96" providerId="ADAL" clId="{DB4A7EC2-AF49-4EBC-AC92-000CA49AC12D}" dt="2025-05-14T13:01:41.529" v="4530" actId="14100"/>
          <ac:spMkLst>
            <pc:docMk/>
            <pc:sldMk cId="2398297126" sldId="356"/>
            <ac:spMk id="2" creationId="{A1886BF2-C9F2-2CED-28CF-B4722CB15B27}"/>
          </ac:spMkLst>
        </pc:spChg>
        <pc:spChg chg="mod">
          <ac:chgData name="Kevin Dockx" userId="94afb09d-423d-4396-8260-00626a807e96" providerId="ADAL" clId="{DB4A7EC2-AF49-4EBC-AC92-000CA49AC12D}" dt="2025-05-14T12:50:52.289" v="4518" actId="20577"/>
          <ac:spMkLst>
            <pc:docMk/>
            <pc:sldMk cId="2398297126" sldId="356"/>
            <ac:spMk id="7" creationId="{AB574921-6310-750A-C156-890988F36EE8}"/>
          </ac:spMkLst>
        </pc:spChg>
        <pc:spChg chg="mod">
          <ac:chgData name="Kevin Dockx" userId="94afb09d-423d-4396-8260-00626a807e96" providerId="ADAL" clId="{DB4A7EC2-AF49-4EBC-AC92-000CA49AC12D}" dt="2025-05-14T12:50:55.588" v="4528" actId="20577"/>
          <ac:spMkLst>
            <pc:docMk/>
            <pc:sldMk cId="2398297126" sldId="356"/>
            <ac:spMk id="43" creationId="{0F39D8DC-2AC5-2837-7208-C1C5091C485D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14T13:02:36.181" v="4554" actId="478"/>
        <pc:sldMkLst>
          <pc:docMk/>
          <pc:sldMk cId="4085991544" sldId="357"/>
        </pc:sldMkLst>
        <pc:spChg chg="mod">
          <ac:chgData name="Kevin Dockx" userId="94afb09d-423d-4396-8260-00626a807e96" providerId="ADAL" clId="{DB4A7EC2-AF49-4EBC-AC92-000CA49AC12D}" dt="2025-05-14T13:02:06.563" v="4549" actId="20577"/>
          <ac:spMkLst>
            <pc:docMk/>
            <pc:sldMk cId="4085991544" sldId="357"/>
            <ac:spMk id="2" creationId="{A99B6D1E-B84D-5452-12C5-F4955D523C27}"/>
          </ac:spMkLst>
        </pc:spChg>
        <pc:spChg chg="mod">
          <ac:chgData name="Kevin Dockx" userId="94afb09d-423d-4396-8260-00626a807e96" providerId="ADAL" clId="{DB4A7EC2-AF49-4EBC-AC92-000CA49AC12D}" dt="2025-05-14T13:02:30.722" v="4553" actId="20577"/>
          <ac:spMkLst>
            <pc:docMk/>
            <pc:sldMk cId="4085991544" sldId="357"/>
            <ac:spMk id="43" creationId="{A632A9EC-ABD2-7833-005C-A81BF1CDF868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14T13:02:56.117" v="4582" actId="478"/>
        <pc:sldMkLst>
          <pc:docMk/>
          <pc:sldMk cId="1408903553" sldId="358"/>
        </pc:sldMkLst>
        <pc:spChg chg="mod">
          <ac:chgData name="Kevin Dockx" userId="94afb09d-423d-4396-8260-00626a807e96" providerId="ADAL" clId="{DB4A7EC2-AF49-4EBC-AC92-000CA49AC12D}" dt="2025-05-14T13:02:46.467" v="4571" actId="6549"/>
          <ac:spMkLst>
            <pc:docMk/>
            <pc:sldMk cId="1408903553" sldId="358"/>
            <ac:spMk id="2" creationId="{78ACDA5D-5338-3AF1-2C56-5A9941E08BB0}"/>
          </ac:spMkLst>
        </pc:spChg>
        <pc:spChg chg="mod">
          <ac:chgData name="Kevin Dockx" userId="94afb09d-423d-4396-8260-00626a807e96" providerId="ADAL" clId="{DB4A7EC2-AF49-4EBC-AC92-000CA49AC12D}" dt="2025-05-14T13:02:51.483" v="4581" actId="20577"/>
          <ac:spMkLst>
            <pc:docMk/>
            <pc:sldMk cId="1408903553" sldId="358"/>
            <ac:spMk id="7" creationId="{670672F6-CB6F-38E4-5714-1055641D8F48}"/>
          </ac:spMkLst>
        </pc:spChg>
      </pc:sldChg>
      <pc:sldChg chg="modSp add mod">
        <pc:chgData name="Kevin Dockx" userId="94afb09d-423d-4396-8260-00626a807e96" providerId="ADAL" clId="{DB4A7EC2-AF49-4EBC-AC92-000CA49AC12D}" dt="2025-05-14T13:13:33.563" v="5044" actId="20577"/>
        <pc:sldMkLst>
          <pc:docMk/>
          <pc:sldMk cId="2531291788" sldId="359"/>
        </pc:sldMkLst>
        <pc:spChg chg="mod">
          <ac:chgData name="Kevin Dockx" userId="94afb09d-423d-4396-8260-00626a807e96" providerId="ADAL" clId="{DB4A7EC2-AF49-4EBC-AC92-000CA49AC12D}" dt="2025-05-14T13:11:26.720" v="4610" actId="6549"/>
          <ac:spMkLst>
            <pc:docMk/>
            <pc:sldMk cId="2531291788" sldId="359"/>
            <ac:spMk id="2" creationId="{385858D6-5631-D13D-1476-BD495FAE6421}"/>
          </ac:spMkLst>
        </pc:spChg>
        <pc:spChg chg="mod">
          <ac:chgData name="Kevin Dockx" userId="94afb09d-423d-4396-8260-00626a807e96" providerId="ADAL" clId="{DB4A7EC2-AF49-4EBC-AC92-000CA49AC12D}" dt="2025-05-14T13:13:33.563" v="5044" actId="20577"/>
          <ac:spMkLst>
            <pc:docMk/>
            <pc:sldMk cId="2531291788" sldId="359"/>
            <ac:spMk id="3" creationId="{5B8BC925-1AB5-C3BA-3E75-79369F89D57C}"/>
          </ac:spMkLst>
        </pc:spChg>
        <pc:spChg chg="mod">
          <ac:chgData name="Kevin Dockx" userId="94afb09d-423d-4396-8260-00626a807e96" providerId="ADAL" clId="{DB4A7EC2-AF49-4EBC-AC92-000CA49AC12D}" dt="2025-05-14T13:11:49.403" v="4675" actId="20577"/>
          <ac:spMkLst>
            <pc:docMk/>
            <pc:sldMk cId="2531291788" sldId="359"/>
            <ac:spMk id="5" creationId="{E4764A4E-F5CC-C5BF-330A-15D45CCE15A0}"/>
          </ac:spMkLst>
        </pc:spChg>
        <pc:spChg chg="mod">
          <ac:chgData name="Kevin Dockx" userId="94afb09d-423d-4396-8260-00626a807e96" providerId="ADAL" clId="{DB4A7EC2-AF49-4EBC-AC92-000CA49AC12D}" dt="2025-05-14T13:12:12.736" v="4750" actId="1076"/>
          <ac:spMkLst>
            <pc:docMk/>
            <pc:sldMk cId="2531291788" sldId="359"/>
            <ac:spMk id="15" creationId="{6924DFCB-E74D-4A8E-6F4C-B5DC5D88E5C4}"/>
          </ac:spMkLst>
        </pc:spChg>
        <pc:spChg chg="mod">
          <ac:chgData name="Kevin Dockx" userId="94afb09d-423d-4396-8260-00626a807e96" providerId="ADAL" clId="{DB4A7EC2-AF49-4EBC-AC92-000CA49AC12D}" dt="2025-05-14T13:12:41.735" v="4842" actId="20577"/>
          <ac:spMkLst>
            <pc:docMk/>
            <pc:sldMk cId="2531291788" sldId="359"/>
            <ac:spMk id="17" creationId="{EB6E8423-42EA-161E-7717-928B1BD17CEA}"/>
          </ac:spMkLst>
        </pc:spChg>
        <pc:spChg chg="mod">
          <ac:chgData name="Kevin Dockx" userId="94afb09d-423d-4396-8260-00626a807e96" providerId="ADAL" clId="{DB4A7EC2-AF49-4EBC-AC92-000CA49AC12D}" dt="2025-05-14T13:13:07.294" v="4935" actId="1076"/>
          <ac:spMkLst>
            <pc:docMk/>
            <pc:sldMk cId="2531291788" sldId="359"/>
            <ac:spMk id="19" creationId="{6CC1538D-899B-31F4-BEFE-C82F758BF87C}"/>
          </ac:spMkLst>
        </pc:spChg>
      </pc:sldChg>
      <pc:sldChg chg="modSp add mod">
        <pc:chgData name="Kevin Dockx" userId="94afb09d-423d-4396-8260-00626a807e96" providerId="ADAL" clId="{DB4A7EC2-AF49-4EBC-AC92-000CA49AC12D}" dt="2025-05-14T13:14:26.334" v="5110" actId="1076"/>
        <pc:sldMkLst>
          <pc:docMk/>
          <pc:sldMk cId="1109183281" sldId="360"/>
        </pc:sldMkLst>
        <pc:spChg chg="mod">
          <ac:chgData name="Kevin Dockx" userId="94afb09d-423d-4396-8260-00626a807e96" providerId="ADAL" clId="{DB4A7EC2-AF49-4EBC-AC92-000CA49AC12D}" dt="2025-05-14T13:14:26.334" v="5110" actId="1076"/>
          <ac:spMkLst>
            <pc:docMk/>
            <pc:sldMk cId="1109183281" sldId="360"/>
            <ac:spMk id="3" creationId="{9D06386C-0EE8-6A1F-7766-E376565A4897}"/>
          </ac:spMkLst>
        </pc:spChg>
        <pc:spChg chg="mod">
          <ac:chgData name="Kevin Dockx" userId="94afb09d-423d-4396-8260-00626a807e96" providerId="ADAL" clId="{DB4A7EC2-AF49-4EBC-AC92-000CA49AC12D}" dt="2025-05-14T13:13:54.161" v="5063" actId="1076"/>
          <ac:spMkLst>
            <pc:docMk/>
            <pc:sldMk cId="1109183281" sldId="360"/>
            <ac:spMk id="5" creationId="{73B25F90-3393-8F2E-4D9C-DD759D4D67D4}"/>
          </ac:spMkLst>
        </pc:spChg>
        <pc:spChg chg="mod">
          <ac:chgData name="Kevin Dockx" userId="94afb09d-423d-4396-8260-00626a807e96" providerId="ADAL" clId="{DB4A7EC2-AF49-4EBC-AC92-000CA49AC12D}" dt="2025-05-14T13:14:02.492" v="5074" actId="1076"/>
          <ac:spMkLst>
            <pc:docMk/>
            <pc:sldMk cId="1109183281" sldId="360"/>
            <ac:spMk id="15" creationId="{744320F7-9A42-9D8A-A3FF-8B6383A59C9F}"/>
          </ac:spMkLst>
        </pc:spChg>
        <pc:spChg chg="mod">
          <ac:chgData name="Kevin Dockx" userId="94afb09d-423d-4396-8260-00626a807e96" providerId="ADAL" clId="{DB4A7EC2-AF49-4EBC-AC92-000CA49AC12D}" dt="2025-05-14T13:14:10.787" v="5086" actId="1076"/>
          <ac:spMkLst>
            <pc:docMk/>
            <pc:sldMk cId="1109183281" sldId="360"/>
            <ac:spMk id="17" creationId="{1F66F0CD-683F-B620-E7E9-0DF2243E3107}"/>
          </ac:spMkLst>
        </pc:spChg>
        <pc:spChg chg="mod">
          <ac:chgData name="Kevin Dockx" userId="94afb09d-423d-4396-8260-00626a807e96" providerId="ADAL" clId="{DB4A7EC2-AF49-4EBC-AC92-000CA49AC12D}" dt="2025-05-14T13:14:19.336" v="5105" actId="1076"/>
          <ac:spMkLst>
            <pc:docMk/>
            <pc:sldMk cId="1109183281" sldId="360"/>
            <ac:spMk id="19" creationId="{C01E9623-AF41-1124-747F-67A36C567ECB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14T13:41:02.668" v="5395" actId="478"/>
        <pc:sldMkLst>
          <pc:docMk/>
          <pc:sldMk cId="336258350" sldId="361"/>
        </pc:sldMkLst>
        <pc:spChg chg="mod">
          <ac:chgData name="Kevin Dockx" userId="94afb09d-423d-4396-8260-00626a807e96" providerId="ADAL" clId="{DB4A7EC2-AF49-4EBC-AC92-000CA49AC12D}" dt="2025-05-14T13:40:01.887" v="5132" actId="20577"/>
          <ac:spMkLst>
            <pc:docMk/>
            <pc:sldMk cId="336258350" sldId="361"/>
            <ac:spMk id="2" creationId="{09D3F864-571E-824D-FAE9-1982FA896E2D}"/>
          </ac:spMkLst>
        </pc:spChg>
        <pc:spChg chg="mod">
          <ac:chgData name="Kevin Dockx" userId="94afb09d-423d-4396-8260-00626a807e96" providerId="ADAL" clId="{DB4A7EC2-AF49-4EBC-AC92-000CA49AC12D}" dt="2025-05-14T13:40:19.723" v="5200" actId="20577"/>
          <ac:spMkLst>
            <pc:docMk/>
            <pc:sldMk cId="336258350" sldId="361"/>
            <ac:spMk id="5" creationId="{84A9E215-C179-B10C-C944-2C7480928FD8}"/>
          </ac:spMkLst>
        </pc:spChg>
        <pc:spChg chg="mod">
          <ac:chgData name="Kevin Dockx" userId="94afb09d-423d-4396-8260-00626a807e96" providerId="ADAL" clId="{DB4A7EC2-AF49-4EBC-AC92-000CA49AC12D}" dt="2025-05-14T13:40:35.869" v="5275" actId="20577"/>
          <ac:spMkLst>
            <pc:docMk/>
            <pc:sldMk cId="336258350" sldId="361"/>
            <ac:spMk id="15" creationId="{0D204E79-DE31-37CE-2A1E-961C7AE70847}"/>
          </ac:spMkLst>
        </pc:spChg>
        <pc:spChg chg="mod">
          <ac:chgData name="Kevin Dockx" userId="94afb09d-423d-4396-8260-00626a807e96" providerId="ADAL" clId="{DB4A7EC2-AF49-4EBC-AC92-000CA49AC12D}" dt="2025-05-14T13:40:46.976" v="5338" actId="20577"/>
          <ac:spMkLst>
            <pc:docMk/>
            <pc:sldMk cId="336258350" sldId="361"/>
            <ac:spMk id="17" creationId="{11B4945E-36DC-E1A2-4A9B-C764D8261027}"/>
          </ac:spMkLst>
        </pc:spChg>
        <pc:spChg chg="mod">
          <ac:chgData name="Kevin Dockx" userId="94afb09d-423d-4396-8260-00626a807e96" providerId="ADAL" clId="{DB4A7EC2-AF49-4EBC-AC92-000CA49AC12D}" dt="2025-05-14T13:40:58.792" v="5394" actId="20577"/>
          <ac:spMkLst>
            <pc:docMk/>
            <pc:sldMk cId="336258350" sldId="361"/>
            <ac:spMk id="19" creationId="{5FC816FF-4E61-350D-8D23-C9D67107B4A5}"/>
          </ac:spMkLst>
        </pc:spChg>
      </pc:sldChg>
      <pc:sldChg chg="delSp modSp add mod delAnim">
        <pc:chgData name="Kevin Dockx" userId="94afb09d-423d-4396-8260-00626a807e96" providerId="ADAL" clId="{DB4A7EC2-AF49-4EBC-AC92-000CA49AC12D}" dt="2025-05-14T13:41:50.384" v="5474" actId="478"/>
        <pc:sldMkLst>
          <pc:docMk/>
          <pc:sldMk cId="1611479825" sldId="362"/>
        </pc:sldMkLst>
        <pc:spChg chg="mod">
          <ac:chgData name="Kevin Dockx" userId="94afb09d-423d-4396-8260-00626a807e96" providerId="ADAL" clId="{DB4A7EC2-AF49-4EBC-AC92-000CA49AC12D}" dt="2025-05-14T13:41:19.345" v="5423" actId="20577"/>
          <ac:spMkLst>
            <pc:docMk/>
            <pc:sldMk cId="1611479825" sldId="362"/>
            <ac:spMk id="2" creationId="{8E1A976E-07B5-4714-AE31-2DE095DDD05B}"/>
          </ac:spMkLst>
        </pc:spChg>
        <pc:spChg chg="mod">
          <ac:chgData name="Kevin Dockx" userId="94afb09d-423d-4396-8260-00626a807e96" providerId="ADAL" clId="{DB4A7EC2-AF49-4EBC-AC92-000CA49AC12D}" dt="2025-05-14T13:41:31.458" v="5446" actId="20577"/>
          <ac:spMkLst>
            <pc:docMk/>
            <pc:sldMk cId="1611479825" sldId="362"/>
            <ac:spMk id="5" creationId="{3A5C5EE6-1B77-B266-C9A1-9D9FDFFB268C}"/>
          </ac:spMkLst>
        </pc:spChg>
        <pc:spChg chg="mod">
          <ac:chgData name="Kevin Dockx" userId="94afb09d-423d-4396-8260-00626a807e96" providerId="ADAL" clId="{DB4A7EC2-AF49-4EBC-AC92-000CA49AC12D}" dt="2025-05-14T13:41:35.472" v="5457" actId="20577"/>
          <ac:spMkLst>
            <pc:docMk/>
            <pc:sldMk cId="1611479825" sldId="362"/>
            <ac:spMk id="15" creationId="{229E1A1A-E246-C914-6715-65C097ABC457}"/>
          </ac:spMkLst>
        </pc:spChg>
        <pc:spChg chg="mod">
          <ac:chgData name="Kevin Dockx" userId="94afb09d-423d-4396-8260-00626a807e96" providerId="ADAL" clId="{DB4A7EC2-AF49-4EBC-AC92-000CA49AC12D}" dt="2025-05-14T13:41:43.297" v="5465" actId="20577"/>
          <ac:spMkLst>
            <pc:docMk/>
            <pc:sldMk cId="1611479825" sldId="362"/>
            <ac:spMk id="17" creationId="{974D8DB9-2F03-6935-4C56-24F9DC7D9C8B}"/>
          </ac:spMkLst>
        </pc:spChg>
        <pc:spChg chg="mod">
          <ac:chgData name="Kevin Dockx" userId="94afb09d-423d-4396-8260-00626a807e96" providerId="ADAL" clId="{DB4A7EC2-AF49-4EBC-AC92-000CA49AC12D}" dt="2025-05-14T13:41:45.881" v="5473" actId="20577"/>
          <ac:spMkLst>
            <pc:docMk/>
            <pc:sldMk cId="1611479825" sldId="362"/>
            <ac:spMk id="19" creationId="{518B1180-96E0-D5F8-AACD-4E8790DE53FC}"/>
          </ac:spMkLst>
        </pc:spChg>
      </pc:sldChg>
      <pc:sldChg chg="modSp add mod modAnim">
        <pc:chgData name="Kevin Dockx" userId="94afb09d-423d-4396-8260-00626a807e96" providerId="ADAL" clId="{DB4A7EC2-AF49-4EBC-AC92-000CA49AC12D}" dt="2025-05-14T13:50:43.602" v="5951" actId="20577"/>
        <pc:sldMkLst>
          <pc:docMk/>
          <pc:sldMk cId="3148191228" sldId="363"/>
        </pc:sldMkLst>
        <pc:spChg chg="mod">
          <ac:chgData name="Kevin Dockx" userId="94afb09d-423d-4396-8260-00626a807e96" providerId="ADAL" clId="{DB4A7EC2-AF49-4EBC-AC92-000CA49AC12D}" dt="2025-05-14T13:48:30.772" v="5485" actId="20577"/>
          <ac:spMkLst>
            <pc:docMk/>
            <pc:sldMk cId="3148191228" sldId="363"/>
            <ac:spMk id="2" creationId="{47F20F67-FA91-6379-224E-8A764BB43D08}"/>
          </ac:spMkLst>
        </pc:spChg>
        <pc:spChg chg="mod">
          <ac:chgData name="Kevin Dockx" userId="94afb09d-423d-4396-8260-00626a807e96" providerId="ADAL" clId="{DB4A7EC2-AF49-4EBC-AC92-000CA49AC12D}" dt="2025-05-14T13:50:43.602" v="5951" actId="20577"/>
          <ac:spMkLst>
            <pc:docMk/>
            <pc:sldMk cId="3148191228" sldId="363"/>
            <ac:spMk id="3" creationId="{C353C1A8-604E-4244-B0F8-022CA22001DE}"/>
          </ac:spMkLst>
        </pc:spChg>
        <pc:spChg chg="mod">
          <ac:chgData name="Kevin Dockx" userId="94afb09d-423d-4396-8260-00626a807e96" providerId="ADAL" clId="{DB4A7EC2-AF49-4EBC-AC92-000CA49AC12D}" dt="2025-05-14T13:48:53.060" v="5578" actId="20577"/>
          <ac:spMkLst>
            <pc:docMk/>
            <pc:sldMk cId="3148191228" sldId="363"/>
            <ac:spMk id="5" creationId="{5A5D2ECE-6220-3C7D-3236-444699F7AB4F}"/>
          </ac:spMkLst>
        </pc:spChg>
        <pc:spChg chg="mod">
          <ac:chgData name="Kevin Dockx" userId="94afb09d-423d-4396-8260-00626a807e96" providerId="ADAL" clId="{DB4A7EC2-AF49-4EBC-AC92-000CA49AC12D}" dt="2025-05-14T13:49:13.441" v="5665" actId="20577"/>
          <ac:spMkLst>
            <pc:docMk/>
            <pc:sldMk cId="3148191228" sldId="363"/>
            <ac:spMk id="15" creationId="{8F6C6D8C-1F27-07D9-F71A-7A921B7839AD}"/>
          </ac:spMkLst>
        </pc:spChg>
        <pc:spChg chg="mod">
          <ac:chgData name="Kevin Dockx" userId="94afb09d-423d-4396-8260-00626a807e96" providerId="ADAL" clId="{DB4A7EC2-AF49-4EBC-AC92-000CA49AC12D}" dt="2025-05-14T13:49:52.387" v="5776" actId="6549"/>
          <ac:spMkLst>
            <pc:docMk/>
            <pc:sldMk cId="3148191228" sldId="363"/>
            <ac:spMk id="17" creationId="{62CA3849-9057-0462-6B92-0BBC0050CC68}"/>
          </ac:spMkLst>
        </pc:spChg>
        <pc:spChg chg="mod">
          <ac:chgData name="Kevin Dockx" userId="94afb09d-423d-4396-8260-00626a807e96" providerId="ADAL" clId="{DB4A7EC2-AF49-4EBC-AC92-000CA49AC12D}" dt="2025-05-14T13:50:18.352" v="5874" actId="20577"/>
          <ac:spMkLst>
            <pc:docMk/>
            <pc:sldMk cId="3148191228" sldId="363"/>
            <ac:spMk id="19" creationId="{ECFC600F-0CC2-2CC7-4B03-8F1A4360AAF1}"/>
          </ac:spMkLst>
        </pc:spChg>
      </pc:sldChg>
      <pc:sldChg chg="modSp add mod">
        <pc:chgData name="Kevin Dockx" userId="94afb09d-423d-4396-8260-00626a807e96" providerId="ADAL" clId="{DB4A7EC2-AF49-4EBC-AC92-000CA49AC12D}" dt="2025-05-14T13:51:18.455" v="6008" actId="20577"/>
        <pc:sldMkLst>
          <pc:docMk/>
          <pc:sldMk cId="3860583794" sldId="364"/>
        </pc:sldMkLst>
        <pc:spChg chg="mod">
          <ac:chgData name="Kevin Dockx" userId="94afb09d-423d-4396-8260-00626a807e96" providerId="ADAL" clId="{DB4A7EC2-AF49-4EBC-AC92-000CA49AC12D}" dt="2025-05-14T13:50:57.647" v="5961" actId="20577"/>
          <ac:spMkLst>
            <pc:docMk/>
            <pc:sldMk cId="3860583794" sldId="364"/>
            <ac:spMk id="2" creationId="{C6B412B5-877C-987D-C3AE-90B013EA073E}"/>
          </ac:spMkLst>
        </pc:spChg>
        <pc:spChg chg="mod">
          <ac:chgData name="Kevin Dockx" userId="94afb09d-423d-4396-8260-00626a807e96" providerId="ADAL" clId="{DB4A7EC2-AF49-4EBC-AC92-000CA49AC12D}" dt="2025-05-14T13:51:18.455" v="6008" actId="20577"/>
          <ac:spMkLst>
            <pc:docMk/>
            <pc:sldMk cId="3860583794" sldId="364"/>
            <ac:spMk id="3" creationId="{F0C8EADF-F33B-054F-CC72-0E867AA7C58A}"/>
          </ac:spMkLst>
        </pc:spChg>
        <pc:spChg chg="mod">
          <ac:chgData name="Kevin Dockx" userId="94afb09d-423d-4396-8260-00626a807e96" providerId="ADAL" clId="{DB4A7EC2-AF49-4EBC-AC92-000CA49AC12D}" dt="2025-05-14T13:51:04.798" v="5972" actId="20577"/>
          <ac:spMkLst>
            <pc:docMk/>
            <pc:sldMk cId="3860583794" sldId="364"/>
            <ac:spMk id="15" creationId="{5194E584-88D6-E553-7EB9-E61D9C00BD68}"/>
          </ac:spMkLst>
        </pc:spChg>
        <pc:spChg chg="mod">
          <ac:chgData name="Kevin Dockx" userId="94afb09d-423d-4396-8260-00626a807e96" providerId="ADAL" clId="{DB4A7EC2-AF49-4EBC-AC92-000CA49AC12D}" dt="2025-05-14T13:51:08.930" v="5984" actId="20577"/>
          <ac:spMkLst>
            <pc:docMk/>
            <pc:sldMk cId="3860583794" sldId="364"/>
            <ac:spMk id="17" creationId="{EE5D1054-C626-4351-B345-E0EEEC5D2AF8}"/>
          </ac:spMkLst>
        </pc:spChg>
        <pc:spChg chg="mod">
          <ac:chgData name="Kevin Dockx" userId="94afb09d-423d-4396-8260-00626a807e96" providerId="ADAL" clId="{DB4A7EC2-AF49-4EBC-AC92-000CA49AC12D}" dt="2025-05-14T13:51:13.360" v="5996" actId="20577"/>
          <ac:spMkLst>
            <pc:docMk/>
            <pc:sldMk cId="3860583794" sldId="364"/>
            <ac:spMk id="19" creationId="{0B7BF6CD-C72C-CE71-22EE-6F7730D639D3}"/>
          </ac:spMkLst>
        </pc:spChg>
      </pc:sldChg>
      <pc:sldMasterChg chg="delSp mod">
        <pc:chgData name="Kevin Dockx" userId="94afb09d-423d-4396-8260-00626a807e96" providerId="ADAL" clId="{DB4A7EC2-AF49-4EBC-AC92-000CA49AC12D}" dt="2025-05-05T13:36:00.603" v="431" actId="478"/>
        <pc:sldMasterMkLst>
          <pc:docMk/>
          <pc:sldMasterMk cId="3320706057" sldId="2147483648"/>
        </pc:sldMasterMkLst>
      </pc:sldMasterChg>
    </pc:docChg>
  </pc:docChgLst>
  <pc:docChgLst>
    <pc:chgData name="Kevin Dockx" userId="94afb09d-423d-4396-8260-00626a807e96" providerId="ADAL" clId="{C31E7AE8-D17C-4E7E-8D3C-48D86F258051}"/>
    <pc:docChg chg="undo custSel addSld modSld modSection">
      <pc:chgData name="Kevin Dockx" userId="94afb09d-423d-4396-8260-00626a807e96" providerId="ADAL" clId="{C31E7AE8-D17C-4E7E-8D3C-48D86F258051}" dt="2025-05-05T11:09:28.020" v="54"/>
      <pc:docMkLst>
        <pc:docMk/>
      </pc:docMkLst>
      <pc:sldChg chg="modSp mod">
        <pc:chgData name="Kevin Dockx" userId="94afb09d-423d-4396-8260-00626a807e96" providerId="ADAL" clId="{C31E7AE8-D17C-4E7E-8D3C-48D86F258051}" dt="2025-05-05T11:08:46.117" v="53" actId="20577"/>
        <pc:sldMkLst>
          <pc:docMk/>
          <pc:sldMk cId="4279391258" sldId="276"/>
        </pc:sldMkLst>
      </pc:sldChg>
      <pc:sldChg chg="new mod modClrScheme chgLayout">
        <pc:chgData name="Kevin Dockx" userId="94afb09d-423d-4396-8260-00626a807e96" providerId="ADAL" clId="{C31E7AE8-D17C-4E7E-8D3C-48D86F258051}" dt="2025-05-05T11:08:00.934" v="1" actId="700"/>
        <pc:sldMkLst>
          <pc:docMk/>
          <pc:sldMk cId="2441489989" sldId="293"/>
        </pc:sldMkLst>
      </pc:sldChg>
      <pc:sldChg chg="add">
        <pc:chgData name="Kevin Dockx" userId="94afb09d-423d-4396-8260-00626a807e96" providerId="ADAL" clId="{C31E7AE8-D17C-4E7E-8D3C-48D86F258051}" dt="2025-05-05T11:09:28.020" v="54"/>
        <pc:sldMkLst>
          <pc:docMk/>
          <pc:sldMk cId="1605276510" sldId="294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0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70 64 0 0,'-4'-1'1451'0'0,"-1"0"0"0"0,0 0 0 0 0,1 0 0 0 0,-1-1 0 0 0,1 0 0 0 0,-1 1 0 0 0,1-2 1 0 0,0 1-1 0 0,-8-7 8739 0 0,13 10-10138 0 0,5-6-15 0 0,24-2 302 0 0,-18 7-29 0 0,1-2 0 0 0,23-4 0 0 0,-23 3-142 0 0,0 1 1 0 0,25-2 0 0 0,40-7 35 0 0,20 7-100 0 0,-56 1-29 0 0,0 2 0 0 0,43 5-1 0 0,45 2 95 0 0,-21-1-44 0 0,211 15 210 0 0,135 5-144 0 0,-370-22-167 0 0,247 9 156 0 0,-131-11-64 0 0,-16-1-14 0 0,248 1 117 0 0,-205-3-149 0 0,809-8 146 0 0,-523 5-131 0 0,321 2 91 0 0,-442 5-69 0 0,448 9 59 0 0,-305-3-48 0 0,-2 1 2 0 0,517 2 118 0 0,-847-10-212 0 0,366-7-96 0 0,-322 1 54 0 0,-53-1-4 0 0,-54-1 61 0 0,-86 2 924 0 0,-47-40-30234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88 452 0 0,'9'-72'8105'0'0,"-9"72"-7784"0"0,0-1-1 0 0,0 1 1 0 0,0-1-1 0 0,1 1 0 0 0,-1 0 1 0 0,0-1-1 0 0,0 1 1 0 0,0-1-1 0 0,0 1 1 0 0,0-1-1 0 0,0 1 0 0 0,0-1 1 0 0,0 1-1 0 0,0-1 1 0 0,0 1-1 0 0,0-1 0 0 0,0 1 1 0 0,0 0-1 0 0,0-1 1 0 0,-1 1-1 0 0,1-1 0 0 0,-3-3 3205 0 0,3 4-3205 0 0,-1 0 1 0 0,0-1-1 0 0,1 1-141 0 0,-1 0-1 0 0,0 0 1 0 0,0 0-1 0 0,1 1 1 0 0,-1-1-1 0 0,0 0 1 0 0,0 0 0 0 0,1 1-1 0 0,-1-1 1 0 0,0 0-1 0 0,1 1 1 0 0,-1-1-1 0 0,1 1 1 0 0,-1-1-1 0 0,1 1 1 0 0,-1-1 0 0 0,0 1-1 0 0,1-1 1 0 0,0 1-1 0 0,-1-1 1 0 0,1 1-1 0 0,-1 1 1 0 0,-2 2 69 0 0,1 1-1 0 0,-1 0 1 0 0,1 0 0 0 0,0 1 0 0 0,1-1-1 0 0,-1 0 1 0 0,1 1 0 0 0,-1 9-1 0 0,0 48-74 0 0,2-48-90 0 0,0 790 840 0 0,19-425-1107 0 0,-16-351-140 0 0,1 0 1 0 0,1-1-1 0 0,2 0 0 0 0,11 32 0 0 0,-15-54-263 0 0,-1 1 0 0 0,0 0-1 0 0,3 12 1 0 0,-5-18-13 0 0,-1-17-2894 0 0,-11-31 591 0 0,-23-53 1 0 0,26 77 2222 0 0,-10-26-308 0 0,-8-23 1009 0 0,-23-91 0 0 0,47 149 1196 0 0,1-1-1 0 0,-2-21 0 0 0,4 32-830 0 0,0-1 0 0 0,0 1 0 0 0,0 0-1 0 0,1-1 1 0 0,0 1 0 0 0,0-1 0 0 0,0 1 0 0 0,0 0 0 0 0,1 0 0 0 0,-1 0-1 0 0,1 0 1 0 0,3-5 0 0 0,3-2 341 0 0,1-1 0 0 0,1 1 0 0 0,0 0-1 0 0,0 1 1 0 0,18-13 0 0 0,-16 14-562 0 0,1 1 0 0 0,-1 0 1 0 0,2 0-1 0 0,-1 2 0 0 0,1-1 0 0 0,0 2 1 0 0,1 0-1 0 0,28-6 0 0 0,41-10-1213 0 0,-66 18-193 0 0,-1 1-1 0 0,33-1 1 0 0,-45 4 550 0 0,0-1 1 0 0,0 1 0 0 0,0-1-1 0 0,1 1 1 0 0,-1 1 0 0 0,0-1 0 0 0,0 1-1 0 0,-1 0 1 0 0,1 0 0 0 0,0 0-1 0 0,-1 1 1 0 0,1-1 0 0 0,-1 1 0 0 0,5 4-1 0 0,-8-6 478 0 0,3 2-643 0 0,-1 0 0 0 0,1 0 0 0 0,-1 1 0 0 0,0-1 0 0 0,1 1 0 0 0,-2 0 0 0 0,1 0 0 0 0,0 0 0 0 0,-1 0 0 0 0,2 5 0 0 0,0 2-291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46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43 1440 0 0,'8'-5'17869'0'0,"-8"4"-17569"0"0,3-22-540 0 0,-2 22 36 0 0,-1 1 1 0 0,0-1-1 0 0,0 1 0 0 0,0-1 1 0 0,0 1-1 0 0,0-1 0 0 0,0 0 1 0 0,0 1-1 0 0,-1-1 0 0 0,1 1 1 0 0,0-1-1 0 0,0 0 0 0 0,0 1 1 0 0,0-1-1 0 0,-1 1 0 0 0,1-1 1 0 0,0 1-1 0 0,-1-1 0 0 0,1 1 1 0 0,0-1-1 0 0,-1 1 0 0 0,1 0 1 0 0,-1-1-1 0 0,0 0 0 0 0,1 1-71 0 0,-1 0-1 0 0,1 0 1 0 0,-1 0-1 0 0,1 0 1 0 0,-1 0-1 0 0,0 0 1 0 0,1 0-1 0 0,-1 0 1 0 0,1 0-1 0 0,-1 1 1 0 0,0-1-1 0 0,1 0 1 0 0,-1 0-1 0 0,1 0 1 0 0,-1 1-1 0 0,1-1 1 0 0,-1 0-1 0 0,1 1 1 0 0,-1-1-1 0 0,-23 23-6436 0 0,23-22 6677 0 0,-6 9-1317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4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24 412 0 0,'0'0'20665'0'0,"-6"-18"-28939"0"0,5 17 7837 0 0,0 0 0 0 0,0 1 1 0 0,0-1-1 0 0,-1 1 1 0 0,1-1-1 0 0,0 1 1 0 0,0-1-1 0 0,0 1 1 0 0,0 0-1 0 0,0 0 1 0 0,0-1-1 0 0,-1 1 1 0 0,1 0-1 0 0,0 0 1 0 0,0 0-1 0 0,0 0 1 0 0,-1 0-1 0 0,-1 1 0 0 0,-5-1-1597 0 0,-2 0 648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9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6 120 0 0,'0'0'609'0'0,"-24"0"1268"0"0,0-6-3696 0 0,23 6 1332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0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70 64 0 0,'-4'-1'1451'0'0,"-1"0"0"0"0,0 0 0 0 0,1 0 0 0 0,-1-1 0 0 0,1 0 0 0 0,-1 1 0 0 0,1-2 1 0 0,0 1-1 0 0,-8-7 8739 0 0,13 10-10138 0 0,5-6-15 0 0,24-2 302 0 0,-18 7-29 0 0,1-2 0 0 0,23-4 0 0 0,-23 3-142 0 0,0 1 1 0 0,25-2 0 0 0,40-7 35 0 0,20 7-100 0 0,-56 1-29 0 0,0 2 0 0 0,43 5-1 0 0,45 2 95 0 0,-21-1-44 0 0,211 15 210 0 0,135 5-144 0 0,-370-22-167 0 0,247 9 156 0 0,-131-11-64 0 0,-16-1-14 0 0,248 1 117 0 0,-205-3-149 0 0,809-8 146 0 0,-523 5-131 0 0,321 2 91 0 0,-442 5-69 0 0,448 9 59 0 0,-305-3-48 0 0,-2 1 2 0 0,517 2 118 0 0,-847-10-212 0 0,366-7-96 0 0,-322 1 54 0 0,-53-1-4 0 0,-54-1 61 0 0,-86 2 924 0 0,-47-40-30234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0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40 1016 0 0,'-4'-21'4573'0'0,"-7"2"6031"0"0,11 20-10488 0 0,0-1 0 0 0,0 0 1 0 0,0 0-1 0 0,0 1 0 0 0,0-1 1 0 0,0 0-1 0 0,0 0 0 0 0,0 1 1 0 0,0-1-1 0 0,0 0 0 0 0,0 0 0 0 0,-1 0 1 0 0,1 1-1 0 0,0-1 0 0 0,0 0 1 0 0,0 0-1 0 0,0 0 0 0 0,-1 1 1 0 0,1-1-1 0 0,0 0 0 0 0,0 0 1 0 0,0 0-1 0 0,-1 0 0 0 0,1 0 0 0 0,0 1 1 0 0,0-1-1 0 0,0 0 0 0 0,-1 0 1 0 0,1 0-1 0 0,0 0 0 0 0,0 0 1 0 0,-1 0-1 0 0,1 0 0 0 0,0 0 0 0 0,0 0 1 0 0,-1 0-1 0 0,1 0 0 0 0,0 0 1 0 0,0 0-1 0 0,-1 0 0 0 0,1 0 1 0 0,0 0-1 0 0,0 0 0 0 0,-1 0 1 0 0,1 0-1 0 0,0 0 0 0 0,0-1 0 0 0,0 1 1 0 0,-1 0-1 0 0,1 0 0 0 0,0 0 1 0 0,0 0-1 0 0,0 0 0 0 0,-1-1 1 0 0,1 1-1 0 0,0 0 0 0 0,0 0 1 0 0,0 0-1 0 0,0-1 0 0 0,0 1 0 0 0,-1 0 1 0 0,1 0-1 0 0,0 0 0 0 0,0-1 1 0 0,0 1-1 0 0,0 0 0 0 0,0-1 1 0 0,-4 96 887 0 0,3-4-312 0 0,2 85-48 0 0,1 6-446 0 0,-1-37-108 0 0,2 86 75 0 0,-1-8 32 0 0,20 1164 564 0 0,-39-610-331 0 0,4-283-251 0 0,10-383-162 0 0,-13 1135 199 0 0,32-494-22 0 0,-8-487-138 0 0,12 149-31 0 0,34-5-160 0 0,-25-297-155 0 0,-28-110 183 0 0,0 0 1 0 0,-1 0-1 0 0,1 0 0 0 0,0 0 1 0 0,0 0-1 0 0,0 0 1 0 0,0 0-1 0 0,0-1 1 0 0,2 3-1 0 0,-2-3-23 0 0,-1-1 0 0 0,0 1 0 0 0,1-1 0 0 0,-1 0-1 0 0,1 1 1 0 0,-1-1 0 0 0,0 1 0 0 0,1-1 0 0 0,-1 0 0 0 0,1 0 0 0 0,-1 1-1 0 0,1-1 1 0 0,-1 0 0 0 0,1 0 0 0 0,0 0 0 0 0,-1 1 0 0 0,1-1 0 0 0,-1 0-1 0 0,1 0 1 0 0,-1 0 0 0 0,1 0 0 0 0,-1 0 0 0 0,1 0 0 0 0,0 0 0 0 0,-1 0-1 0 0,1 0 1 0 0,-1-1 0 0 0,1 1 0 0 0,-1 0 0 0 0,1 0 0 0 0,-1 0 0 0 0,1-1-1 0 0,-1 1 1 0 0,1 0 0 0 0,0-1 0 0 0,0 0-875 0 0,2-20-5331 0 0,-14-22-2478 0 0,-4 2 4015 0 0,8 29 3615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05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339 294 488 0 0,'-1'-3'685'0'0,"1"1"1"0"0,-1-1-1 0 0,1 0 0 0 0,-1 0 0 0 0,0 1 1 0 0,0-1-1 0 0,-2-3 0 0 0,-4-18 2633 0 0,6 15-2442 0 0,0-1 0 0 0,-1 1 0 0 0,0 0 1 0 0,-5-14-1 0 0,-2-13 865 0 0,5 16-298 0 0,2 1-1 0 0,0-21 1 0 0,-2-20 2238 0 0,2 50-1892 0 0,0 18 340 0 0,-2 194-2250 0 0,-3 6 263 0 0,-3 9 42 0 0,1 3-79 0 0,-2 199 3 0 0,3 107 177 0 0,-40 371 85 0 0,40-789-341 0 0,-42 415 182 0 0,-5 73-34 0 0,-10 776 207 0 0,62-1238-330 0 0,3 398 67 0 0,8-278-36 0 0,14 213 57 0 0,-17-402-120 0 0,24 235 89 0 0,-15-204-129 0 0,28 104 1 0 0,-5-77-87 0 0,-34-114 132 0 0,-6-14 181 0 0,-7-11-5 0 0,7 14-210 0 0,1-1 0 0 0,0 1 0 0 0,0-1 0 0 0,1 1 0 0 0,-1-1 0 0 0,0 0 1 0 0,-1-5-1 0 0,-7-11-155 0 0,-49-63-3437 0 0,59 82 3516 0 0,-1 0-1 0 0,1 0 0 0 0,0-1 1 0 0,0 1-1 0 0,-1 0 0 0 0,1 0 1 0 0,0 0-1 0 0,0-1 0 0 0,-1 1 1 0 0,1 0-1 0 0,0 0 0 0 0,0 0 0 0 0,-1 0 1 0 0,1 0-1 0 0,0 0 0 0 0,-1 0 1 0 0,1 0-1 0 0,0 0 0 0 0,-1 0 1 0 0,1 0-1 0 0,0 0 0 0 0,-1 0 1 0 0,1 0-1 0 0,0 0 0 0 0,0 0 0 0 0,-1 0 1 0 0,1 0-1 0 0,0 0 0 0 0,-1 0 1 0 0,1 0-1 0 0,0 1 0 0 0,0-1 1 0 0,-1 0-1 0 0,1 0 0 0 0,0 0 1 0 0,0 0-1 0 0,-1 1 0 0 0,1-1 1 0 0,0 0-1 0 0,0 0 0 0 0,0 1 0 0 0,-1-1 1 0 0,1 0-1 0 0,0 0 0 0 0,0 1 1 0 0,0-1-1 0 0,0 0 0 0 0,0 1 1 0 0,-1-1-1 0 0,-6 12-3499 0 0,-24 44-10239 0 0,18-45 10821 0 0,9-10 1751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0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19 372 0 0,'-20'0'759'0'0,"8"1"-221"0"0,0-1 0 0 0,-1-1 0 0 0,1 0 0 0 0,-12-2-1 0 0,-21-3-195 0 0,4 0-510 0 0,35 5-28 0 0,-1 0 1 0 0,1 1-1 0 0,-1-1 0 0 0,1 1 0 0 0,-12 1 0 0 0,-5 0-167 0 0,16 0 507 0 0,1 1-1 0 0,0-1 0 0 0,-1 1 0 0 0,1 0 1 0 0,0 1-1 0 0,0-1 0 0 0,-9 7 1 0 0,4-4 319 0 0,7-3-489 0 0,0 0 0 0 0,0 0 0 0 0,0-1 0 0 0,0 1 0 0 0,0-1 1 0 0,0 0-1 0 0,0-1 0 0 0,-9 2 0 0 0,-36 9-3054 0 0,41-11 2671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0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263 336 112 0 0,'-44'6'5711'0'0,"43"-6"-5392"0"0,0 0 1 0 0,-1-1 0 0 0,1 1 0 0 0,-1 0 0 0 0,1-1 0 0 0,0 1 0 0 0,0-1 0 0 0,-1 1 0 0 0,1-1 0 0 0,0 1 0 0 0,-2-2 0 0 0,-11-3 2288 0 0,12 4-2348 0 0,0 1-1 0 0,0-1 0 0 0,-1 1 1 0 0,1-1-1 0 0,0 0 0 0 0,0 0 1 0 0,0 0-1 0 0,0 0 0 0 0,1 0 0 0 0,-1 0 1 0 0,0-1-1 0 0,-2-2 0 0 0,2 3-61 0 0,0 0 0 0 0,1-1 0 0 0,-1 1 0 0 0,0 0-1 0 0,0 0 1 0 0,1 0 0 0 0,-1 0 0 0 0,0 0 0 0 0,0 0 0 0 0,0 0-1 0 0,0 1 1 0 0,-4-1 0 0 0,-31-11 3464 0 0,-6 7-923 0 0,5 5-1406 0 0,25 0-411 0 0,25 0 563 0 0,269 5-765 0 0,261-20-209 0 0,-341 7-399 0 0,326-14 124 0 0,1 1-68 0 0,-374 17-94 0 0,1682-26 412 0 0,-769 24-378 0 0,1793 6-326 0 0,-2252 6 97 0 0,-117-6 94 0 0,-361-6 123 0 0,-130 6 365 0 0,30-1-4971 0 0,-28-1 3696 0 0,1 1 0 0 0,-1-1 0 0 0,0 0 0 0 0,0 0 0 0 0,0 0 0 0 0,0-1 0 0 0,0 1 0 0 0,0 0 0 0 0,-1-1 0 0 0,1 1 0 0 0,1-4 0 0 0,15-36-5997 0 0,-9 20 4326 0 0,27-46-3091 0 0,-22 45 4102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51 836 0 0,'4'-11'18198'0'0,"-9"-2"-13676"0"0,-14-2-3049 0 0,13 10-878 0 0,2 4-425 0 0,0 0 0 0 0,0 0 0 0 0,0 0 0 0 0,0 0 0 0 0,-1 0 0 0 0,-7 1 0 0 0,-7 1-91 0 0,0 1 1 0 0,1 1-1 0 0,0 0 0 0 0,0 1 0 0 0,0 1 0 0 0,0 1 0 0 0,1 1 0 0 0,0 0 0 0 0,0 1 0 0 0,1 1 0 0 0,0 1 0 0 0,-20 15 0 0 0,20-11-60 0 0,0 0 0 0 0,1 2 1 0 0,1 0-1 0 0,1 0 0 0 0,0 1 1 0 0,1 1-1 0 0,1 0 0 0 0,0 1 0 0 0,2 0 1 0 0,-8 22-1 0 0,12-29-40 0 0,1 1 0 0 0,1 0 0 0 0,0 0 0 0 0,0 0 0 0 0,2 1-1 0 0,-1-1 1 0 0,2 1 0 0 0,0-1 0 0 0,2 19 0 0 0,-1-26-3 0 0,1 0 0 0 0,-1-1-1 0 0,1 1 1 0 0,1 0 0 0 0,-1-1-1 0 0,1 0 1 0 0,0 1 0 0 0,0-1-1 0 0,0 0 1 0 0,1-1 0 0 0,0 1-1 0 0,0 0 1 0 0,0-1 0 0 0,0 0 0 0 0,6 4-1 0 0,3 1-8 0 0,1 0-1 0 0,0 0 0 0 0,0-2 1 0 0,20 8-1 0 0,-22-11 38 0 0,0-1 0 0 0,0-1-1 0 0,1 0 1 0 0,-1 0 0 0 0,1-1 0 0 0,-1-1 0 0 0,22-2 0 0 0,0 2 29 0 0,-16-2-20 0 0,1 0 1 0 0,-1-2-1 0 0,0 1 0 0 0,0-2 1 0 0,25-10-1 0 0,3 0-260 0 0,-39 12 7 0 0,0 0-1 0 0,0 0 1 0 0,-1-1-1 0 0,1 0 1 0 0,-1 0-1 0 0,9-7 1 0 0,-9 5-645 0 0,1 1-1 0 0,-1 1 1 0 0,2-1 0 0 0,12-5 0 0 0,-16 8 164 0 0,-1 0-1 0 0,1 0 1 0 0,0-1 0 0 0,-1 1-1 0 0,1-1 1 0 0,-1 0 0 0 0,0 0 0 0 0,0 0-1 0 0,0-1 1 0 0,0 1 0 0 0,-1-1-1 0 0,1 1 1 0 0,-1-1 0 0 0,3-6-1 0 0,-2 3-241 0 0,0 0 0 0 0,0 0 0 0 0,-1 0 0 0 0,0 0 0 0 0,0 0 0 0 0,-1 0 0 0 0,0-1 0 0 0,0-7 0 0 0,-1-1-80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5 248 0 0,'-9'-4'11292'0'0,"1"21"-1846"0"0,6-3-8437 0 0,9 143 915 0 0,-2-93-1543 0 0,-1 682 1986 0 0,-9-369-1847 0 0,5-275 152 0 0,0-102-669 0 0,0 0 1 0 0,0 0 0 0 0,0 0 0 0 0,0 0 0 0 0,0 0-1 0 0,0 0 1 0 0,-1 0 0 0 0,1 0 0 0 0,0 0 0 0 0,0 0-1 0 0,0 0 1 0 0,0 0 0 0 0,0 0 0 0 0,0 0 0 0 0,0 0 0 0 0,0 0-1 0 0,0 0 1 0 0,-1 0 0 0 0,1 0 0 0 0,0 0 0 0 0,0 0-1 0 0,0 0 1 0 0,0 0 0 0 0,0 0 0 0 0,0 0 0 0 0,0 0-1 0 0,0 0 1 0 0,0 0 0 0 0,0 0 0 0 0,0 0 0 0 0,0 0-1 0 0,-1 0 1 0 0,1-1 0 0 0,0 1 0 0 0,0 0 0 0 0,0 0 0 0 0,0 0-1 0 0,0 0 1 0 0,0 0 0 0 0,0 0 0 0 0,0 0 0 0 0,0 0-1 0 0,0 0 1 0 0,0-1 0 0 0,0 16-343 0 0,10 28 75 0 0,-9-34 449 0 0,2-17-122 0 0,4-27 158 0 0,14-72 265 0 0,7-32-206 0 0,-20 98-237 0 0,3-13-3 0 0,-2 24-25 0 0,6-45 0 0 0,-8 39-19 0 0,3-7-25 0 0,19-51 0 0 0,-23 75 9 0 0,-5 18 14 0 0,0-1-1 0 0,-1 1 1 0 0,1-1-1 0 0,0 1 1 0 0,0-1-1 0 0,0 1 1 0 0,0 0-1 0 0,0-1 0 0 0,1 1 1 0 0,-1 0-1 0 0,0 0 1 0 0,1 0-1 0 0,-1 0 1 0 0,0 0-1 0 0,1 0 1 0 0,-1 0-1 0 0,1 1 1 0 0,0-1-1 0 0,-1 0 1 0 0,1 1-1 0 0,-1-1 1 0 0,1 1-1 0 0,0 0 0 0 0,-1 0 1 0 0,1-1-1 0 0,0 1 1 0 0,0 0-1 0 0,-1 0 1 0 0,1 1-1 0 0,3-1 1 0 0,1 1-12 0 0,0 0 0 0 0,0 1-1 0 0,0-1 1 0 0,0 1 0 0 0,0 0 0 0 0,-1 1 0 0 0,8 4 0 0 0,62 38-41 0 0,-60-34 68 0 0,-1 0-1 0 0,25 26 1 0 0,-1-1 21 0 0,-25-23-9 0 0,0 1 0 0 0,-1 0 1 0 0,-1 1-1 0 0,14 23 1 0 0,-9-14 11 0 0,-8-10-5 0 0,-1-1 1 0 0,0 2 0 0 0,6 19 0 0 0,8 18 49 0 0,-17-43-105 0 0,0 1-1 0 0,0 0 1 0 0,-1 0 0 0 0,0 0 0 0 0,-1 0 0 0 0,1 13-1 0 0,-1-18-696 0 0,-1-5 709 0 0,-1 0-1 0 0,0 0 0 0 0,0 0 1 0 0,0 0-1 0 0,0 0 1 0 0,1 0-1 0 0,-1 1 1 0 0,0-1-1 0 0,0 0 0 0 0,0 0 1 0 0,0 0-1 0 0,0 0 1 0 0,0 0-1 0 0,1 1 0 0 0,-1-1 1 0 0,0 0-1 0 0,0 0 1 0 0,0 0-1 0 0,0 0 0 0 0,0 1 1 0 0,0-1-1 0 0,0 0 1 0 0,0 0-1 0 0,0 0 0 0 0,0 1 1 0 0,0-1-1 0 0,0 0 1 0 0,0 0-1 0 0,0 0 1 0 0,0 0-1 0 0,0 1 0 0 0,0-1 1 0 0,0 0-1 0 0,0 0 1 0 0,0 0-1 0 0,0 1 0 0 0,0-1 1 0 0,0 0-1 0 0,0 0 1 0 0,0 0-1 0 0,-1 0 0 0 0,1 0 1 0 0,0 1-1 0 0,0-1 1 0 0,0 0-1 0 0,0 0 1 0 0,0 0-1 0 0,0 0 0 0 0,-1 0 1 0 0,1 0-1 0 0,0 1 1 0 0,0-1-1 0 0,0 0 0 0 0,0 0 1 0 0,-1 0-1 0 0,1 0 1 0 0,0 0-1 0 0,0 0 0 0 0,0 0 1 0 0,-1 0-1 0 0,1 0 1 0 0,0 0-1 0 0,-1 2-280 0 0,1-1 0 0 0,-1 1-1 0 0,0 0 1 0 0,0-1 0 0 0,0 1-1 0 0,0-1 1 0 0,0 1 0 0 0,0-1-1 0 0,-2 2 1 0 0,-15 15-5235 0 0,9-8 2761 0 0,0-1-1 0 0,-1 0 1 0 0,0 0-1 0 0,0-1 1 0 0,-23 13 0 0 0,22-15 1587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80 141 176 0 0,'-34'28'21631'0'0,"60"-28"-20255"0"0,-10 0-1301 0 0,0 0-1 0 0,-1-1 0 0 0,1 0 0 0 0,-1-1 0 0 0,0-1 0 0 0,0-1 0 0 0,0 0 0 0 0,0-1 0 0 0,0 0 0 0 0,-1-1 0 0 0,14-8 0 0 0,-25 12-52 0 0,0 0-1 0 0,0 0 1 0 0,-1 0-1 0 0,1 0 1 0 0,-1 0-1 0 0,1 0 1 0 0,-1-1-1 0 0,0 1 1 0 0,0-1-1 0 0,0 0 1 0 0,0 0-1 0 0,0 1 1 0 0,-1-1-1 0 0,1 0 1 0 0,-1-1-1 0 0,0 1 1 0 0,0 0-1 0 0,0 0 1 0 0,0 0-1 0 0,-1-1 1 0 0,1 1-1 0 0,-1 0 1 0 0,0-1-1 0 0,0 1 1 0 0,0 0-1 0 0,0-1 1 0 0,-1-3-1 0 0,0 4 7 0 0,0 1 0 0 0,-1 0-1 0 0,1 0 1 0 0,-1 0-1 0 0,1 0 1 0 0,-1 0 0 0 0,0 0-1 0 0,1 1 1 0 0,-1-1 0 0 0,0 0-1 0 0,0 1 1 0 0,0 0-1 0 0,-1-1 1 0 0,1 1 0 0 0,0 0-1 0 0,0 0 1 0 0,-5-1-1 0 0,3 0-7 0 0,0 0 0 0 0,-1 1-1 0 0,1 0 1 0 0,0 0 0 0 0,-1 0-1 0 0,1 0 1 0 0,-1 1 0 0 0,1 0-1 0 0,-1 0 1 0 0,-4 0 0 0 0,-2 3-33 0 0,0 0 1 0 0,1 1-1 0 0,0 0 1 0 0,0 0 0 0 0,0 1-1 0 0,0 0 1 0 0,1 1-1 0 0,-1 0 1 0 0,2 1-1 0 0,-1 0 1 0 0,1 0 0 0 0,0 1-1 0 0,0-1 1 0 0,-10 15-1 0 0,10-10 6 0 0,0 1-1 0 0,0 0 0 0 0,1 0 0 0 0,1 0 0 0 0,1 0 1 0 0,-1 1-1 0 0,2 0 0 0 0,0 0 0 0 0,1 1 0 0 0,-2 20 1 0 0,4-24 4 0 0,1 0 0 0 0,0 0 0 0 0,1 0 1 0 0,1 0-1 0 0,-1 0 0 0 0,2-1 1 0 0,-1 1-1 0 0,1-1 0 0 0,1 1 0 0 0,9 17 1 0 0,-3-10-5 0 0,0 0 0 0 0,2-1-1 0 0,0-1 1 0 0,23 26 0 0 0,-32-39 3 0 0,4 4-41 0 0,0 0 0 0 0,0 0 0 0 0,0-1-1 0 0,15 10 1 0 0,-14-10-38 0 0,14 8-1059 0 0,0-1 0 0 0,47 21 1 0 0,-64-32 621 0 0,0 0 1 0 0,0-1-1 0 0,0 0 0 0 0,0 1 0 0 0,1-2 1 0 0,-1 1-1 0 0,0 0 0 0 0,1-1 1 0 0,-1 0-1 0 0,7-1 0 0 0,-8 0 29 0 0,-1 0-1 0 0,0 0 1 0 0,0 0-1 0 0,1-1 1 0 0,-1 1-1 0 0,0-1 1 0 0,0 1-1 0 0,0-1 1 0 0,-1 0-1 0 0,1 0 1 0 0,0-1 0 0 0,-1 1-1 0 0,1 0 1 0 0,-1-1-1 0 0,0 0 1 0 0,0 1-1 0 0,2-4 1 0 0,0 0-269 0 0,0-1 0 0 0,0 1 0 0 0,-1-1 0 0 0,0 0 0 0 0,0 0 0 0 0,2-9 0 0 0,-1-1-261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222 125 20 0 0,'-1'-1'219'0'0,"1"0"-1"0"0,-1 1 1 0 0,1-1-1 0 0,-1 0 1 0 0,1 0-1 0 0,-1 1 1 0 0,0-1-1 0 0,1 0 1 0 0,-1 1-1 0 0,0-1 1 0 0,0 1-1 0 0,1-1 1 0 0,-1 1 0 0 0,0-1-1 0 0,0 1 1 0 0,0-1-1 0 0,0 1 1 0 0,0 0-1 0 0,1 0 1 0 0,-1-1-1 0 0,0 1 1 0 0,0 0-1 0 0,0 0 1 0 0,0 0-1 0 0,0 0 1 0 0,0 0 0 0 0,0 0-1 0 0,0 0 1 0 0,0 0-1 0 0,-1 1 1 0 0,-32 4 8043 0 0,20-1-5857 0 0,12-3-2152 0 0,-1-1 0 0 0,1 1-1 0 0,-1 0 1 0 0,1 0 0 0 0,0 0 0 0 0,-1 0-1 0 0,1 0 1 0 0,0 1 0 0 0,0-1 0 0 0,0 1-1 0 0,0-1 1 0 0,0 1 0 0 0,0 0-1 0 0,0 0 1 0 0,0 0 0 0 0,-1 2 0 0 0,-2 4-190 0 0,1-1 0 0 0,0 0 0 0 0,0 1 0 0 0,1 0 0 0 0,0-1 0 0 0,0 1 0 0 0,1 1 1 0 0,0-1-1 0 0,1 0 0 0 0,-1 0 0 0 0,2 1 0 0 0,-1-1 0 0 0,1 1 0 0 0,0-1 0 0 0,1 0 0 0 0,0 1 0 0 0,0-1 1 0 0,1 0-1 0 0,0 1 0 0 0,1-1 0 0 0,-1 0 0 0 0,1-1 0 0 0,1 1 0 0 0,0 0 0 0 0,6 8 0 0 0,-4-7-74 0 0,-2-1-2 0 0,0-1 0 0 0,1 0 0 0 0,0 0 0 0 0,1 0 0 0 0,0 0 0 0 0,0-1 0 0 0,0 0 0 0 0,1 0 0 0 0,-1-1 0 0 0,2 1 0 0 0,-1-2 0 0 0,12 7 0 0 0,-12-8 20 0 0,0 0-1 0 0,0-1 1 0 0,0 0 0 0 0,1-1 0 0 0,-1 1-1 0 0,0-1 1 0 0,1-1 0 0 0,-1 1 0 0 0,1-1-1 0 0,0-1 1 0 0,-1 1 0 0 0,1-1 0 0 0,-1-1-1 0 0,0 1 1 0 0,9-4 0 0 0,-13 4 21 0 0,0-1 0 0 0,0 1 0 0 0,0-1 0 0 0,-1 0 0 0 0,1 1 0 0 0,-1-1-1 0 0,1 0 1 0 0,-1 0 0 0 0,0-1 0 0 0,1 1 0 0 0,-1 0 0 0 0,3-6 0 0 0,-1 2 81 0 0,0 0 0 0 0,-1-1-1 0 0,1 0 1 0 0,2-9 0 0 0,-4 9-24 0 0,-1 0 1 0 0,0 0-1 0 0,0 0 1 0 0,-1 0-1 0 0,0 0 1 0 0,0 0-1 0 0,0-1 1 0 0,-1 1 0 0 0,0 0-1 0 0,-1 0 1 0 0,0 0-1 0 0,0 1 1 0 0,0-1-1 0 0,-1 0 1 0 0,-4-8-1 0 0,-5-8 103 0 0,-1 1 0 0 0,-29-38 0 0 0,26 41-249 0 0,-1 0 0 0 0,0 1 0 0 0,-2 1 0 0 0,0 1 0 0 0,0 1 0 0 0,-1 0 0 0 0,-41-21 0 0 0,56 34-35 0 0,0-1 0 0 0,-1 1-1 0 0,0 1 1 0 0,1-1-1 0 0,-1 1 1 0 0,0 0 0 0 0,0 0-1 0 0,1 1 1 0 0,-1 0-1 0 0,-7 0 1 0 0,11 0-33 0 0,0 0 1 0 0,0 0-1 0 0,0 1 1 0 0,0-1-1 0 0,0 1 1 0 0,0-1-1 0 0,0 1 1 0 0,0 0-1 0 0,0-1 1 0 0,0 1-1 0 0,0 0 1 0 0,0 0-1 0 0,1 1 1 0 0,-1-1-1 0 0,0 0 1 0 0,1 0-1 0 0,-1 1 1 0 0,1-1-1 0 0,0 1 0 0 0,-1-1 1 0 0,1 1-1 0 0,0 0 1 0 0,0 0-1 0 0,0-1 1 0 0,0 1-1 0 0,0 0 1 0 0,0 0-1 0 0,1 0 1 0 0,-1 0-1 0 0,1 0 1 0 0,-1 2-1 0 0,0 5-776 0 0,1-1 0 0 0,1 1 1 0 0,-1 0-1 0 0,1-1 0 0 0,1 1 0 0 0,0-1 0 0 0,0 0 0 0 0,0 1 0 0 0,6 10 0 0 0,0 0-1584 0 0,2 0 0 0 0,18 29 0 0 0,-5-18-63 0 0,-12-13 1479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37 252 0 0,'-33'-21'5914'0'0,"2"5"14596"0"0,32 23-19552 0 0,2 6-934 0 0,0 0 0 0 0,-1 0 0 0 0,1 18 0 0 0,4 24 49 0 0,1 4 27 0 0,-6-41-61 0 0,7 35 0 0 0,0-5-90 0 0,3 9-204 0 0,-6-31-14 0 0,-5-21 118 0 0,0-1 0 0 0,0 1 0 0 0,0 0 0 0 0,1-1 0 0 0,0 1 0 0 0,0-1 0 0 0,2 6 0 0 0,3 4-719 0 0,5 7-4498 0 0,-11-20 5124 0 0,0-1-1 0 0,-1 1 0 0 0,1-1 1 0 0,-1 1-1 0 0,1-1 1 0 0,0 1-1 0 0,-1-1 1 0 0,1 0-1 0 0,-1 0 1 0 0,1 1-1 0 0,0-1 1 0 0,0 0-1 0 0,-1 0 0 0 0,1 0 1 0 0,0 1-1 0 0,-1-1 1 0 0,1 0-1 0 0,0 0 1 0 0,0 0-1 0 0,-1 0 1 0 0,1-1-1 0 0,0 1 1 0 0,0 0-1 0 0,-1 0 0 0 0,1 0 1 0 0,0-1-1 0 0,-1 1 1 0 0,1 0-1 0 0,0 0 1 0 0,0-1-1 0 0,2-3-623 0 0,1 1 1 0 0,-1-1-1 0 0,-1 0 0 0 0,1 0 1 0 0,0 0-1 0 0,-1 0 0 0 0,0 0 1 0 0,0-1-1 0 0,0 1 0 0 0,0 0 1 0 0,1-7-1 0 0,-3 11 846 0 0,3-11-992 0 0,1-1 95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48 192 120 0 0,'8'-11'1873'0'0,"-5"-11"9416"0"0,-4 22-10868 0 0,0 0 0 0 0,0 0 0 0 0,0 0 0 0 0,0 0 0 0 0,0 0 0 0 0,0 0-1 0 0,0 0 1 0 0,0 1 0 0 0,0-1 0 0 0,1 1 0 0 0,-1-1 0 0 0,0 0 0 0 0,0 1 0 0 0,0-1 0 0 0,0 1 0 0 0,1 0 0 0 0,-1-1 0 0 0,0 1 0 0 0,1 0 0 0 0,-1-1 0 0 0,0 2 0 0 0,0 0-65 0 0,0-1 1 0 0,0 1 0 0 0,0 0-1 0 0,0 0 1 0 0,0 0 0 0 0,1 0 0 0 0,-1 0-1 0 0,1 0 1 0 0,-1 4 0 0 0,1 7-641 0 0,1 0 1 0 0,3 25-1 0 0,-1-6 912 0 0,8 204 204 0 0,-12-226-1191 0 0,-2-17 199 0 0,-4-30 123 0 0,3 20-3 0 0,-2-10 45 0 0,-19-102 113 0 0,23 111-110 0 0,0 0 0 0 0,2 0 0 0 0,0 0 0 0 0,1 0 0 0 0,3-22 0 0 0,1 12-9 0 0,-3 14-7 0 0,0 0 0 0 0,2 0 0 0 0,5-17-1 0 0,-5 22-5 0 0,0-1 0 0 0,0 2 0 0 0,9-14 0 0 0,-11 19 6 0 0,1 0-1 0 0,-1 0 1 0 0,1 0-1 0 0,0 0 1 0 0,0 0-1 0 0,0 1 1 0 0,0 0 0 0 0,1-1-1 0 0,-1 1 1 0 0,0 0-1 0 0,1 1 1 0 0,3-2-1 0 0,-3 2-1 0 0,1 0 1 0 0,-1 1-1 0 0,0-1 0 0 0,0 1 0 0 0,0 0 0 0 0,0 1 0 0 0,0-1 0 0 0,0 1 0 0 0,0 0 0 0 0,0-1 0 0 0,0 2 0 0 0,0-1 0 0 0,0 0 1 0 0,5 4-1 0 0,12 2-154 0 0,-16-5 77 0 0,-1 0 0 0 0,1 0-1 0 0,-1 1 1 0 0,0-1 0 0 0,4 4 0 0 0,-4-3-81 0 0,0 0 1 0 0,0-1 0 0 0,0 1 0 0 0,1-1 0 0 0,4 2 0 0 0,2 1-520 0 0,-1 1 1 0 0,1 1 0 0 0,-2-1 0 0 0,1 1 0 0 0,10 11-1 0 0,-19-17 595 0 0,110 83-12418 0 0,-101-76 10869 0 0,0-1 1 0 0,0 1-1 0 0,17 8 0 0 0,-16-11 708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36 700 0 0,'-23'-4'5598'0'0,"19"3"-4674"0"0,1 1-1 0 0,-1-1 0 0 0,0 0 1 0 0,0 1-1 0 0,0 0 0 0 0,0 0 0 0 0,0 0 1 0 0,-7 2-1 0 0,0 1 1094 0 0,-30 8 3823 0 0,-1 8-3300 0 0,34-14-2417 0 0,1 1 1 0 0,-1 1 0 0 0,1 0-1 0 0,0 0 1 0 0,0 0-1 0 0,1 1 1 0 0,0 0-1 0 0,0 0 1 0 0,1 0-1 0 0,0 1 1 0 0,0 0-1 0 0,1 0 1 0 0,1 0-1 0 0,-4 12 1 0 0,2-5-89 0 0,1 0 0 0 0,1 0 0 0 0,0 0 0 0 0,1 1 0 0 0,1-1 0 0 0,0 1 0 0 0,4 31 0 0 0,-2-44-40 0 0,0 1 0 0 0,0 0 0 0 0,0-1 0 0 0,1 1-1 0 0,0-1 1 0 0,0 0 0 0 0,0 0 0 0 0,1 1 0 0 0,-1-1-1 0 0,1-1 1 0 0,0 1 0 0 0,0 0 0 0 0,0-1-1 0 0,0 1 1 0 0,1-1 0 0 0,0 0 0 0 0,-1 0 0 0 0,1-1-1 0 0,0 1 1 0 0,0-1 0 0 0,1 0 0 0 0,-1 0-1 0 0,0 0 1 0 0,1 0 0 0 0,-1-1 0 0 0,1 0 0 0 0,0 0-1 0 0,-1 0 1 0 0,1 0 0 0 0,0-1 0 0 0,-1 0-1 0 0,1 0 1 0 0,0 0 0 0 0,0 0 0 0 0,-1-1 0 0 0,1 0-1 0 0,0 0 1 0 0,-1 0 0 0 0,1-1 0 0 0,-1 1 0 0 0,1-1-1 0 0,-1 0 1 0 0,0 0 0 0 0,0-1 0 0 0,8-5-1 0 0,-4 3 19 0 0,0-1-1 0 0,-1 0 0 0 0,0-1 1 0 0,0 1-1 0 0,0-1 0 0 0,-1-1 1 0 0,0 1-1 0 0,0-1 0 0 0,-1 0 1 0 0,7-14-1 0 0,-7 10-10 0 0,-1 0 0 0 0,0 0 0 0 0,-1-1 0 0 0,-1 1 0 0 0,2-21 1 0 0,-3 27-28 0 0,-1-1 0 0 0,0 1 0 0 0,-1 0 1 0 0,0 0-1 0 0,1 0 0 0 0,-2 0 1 0 0,1 0-1 0 0,-1 1 0 0 0,0-1 0 0 0,0 0 1 0 0,-1 1-1 0 0,1-1 0 0 0,-1 1 0 0 0,-6-9 1 0 0,-11-12-231 0 0,-25-29-406 0 0,40 49 528 0 0,0 1 1 0 0,-1 0 0 0 0,0 0 0 0 0,0 1-1 0 0,0 0 1 0 0,0 0 0 0 0,-9-4 0 0 0,3 1-219 0 0,10 5 273 0 0,0 1 1 0 0,1 0-1 0 0,-1 0 1 0 0,0 0-1 0 0,1 1 1 0 0,-1-1-1 0 0,0 0 1 0 0,0 1-1 0 0,0-1 1 0 0,0 1-1 0 0,-3-1 1 0 0,-6 0-523 0 0,-4 1-684 0 0,13 1 857 0 0,0 0 1 0 0,0-1-1 0 0,0 1 1 0 0,1 1-1 0 0,-1-1 1 0 0,0 0-1 0 0,1 0 1 0 0,-1 1 0 0 0,1-1-1 0 0,-1 0 1 0 0,1 1-1 0 0,0 0 1 0 0,-1-1-1 0 0,1 1 1 0 0,0 0-1 0 0,0-1 1 0 0,0 1-1 0 0,1 0 1 0 0,-1 0-1 0 0,0 0 1 0 0,0 3 0 0 0,0-1-399 0 0,1 0 1 0 0,0 0-1 0 0,-1 0 1 0 0,2 0-1 0 0,-1 0 1 0 0,0-1-1 0 0,1 1 1 0 0,0 0-1 0 0,-1 0 1 0 0,2 0-1 0 0,-1-1 1 0 0,2 6-1 0 0,1-3-231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4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7 244 0 0,'0'0'4664'0'0,"-12"-6"5518"0"0,11 6-9799 0 0,1 0 0 0 0,-1 0 0 0 0,1 0 0 0 0,-1 0 0 0 0,1 0-1 0 0,-1 0 1 0 0,0 0 0 0 0,1 0 0 0 0,-1 0 0 0 0,1 0 0 0 0,-1 0 0 0 0,1 1 0 0 0,-1-1 0 0 0,1 0 0 0 0,-1 0 0 0 0,-2 3 2680 0 0,2-2-2680 0 0,-1 14 2317 0 0,3-6-3076 0 0,0 3 414 0 0,0 0 0 0 0,1-1 0 0 0,1 1 0 0 0,4 12 0 0 0,5 33-72 0 0,-10-47 23 0 0,1 1-1 0 0,0-1 0 0 0,7 19 1 0 0,6 17-232 0 0,-9-19-438 0 0,2 0-1 0 0,13 28 1 0 0,-8-23-1050 0 0,-3 4-2287 0 0,-4-11-1598 0 0,-5-23 3539 0 0,-2-2 1846 0 0,0 1 0 0 0,0-1 0 0 0,0 0 0 0 0,0 1 0 0 0,0-1 1 0 0,0 0-1 0 0,0 1 0 0 0,0-1 0 0 0,0 0 0 0 0,0 0 0 0 0,0 1 0 0 0,0-1 1 0 0,0 0-1 0 0,0 1 0 0 0,0-1 0 0 0,0 0 0 0 0,-1 0 0 0 0,1 1 1 0 0,0-1-1 0 0,-2 2-1616 0 0,-8-7-1412 0 0,3 0 2098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411 164 600 0 0,'0'0'2955'0'0,"23"-12"-3350"0"0,-1-20 29 0 0,-22 30 695 0 0,1 1 0 0 0,-1-1-1 0 0,0 0 1 0 0,0 0 0 0 0,0 0-1 0 0,0 0 1 0 0,0 0 0 0 0,0 0-1 0 0,0 0 1 0 0,0 0 0 0 0,-1 1-1 0 0,1-1 1 0 0,-1 0 0 0 0,0 0-1 0 0,1 0 1 0 0,-1 1 0 0 0,0-1 0 0 0,-2-2-1 0 0,0-4 1283 0 0,0 3-1236 0 0,1 1 1 0 0,-1 1 0 0 0,0-1 0 0 0,0 0 0 0 0,0 1-1 0 0,0-1 1 0 0,-1 1 0 0 0,1 0 0 0 0,-1 0-1 0 0,0 0 1 0 0,0 1 0 0 0,0 0 0 0 0,-8-4-1 0 0,-1-1 536 0 0,8 4-597 0 0,0 0 1 0 0,-1 1 0 0 0,1 0-1 0 0,-1 0 1 0 0,1 0-1 0 0,-1 1 1 0 0,1-1 0 0 0,-1 2-1 0 0,0-1 1 0 0,0 0-1 0 0,0 1 1 0 0,0 0-1 0 0,1 1 1 0 0,-1-1 0 0 0,0 1-1 0 0,0 0 1 0 0,1 1-1 0 0,-7 1 1 0 0,3 1-68 0 0,-1 0 1 0 0,1 0-1 0 0,0 1 0 0 0,0 0 1 0 0,1 1-1 0 0,0 0 1 0 0,0 0-1 0 0,0 0 0 0 0,-12 15 1 0 0,-1 1 61 0 0,12-13-160 0 0,0 0 0 0 0,-13 19 0 0 0,9-9-12 0 0,1-2 37 0 0,1 0 0 0 0,-16 35-1 0 0,18-31-83 0 0,1 0 0 0 0,1 0 0 0 0,1 1 0 0 0,-5 37-1 0 0,10-50-94 0 0,1 0 1 0 0,-1 0-1 0 0,1 0 0 0 0,1 0 0 0 0,0 0 0 0 0,0 0 0 0 0,1 0 0 0 0,0 0 1 0 0,0 0-1 0 0,1 0 0 0 0,0-1 0 0 0,1 1 0 0 0,0-1 0 0 0,6 9 0 0 0,-7-13-16 0 0,0 1 0 0 0,1-1-1 0 0,0 0 1 0 0,0 0 0 0 0,0-1-1 0 0,0 1 1 0 0,1-1 0 0 0,-1 0-1 0 0,1 0 1 0 0,0 0 0 0 0,0-1-1 0 0,0 0 1 0 0,0 0 0 0 0,0 0-1 0 0,1 0 1 0 0,-1-1-1 0 0,11 2 1 0 0,1-2-122 0 0,1 0-1 0 0,-1-1 0 0 0,1-1 1 0 0,21-4-1 0 0,-32 4 32 0 0,0-1 0 0 0,-1 0 0 0 0,1-1-1 0 0,-1 1 1 0 0,1-1 0 0 0,11-7-1 0 0,34-27-1010 0 0,-45 32 914 0 0,11-10-884 0 0,-1 0 0 0 0,0-1 0 0 0,-1-1 0 0 0,-1-1 0 0 0,-1 0 0 0 0,-1-1 0 0 0,0 0 0 0 0,-1-1 0 0 0,13-30 0 0 0,-7 5-1722 0 0,-1 0 1 0 0,-3-1 0 0 0,14-71-1 0 0,-21 78 1809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88 452 0 0,'9'-72'8105'0'0,"-9"72"-7784"0"0,0-1-1 0 0,0 1 1 0 0,0-1-1 0 0,1 1 0 0 0,-1 0 1 0 0,0-1-1 0 0,0 1 1 0 0,0-1-1 0 0,0 1 1 0 0,0-1-1 0 0,0 1 0 0 0,0-1 1 0 0,0 1-1 0 0,0-1 1 0 0,0 1-1 0 0,0-1 0 0 0,0 1 1 0 0,0 0-1 0 0,0-1 1 0 0,-1 1-1 0 0,1-1 0 0 0,-3-3 3205 0 0,3 4-3205 0 0,-1 0 1 0 0,0-1-1 0 0,1 1-141 0 0,-1 0-1 0 0,0 0 1 0 0,0 0-1 0 0,1 1 1 0 0,-1-1-1 0 0,0 0 1 0 0,0 0 0 0 0,1 1-1 0 0,-1-1 1 0 0,0 0-1 0 0,1 1 1 0 0,-1-1-1 0 0,1 1 1 0 0,-1-1-1 0 0,1 1 1 0 0,-1-1 0 0 0,0 1-1 0 0,1-1 1 0 0,0 1-1 0 0,-1-1 1 0 0,1 1-1 0 0,-1 1 1 0 0,-2 2 69 0 0,1 1-1 0 0,-1 0 1 0 0,1 0 0 0 0,0 1 0 0 0,1-1-1 0 0,-1 0 1 0 0,1 1 0 0 0,-1 9-1 0 0,0 48-74 0 0,2-48-90 0 0,0 790 840 0 0,19-425-1107 0 0,-16-351-140 0 0,1 0 1 0 0,1-1-1 0 0,2 0 0 0 0,11 32 0 0 0,-15-54-263 0 0,-1 1 0 0 0,0 0-1 0 0,3 12 1 0 0,-5-18-13 0 0,-1-17-2894 0 0,-11-31 591 0 0,-23-53 1 0 0,26 77 2222 0 0,-10-26-308 0 0,-8-23 1009 0 0,-23-91 0 0 0,47 149 1196 0 0,1-1-1 0 0,-2-21 0 0 0,4 32-830 0 0,0-1 0 0 0,0 1 0 0 0,0 0-1 0 0,1-1 1 0 0,0 1 0 0 0,0-1 0 0 0,0 1 0 0 0,0 0 0 0 0,1 0 0 0 0,-1 0-1 0 0,1 0 1 0 0,3-5 0 0 0,3-2 341 0 0,1-1 0 0 0,1 1 0 0 0,0 0-1 0 0,0 1 1 0 0,18-13 0 0 0,-16 14-562 0 0,1 1 0 0 0,-1 0 1 0 0,2 0-1 0 0,-1 2 0 0 0,1-1 0 0 0,0 2 1 0 0,1 0-1 0 0,28-6 0 0 0,41-10-1213 0 0,-66 18-193 0 0,-1 1-1 0 0,33-1 1 0 0,-45 4 550 0 0,0-1 1 0 0,0 1 0 0 0,0-1-1 0 0,1 1 1 0 0,-1 1 0 0 0,0-1 0 0 0,0 1-1 0 0,-1 0 1 0 0,1 0 0 0 0,0 0-1 0 0,-1 1 1 0 0,1-1 0 0 0,-1 1 0 0 0,5 4-1 0 0,-8-6 478 0 0,3 2-643 0 0,-1 0 0 0 0,1 0 0 0 0,-1 1 0 0 0,0-1 0 0 0,1 1 0 0 0,-2 0 0 0 0,1 0 0 0 0,0 0 0 0 0,-1 0 0 0 0,2 5 0 0 0,0 2-291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80 141 176 0 0,'-34'28'21631'0'0,"60"-28"-20255"0"0,-10 0-1301 0 0,0 0-1 0 0,-1-1 0 0 0,1 0 0 0 0,-1-1 0 0 0,0-1 0 0 0,0-1 0 0 0,0 0 0 0 0,0-1 0 0 0,0 0 0 0 0,-1-1 0 0 0,14-8 0 0 0,-25 12-52 0 0,0 0-1 0 0,0 0 1 0 0,-1 0-1 0 0,1 0 1 0 0,-1 0-1 0 0,1 0 1 0 0,-1-1-1 0 0,0 1 1 0 0,0-1-1 0 0,0 0 1 0 0,0 0-1 0 0,0 1 1 0 0,-1-1-1 0 0,1 0 1 0 0,-1-1-1 0 0,0 1 1 0 0,0 0-1 0 0,0 0 1 0 0,0 0-1 0 0,-1-1 1 0 0,1 1-1 0 0,-1 0 1 0 0,0-1-1 0 0,0 1 1 0 0,0 0-1 0 0,0-1 1 0 0,-1-3-1 0 0,0 4 7 0 0,0 1 0 0 0,-1 0-1 0 0,1 0 1 0 0,-1 0-1 0 0,1 0 1 0 0,-1 0 0 0 0,0 0-1 0 0,1 1 1 0 0,-1-1 0 0 0,0 0-1 0 0,0 1 1 0 0,0 0-1 0 0,-1-1 1 0 0,1 1 0 0 0,0 0-1 0 0,0 0 1 0 0,-5-1-1 0 0,3 0-7 0 0,0 0 0 0 0,-1 1-1 0 0,1 0 1 0 0,0 0 0 0 0,-1 0-1 0 0,1 0 1 0 0,-1 1 0 0 0,1 0-1 0 0,-1 0 1 0 0,-4 0 0 0 0,-2 3-33 0 0,0 0 1 0 0,1 1-1 0 0,0 0 1 0 0,0 0 0 0 0,0 1-1 0 0,0 0 1 0 0,1 1-1 0 0,-1 0 1 0 0,2 1-1 0 0,-1 0 1 0 0,1 0 0 0 0,0 1-1 0 0,0-1 1 0 0,-10 15-1 0 0,10-10 6 0 0,0 1-1 0 0,0 0 0 0 0,1 0 0 0 0,1 0 0 0 0,1 0 1 0 0,-1 1-1 0 0,2 0 0 0 0,0 0 0 0 0,1 1 0 0 0,-2 20 1 0 0,4-24 4 0 0,1 0 0 0 0,0 0 0 0 0,1 0 1 0 0,1 0-1 0 0,-1 0 0 0 0,2-1 1 0 0,-1 1-1 0 0,1-1 0 0 0,1 1 0 0 0,9 17 1 0 0,-3-10-5 0 0,0 0 0 0 0,2-1-1 0 0,0-1 1 0 0,23 26 0 0 0,-32-39 3 0 0,4 4-41 0 0,0 0 0 0 0,0 0 0 0 0,0-1-1 0 0,15 10 1 0 0,-14-10-38 0 0,14 8-1059 0 0,0-1 0 0 0,47 21 1 0 0,-64-32 621 0 0,0 0 1 0 0,0-1-1 0 0,0 0 0 0 0,0 1 0 0 0,1-2 1 0 0,-1 1-1 0 0,0 0 0 0 0,1-1 1 0 0,-1 0-1 0 0,7-1 0 0 0,-8 0 29 0 0,-1 0-1 0 0,0 0 1 0 0,0 0-1 0 0,1-1 1 0 0,-1 1-1 0 0,0-1 1 0 0,0 1-1 0 0,0-1 1 0 0,-1 0-1 0 0,1 0 1 0 0,0-1 0 0 0,-1 1-1 0 0,1 0 1 0 0,-1-1-1 0 0,0 0 1 0 0,0 1-1 0 0,2-4 1 0 0,0 0-269 0 0,0-1 0 0 0,0 1 0 0 0,-1-1 0 0 0,0 0 0 0 0,0 0 0 0 0,2-9 0 0 0,-1-1-261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1 280 0 0,'2'3'25894'0'0,"0"6"-28121"0"0,8 28 2889 0 0,-5-13-556 0 0,2 6 146 0 0,-2 0-1 0 0,4 50 1 0 0,-7 64 620 0 0,-2-105-709 0 0,0-38-160 0 0,-1-3-217 0 0,0 0 211 0 0,0 0 1 0 0,1 0 0 0 0,-1 0 0 0 0,1 0 0 0 0,-1 0 0 0 0,1 0-1 0 0,0 0 1 0 0,0 0 0 0 0,0 0 0 0 0,0-1 0 0 0,1-3 0 0 0,-1 4 11 0 0,0-1-3 0 0,4-105 399 0 0,-3 95-370 0 0,1 1 0 0 0,0-1-1 0 0,1 0 1 0 0,1 0 0 0 0,0 1-1 0 0,7-14 1 0 0,-9 21-34 0 0,2 0-1 0 0,-1 1 1 0 0,0-1-1 0 0,7-5 0 0 0,8-12-26 0 0,-17 21 22 0 0,0 0-1 0 0,-1 1 0 0 0,1-1 1 0 0,0 0-1 0 0,0 0 1 0 0,0 0-1 0 0,0 1 1 0 0,0-1-1 0 0,0 0 1 0 0,0 1-1 0 0,0-1 0 0 0,0 1 1 0 0,0-1-1 0 0,0 1 1 0 0,0 0-1 0 0,0-1 1 0 0,1 1-1 0 0,-1 0 1 0 0,0 0-1 0 0,1 0 0 0 0,27 3-393 0 0,-9 0-368 0 0,18 2-2399 0 0,-13 1-1093 0 0,3 0-4445 0 0,-13-7 1094 0 0,-11-4 6489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56 0 0,'-1'2'607'0'0,"-2"3"936"0"0,0 0 1 0 0,-1 0 0 0 0,0 0 0 0 0,0 0 0 0 0,0-1 0 0 0,0 1 0 0 0,-1-1-1 0 0,-7 5 1 0 0,-1 12 5714 0 0,12-19-6903 0 0,0 0-1 0 0,0 0 1 0 0,0 1-1 0 0,1-1 1 0 0,-1 1 0 0 0,1-1-1 0 0,-1 0 1 0 0,1 1-1 0 0,0 2 1 0 0,12 69 1205 0 0,-9-49-1382 0 0,2 0 0 0 0,7 27 0 0 0,-2-15-75 0 0,-9-30-209 0 0,0 0 1 0 0,1 0-1 0 0,0 0 0 0 0,1 0 1 0 0,-1 0-1 0 0,8 12 0 0 0,-9-17-377 0 0,1 0-1 0 0,-1 0 0 0 0,1 0 0 0 0,-1 0 0 0 0,1-1 0 0 0,0 1 0 0 0,0 0 1 0 0,4 2-1 0 0,-4-2-511 0 0,14-23-8615 0 0,-15 17 8978 0 0,-1 1 0 0 0,0 0 1 0 0,1 0-1 0 0,-1-1 0 0 0,-1 1 0 0 0,1 0 0 0 0,0 0 1 0 0,-1-1-1 0 0,1 1 0 0 0,-1 0 0 0 0,0 0 0 0 0,-3-6 1 0 0,-1-6-1203 0 0,2-1 662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1 280 0 0,'2'3'25894'0'0,"0"6"-28121"0"0,8 28 2889 0 0,-5-13-556 0 0,2 6 146 0 0,-2 0-1 0 0,4 50 1 0 0,-7 64 620 0 0,-2-105-709 0 0,0-38-160 0 0,-1-3-217 0 0,0 0 211 0 0,0 0 1 0 0,1 0 0 0 0,-1 0 0 0 0,1 0 0 0 0,-1 0 0 0 0,1 0-1 0 0,0 0 1 0 0,0 0 0 0 0,0 0 0 0 0,0-1 0 0 0,1-3 0 0 0,-1 4 11 0 0,0-1-3 0 0,4-105 399 0 0,-3 95-370 0 0,1 1 0 0 0,0-1-1 0 0,1 0 1 0 0,1 0 0 0 0,0 1-1 0 0,7-14 1 0 0,-9 21-34 0 0,2 0-1 0 0,-1 1 1 0 0,0-1-1 0 0,7-5 0 0 0,8-12-26 0 0,-17 21 22 0 0,0 0-1 0 0,-1 1 0 0 0,1-1 1 0 0,0 0-1 0 0,0 0 1 0 0,0 0-1 0 0,0 1 1 0 0,0-1-1 0 0,0 0 1 0 0,0 1-1 0 0,0-1 0 0 0,0 1 1 0 0,0-1-1 0 0,0 1 1 0 0,0 0-1 0 0,0-1 1 0 0,1 1-1 0 0,-1 0 1 0 0,0 0-1 0 0,1 0 0 0 0,27 3-393 0 0,-9 0-368 0 0,18 2-2399 0 0,-13 1-1093 0 0,3 0-4445 0 0,-13-7 1094 0 0,-11-4 6489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27 820 0 0,'-3'-5'1429'0'0,"2"4"-1011"0"0,1 0 1 0 0,0 1-1 0 0,-1-1 1 0 0,1 0-1 0 0,-1 1 1 0 0,1-1 0 0 0,-1 0-1 0 0,1 1 1 0 0,-1-1-1 0 0,0 1 1 0 0,1-1-1 0 0,-1 1 1 0 0,0-1-1 0 0,1 1 1 0 0,-1 0-1 0 0,0-1 1 0 0,0 1-1 0 0,-4-3 1528 0 0,1 2-1363 0 0,1-1 1 0 0,-1 1 0 0 0,1 0 0 0 0,-1 0-1 0 0,0 0 1 0 0,1 0 0 0 0,-1 1 0 0 0,0-1-1 0 0,0 1 1 0 0,0 0 0 0 0,1 0-1 0 0,-1 0 1 0 0,0 1 0 0 0,0 0 0 0 0,-4 1-1 0 0,-15 3 1449 0 0,17-4-1725 0 0,0 0 0 0 0,0 1 0 0 0,0 0 0 0 0,0 0 0 0 0,1 0-1 0 0,-1 1 1 0 0,-5 3 0 0 0,-20 14 640 0 0,-29 24 0 0 0,52-37-865 0 0,0 0 0 0 0,0 0 0 0 0,1 1 1 0 0,0 1-1 0 0,0-1 0 0 0,1 1 0 0 0,0 0 1 0 0,-6 12-1 0 0,12-19-85 0 0,-1 0-1 0 0,1 0 1 0 0,-1 0-1 0 0,1 0 1 0 0,0 0 0 0 0,0 0-1 0 0,-1 0 1 0 0,2 0 0 0 0,-1 0-1 0 0,0 0 1 0 0,0 0 0 0 0,1 0-1 0 0,-1 0 1 0 0,1-1-1 0 0,-1 1 1 0 0,1 0 0 0 0,0 0-1 0 0,0 0 1 0 0,0 0 0 0 0,0-1-1 0 0,0 1 1 0 0,0 0 0 0 0,0-1-1 0 0,0 1 1 0 0,3 1 0 0 0,4 5-45 0 0,0 0 1 0 0,1-1-1 0 0,12 8 1 0 0,-10-7 7 0 0,25 16-70 0 0,52 27 0 0 0,-2-2 34 0 0,-71-40 59 0 0,-8-5-1 0 0,-1 0 1 0 0,0 0-1 0 0,10 8 1 0 0,2-2 18 0 0,-18-9 205 0 0,-12 11 105 0 0,3-8-307 0 0,0 0-1 0 0,-1-1 1 0 0,1 0 0 0 0,-1-1-1 0 0,0 0 1 0 0,-14 1 0 0 0,-65-2-704 0 0,58-1 362 0 0,-71-6-1321 0 0,74 5 883 0 0,24 0 487 0 0,0 0 1 0 0,0 1-1 0 0,0 0 1 0 0,-1 0-1 0 0,1 0 1 0 0,0 0-1 0 0,0 1 1 0 0,-1 0-1 0 0,1-1 0 0 0,0 2 1 0 0,0-1-1 0 0,-4 2 1 0 0,11-24-17171 0 0,5 14 16204 0 0,-1-3 109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7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26 904 0 0,'-20'-26'26729'0'0,"23"29"-27885"0"0,-1-1 1245 0 0,0-1 0 0 0,0 1 0 0 0,-1 0 0 0 0,1 0-1 0 0,-1 1 1 0 0,1-1 0 0 0,-1 0 0 0 0,0 0 0 0 0,0 1 0 0 0,0-1 0 0 0,1 4 0 0 0,8 35 123 0 0,-6-19-58 0 0,5 19 5 0 0,-2 0 0 0 0,3 56-1 0 0,-7 86 14 0 0,-2-37-109 0 0,17 228-427 0 0,-11-273-436 0 0,-5-34-850 0 0,-3-39-2288 0 0,-1-28 2502 0 0,0-2 995 0 0,0 1 0 0 0,0-1 0 0 0,0 1 0 0 0,0-1 0 0 0,0 0 0 0 0,0 0 0 0 0,1 0 0 0 0,-1 0-1 0 0,1 0 1 0 0,-1 0 0 0 0,1 0 0 0 0,0-1 0 0 0,0 1 0 0 0,-1-3 0 0 0,-5-8-1304 0 0,-9-13-1302 0 0,-13-30-1 0 0,-4-6 145 0 0,15 31 2242 0 0,-20-50 0 0 0,32 65 2182 0 0,0 0-1 0 0,-5-31 1 0 0,10 44-714 0 0,1-1 1 0 0,0 0-1 0 0,-1 0 1 0 0,1 1-1 0 0,0-1 1 0 0,1 0-1 0 0,-1 0 1 0 0,1 1-1 0 0,1-7 0 0 0,-1 8-453 0 0,0 0-1 0 0,0 0 0 0 0,0 1 0 0 0,0-1 0 0 0,0 0 0 0 0,0 1 0 0 0,0-1 0 0 0,0 1 1 0 0,1-1-1 0 0,-1 1 0 0 0,1 0 0 0 0,-1-1 0 0 0,1 1 0 0 0,0 0 0 0 0,-1 0 0 0 0,1 0 1 0 0,0 0-1 0 0,0 1 0 0 0,0-1 0 0 0,2-1 0 0 0,3 0 248 0 0,0-1 0 0 0,0-1 0 0 0,11-6-1 0 0,21-11 723 0 0,2 4-535 0 0,-29 11-634 0 0,0 0 0 0 0,1 2-1 0 0,0-1 1 0 0,16-2 0 0 0,43-16-479 0 0,-55 19 42 0 0,11-2-410 0 0,5 3-810 0 0,-28 1 944 0 0,1 2 0 0 0,-1-1 1 0 0,1 0-1 0 0,-1 1 0 0 0,0 0 1 0 0,1 0-1 0 0,-1 1 0 0 0,1-1 0 0 0,-1 1 1 0 0,0 0-1 0 0,8 3 0 0 0,-8-2-352 0 0,0 0 0 0 0,0 1 0 0 0,0-1 0 0 0,-1 1 0 0 0,1 0 0 0 0,-1 1 0 0 0,1-1 0 0 0,-1 1 0 0 0,0-1 0 0 0,-1 1 0 0 0,1 1 0 0 0,-1-1 0 0 0,1 0 0 0 0,-1 1 0 0 0,-1 0 1 0 0,4 6-1 0 0,-2 0-249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8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0 924 0 0,'-37'0'26315'0'0,"41"27"-24939"0"0,21 76-1123 0 0,9 46-379 0 0,-31-139 21 0 0,0-1-1 0 0,0 1 1 0 0,1-1-1 0 0,7 14 1 0 0,7 18-1836 0 0,-11-31-200 0 0,-2-14-1844 0 0,1-18-1768 0 0,-6 12 3951 0 0,-2-1 1 0 0,0 0 0 0 0,0 1-1 0 0,-6-17 1 0 0,3 10 171 0 0,-10-22-835 0 0,4 18 1444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8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19 464 0 0,'-2'-11'8969'0'0,"0"11"-8146"0"0,-12-2 7995 0 0,10-1-8548 0 0,3 3-142 0 0,0-1-1 0 0,0 1 0 0 0,0 0 0 0 0,1 0 0 0 0,-1-1 1 0 0,0 1-1 0 0,0 0 0 0 0,0 0 0 0 0,0 0 0 0 0,0 0 1 0 0,0 0-1 0 0,0 0 0 0 0,0 0 0 0 0,1 0 0 0 0,-1 0 1 0 0,0 0-1 0 0,0 1 0 0 0,0-1 0 0 0,0 0 1 0 0,0 1-1 0 0,1-1 0 0 0,-1 1 0 0 0,0-1 0 0 0,-1 1 1 0 0,-6 2 948 0 0,4-2-920 0 0,0 0 0 0 0,0 0 0 0 0,0 0 0 0 0,0 1 0 0 0,0 0 0 0 0,1 0 0 0 0,-1 0 0 0 0,1 0 0 0 0,0 0 0 0 0,-1 1 0 0 0,1-1 0 0 0,0 1 0 0 0,0 0 0 0 0,-3 4 0 0 0,-6 7-81 0 0,0 0 0 0 0,1 1 0 0 0,1 0 0 0 0,1 0 0 0 0,0 1 1 0 0,1 0-1 0 0,0 1 0 0 0,2 0 0 0 0,0 0 0 0 0,0 1 0 0 0,2-1 0 0 0,-3 26 0 0 0,6-35-100 0 0,1 0 0 0 0,1 0 0 0 0,-1-1 0 0 0,2 1 0 0 0,-1 0 0 0 0,1 0 0 0 0,0-1 0 0 0,0 1 0 0 0,1-1 0 0 0,0 1 0 0 0,1-1 0 0 0,-1 0 0 0 0,1 0 0 0 0,1-1 0 0 0,-1 1 1 0 0,1-1-1 0 0,0 0 0 0 0,1 0 0 0 0,-1-1 0 0 0,1 1 0 0 0,0-1 0 0 0,1-1 0 0 0,-1 1 0 0 0,1-1 0 0 0,8 4 0 0 0,10 4-127 0 0,-19-8 69 0 0,0-1-1 0 0,1-1 1 0 0,-1 1-1 0 0,12 2 0 0 0,47 16-1231 0 0,-42-16 522 0 0,-6-1-1044 0 0,31 4 0 0 0,-42-8 1056 0 0,0 0 0 0 0,0 0 0 0 0,0 0 1 0 0,1-1-1 0 0,-1 0 0 0 0,0 0 0 0 0,0-1 0 0 0,11-4 1 0 0,-9 3-103 0 0,-1-1 1 0 0,0-1-1 0 0,0 1 1 0 0,0-1-1 0 0,-1-1 1 0 0,0 1-1 0 0,1-1 1 0 0,-2 0-1 0 0,1 0 1 0 0,-1-1-1 0 0,0 1 1 0 0,5-10-1 0 0,-3 0-89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1 1188 0 0,'-29'17'6477'0'0,"-2"-4"-689"0"0,-11 6 828 0 0,-14 9-2059 0 0,38-14-3678 0 0,5-5-483 0 0,0 0-1 0 0,0 2 0 0 0,1-1 1 0 0,0 2-1 0 0,1-1 0 0 0,-14 20 1 0 0,18-22-252 0 0,7-8-141 0 0,-1-1-1 0 0,0 1 0 0 0,0-1 0 0 0,1 1 0 0 0,-1 0 1 0 0,1-1-1 0 0,-1 1 0 0 0,0 0 0 0 0,1 0 1 0 0,-1-1-1 0 0,1 1 0 0 0,0 0 0 0 0,-1 0 0 0 0,1 0 1 0 0,0 0-1 0 0,-1-1 0 0 0,1 1 0 0 0,0 0 0 0 0,0 0 1 0 0,0 0-1 0 0,0 0 0 0 0,0 0 0 0 0,0 0 1 0 0,0 0-1 0 0,0-1 0 0 0,0 1 0 0 0,0 0 0 0 0,0 0 1 0 0,1 0-1 0 0,-1 0 0 0 0,0 0 0 0 0,1 0 1 0 0,-1-1-1 0 0,0 1 0 0 0,1 0 0 0 0,-1 0 0 0 0,1-1 1 0 0,0 1-1 0 0,-1 0 0 0 0,1-1 0 0 0,-1 1 0 0 0,1 0 1 0 0,0-1-1 0 0,0 1 0 0 0,-1-1 0 0 0,1 1 1 0 0,0-1-1 0 0,1 1 0 0 0,83 55-309 0 0,-49-33 263 0 0,60 38-18 0 0,-78-50 59 0 0,23 21-1 0 0,-37-29 21 0 0,0 0 0 0 0,-1 1 1 0 0,1-1-1 0 0,-1 1 0 0 0,0 0 0 0 0,0 0 1 0 0,0 0-1 0 0,-1 1 0 0 0,1-1 0 0 0,-1 1 0 0 0,3 8 1 0 0,-5-10 2 0 0,1-1 1 0 0,-1 1 0 0 0,0 0 0 0 0,0-1-1 0 0,-1 1 1 0 0,1 0 0 0 0,0-1-1 0 0,-1 1 1 0 0,0 0 0 0 0,1-1 0 0 0,-1 1-1 0 0,0-1 1 0 0,-1 0 0 0 0,-1 5 0 0 0,-25 30 218 0 0,24-32-217 0 0,0-1-13 0 0,0-1 1 0 0,0 1 0 0 0,0-1-1 0 0,-1 0 1 0 0,1 0 0 0 0,-1-1-1 0 0,-6 4 1 0 0,-19 11-26 0 0,17-9-87 0 0,-1-1 0 0 0,0-1 0 0 0,0 0 0 0 0,0 0 0 0 0,-1-2 0 0 0,-27 6 0 0 0,7-1-336 0 0,-37 8-1202 0 0,-36 11-6020 0 0,88-23 5167 0 0,-9 6-1316 0 0,17-6 1714 0 0,1 1 0 0 0,-1-1 1 0 0,0-1-1 0 0,-21 5 0 0 0,19-4 903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1 704 0 0,'-3'2'1010'0'0,"0"1"1"0"0,0-1-1 0 0,0 0 0 0 0,0 0 1 0 0,-1 0-1 0 0,1-1 0 0 0,0 1 0 0 0,-1-1 1 0 0,1 1-1 0 0,-1-1 0 0 0,0 0 1 0 0,1-1-1 0 0,-1 1 0 0 0,0-1 0 0 0,1 1 1 0 0,-8-2-1 0 0,11 2-742 0 0,-1-1 1 0 0,1 0-1 0 0,0 0 0 0 0,-1 0 1 0 0,1 0-1 0 0,-1 0 0 0 0,1 0 1 0 0,0 0-1 0 0,-1 0 0 0 0,1 0 1 0 0,-1 0-1 0 0,1 0 0 0 0,0 0 1 0 0,-1 0-1 0 0,1 0 0 0 0,-1 0 1 0 0,1 0-1 0 0,0-1 0 0 0,-1 1 1 0 0,1 0-1 0 0,0 0 0 0 0,-1 0 1 0 0,0-2 1073 0 0,0 2-1074 0 0,12-8-1139 0 0,-5 7-486 0 0,0 0 0 0 0,1 0 0 0 0,-1 1 0 0 0,0 0 0 0 0,1 0 1 0 0,-1 0-1 0 0,11 3 0 0 0,-15-2 977 0 0,0-1 0 0 0,0 1 0 0 0,-1 0 0 0 0,1 0 0 0 0,-1 0 0 0 0,1 0 0 0 0,-1 0 0 0 0,1 0 0 0 0,-1 0 0 0 0,1 0 0 0 0,-1 0 0 0 0,0 1 0 0 0,0-1 0 0 0,1 1 0 0 0,-1-1 0 0 0,0 1 0 0 0,-1-1 0 0 0,1 1 0 0 0,0 0 0 0 0,0-1 0 0 0,-1 1 0 0 0,1 0 0 0 0,-1 0 0 0 0,1-1 0 0 0,-1 1 0 0 0,0 0 0 0 0,1 0 0 0 0,-1 0 0 0 0,0 0 0 0 0,0-1 0 0 0,-1 5 0 0 0,1 0-795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0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1404 0 0,'-15'21'24626'0'0,"17"-23"-25092"0"0,0 1-1 0 0,0-1 1 0 0,0 1 0 0 0,0 0-1 0 0,0-1 1 0 0,0 1-1 0 0,0 0 1 0 0,1 0-1 0 0,4-1 1 0 0,-5 2-236 0 0,0-1 1 0 0,0 0-1 0 0,0 1 1 0 0,0-1-1 0 0,0 1 1 0 0,1 0-1 0 0,-1 0 1 0 0,0 0-1 0 0,0 0 1 0 0,0 0-1 0 0,1 0 0 0 0,-1 1 1 0 0,3 0-1 0 0,-4 0 378 0 0,-1 0-1 0 0,1-1 0 0 0,-1 1 1 0 0,1 0-1 0 0,-1 0 0 0 0,0 0 1 0 0,1-1-1 0 0,-1 1 0 0 0,0 0 0 0 0,0 0 1 0 0,1 0-1 0 0,-1 0 0 0 0,0 0 1 0 0,0 0-1 0 0,0 0 0 0 0,0-1 1 0 0,0 1-1 0 0,0 0 0 0 0,0 0 0 0 0,-1 0 1 0 0,1 0-1 0 0,0 0 0 0 0,0 0 1 0 0,-1 0-1 0 0,1-1 0 0 0,0 1 1 0 0,-1 0-1 0 0,1 0 0 0 0,-1 0 0 0 0,0 0 1 0 0,-6 5-831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1 504 0 0,'-37'34'9302'0'0,"23"-21"-5159"0"0,9-9-3412 0 0,0 1 1 0 0,0-1 0 0 0,1 1 0 0 0,0 0-1 0 0,0 0 1 0 0,0 1 0 0 0,-4 7-1 0 0,8-13-707 0 0,-4 7 471 0 0,1 1-1 0 0,0-1 0 0 0,0 0 0 0 0,1 1 0 0 0,0-1 0 0 0,0 1 0 0 0,1 0 0 0 0,0-1 0 0 0,-1 11 0 0 0,3-9-269 0 0,1 0-1 0 0,-1-1 1 0 0,1 1 0 0 0,0-1-1 0 0,1 1 1 0 0,0-1 0 0 0,1 0 0 0 0,-1 0-1 0 0,2 0 1 0 0,-1-1 0 0 0,1 1-1 0 0,8 9 1 0 0,-5-5-130 0 0,-4-6-59 0 0,1 0 0 0 0,0 0-1 0 0,0-1 1 0 0,0 0 0 0 0,1 0 0 0 0,-1 0-1 0 0,1-1 1 0 0,0 1 0 0 0,1-1-1 0 0,-1-1 1 0 0,9 5 0 0 0,-12-8-52 0 0,1 0 0 0 0,-1 1 0 0 0,0-1 1 0 0,0 0-1 0 0,1 0 0 0 0,-1-1 0 0 0,0 1 0 0 0,0-1 0 0 0,0 1 1 0 0,0-1-1 0 0,0 0 0 0 0,0 0 0 0 0,0-1 0 0 0,0 1 0 0 0,0-1 1 0 0,0 1-1 0 0,0-1 0 0 0,4-4 0 0 0,0 1-42 0 0,0-1 0 0 0,0-1 0 0 0,-1 1-1 0 0,0-1 1 0 0,8-12 0 0 0,4-6-65 0 0,50-84-144 0 0,-58 91 267 0 0,-6 8 33 0 0,1 0 1 0 0,0 0-1 0 0,1 1 0 0 0,0 0 1 0 0,1 0-1 0 0,0 0 1 0 0,15-13-1 0 0,-22 21-25 0 0,1 0 0 0 0,0 1 0 0 0,0-1 0 0 0,0 1 0 0 0,0 0 1 0 0,0-1-1 0 0,-1 1 0 0 0,1 0 0 0 0,0 0 0 0 0,0-1 0 0 0,0 1 0 0 0,0 0 0 0 0,0 0 0 0 0,0 0 0 0 0,0 0 0 0 0,0 0 0 0 0,0 0 0 0 0,0 0 0 0 0,0 1 0 0 0,0-1 0 0 0,2 1 0 0 0,-1 0 37 0 0,1 0-1 0 0,0 1 0 0 0,-1-1 1 0 0,0 1-1 0 0,1 0 0 0 0,-1-1 0 0 0,4 5 1 0 0,3 4 156 0 0,-1 1 0 0 0,12 17 1 0 0,-16-22-184 0 0,1 3-53 0 0,0 0-1 0 0,0 1 0 0 0,-1-1 1 0 0,0 1-1 0 0,-1 0 1 0 0,2 11-1 0 0,10 64-281 0 0,-9-9-2705 0 0,-6-75 2152 0 0,-2-7-4134 0 0,2 2 4119 0 0,-1 1 1 0 0,1-1 0 0 0,-1 0-1 0 0,1 1 1 0 0,0-1 0 0 0,1-5-1 0 0,-1 7 209 0 0,-1-48-5336 0 0,-6-23 1217 0 0,3 51 3806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35 132 0 0,'-5'-5'1138'0'0,"-21"-19"1646"0"0,12 19 1458 0 0,14 5-3900 0 0,-1 0-1 0 0,1 0 1 0 0,-1 0 0 0 0,1 0 0 0 0,-1 0-1 0 0,1 0 1 0 0,-1 0 0 0 0,1 0-1 0 0,-1 0 1 0 0,1 0 0 0 0,-5 4 3758 0 0,5-4-3758 0 0,-1 1 0 0 0,1 0 65 0 0,-1 0-1 0 0,1-1 1 0 0,-1 1 0 0 0,1 0 0 0 0,0 0 0 0 0,-1 0-1 0 0,1-1 1 0 0,0 1 0 0 0,0 0 0 0 0,-1 0-1 0 0,1 0 1 0 0,0 0 0 0 0,0 0 0 0 0,0-1 0 0 0,0 1-1 0 0,0 0 1 0 0,0 0 0 0 0,1 1 0 0 0,8 11 2196 0 0,-6-10-2495 0 0,0-1-1 0 0,1 0 1 0 0,-1 0 0 0 0,1 0-1 0 0,-1 0 1 0 0,1-1 0 0 0,4 2 0 0 0,28 4-14 0 0,0 0 1 0 0,1-3 0 0 0,-1-1-1 0 0,47-3 1 0 0,217 12-826 0 0,-294-12 359 0 0,-1-1 0 0 0,1 1 0 0 0,0-1 0 0 0,-1 0 0 0 0,1 0 0 0 0,-1 0 0 0 0,0-1 0 0 0,1 0 0 0 0,-1 0 0 0 0,6-3 1 0 0,-11 5 252 0 0,0 0 0 0 0,0-1 0 0 0,1 1 1 0 0,-1 0-1 0 0,0 0 0 0 0,0 0 1 0 0,1 0-1 0 0,-1 0 0 0 0,0 0 1 0 0,0 0-1 0 0,0-1 0 0 0,1 1 0 0 0,-1 0 1 0 0,0 0-1 0 0,0 0 0 0 0,0-1 1 0 0,0 1-1 0 0,0 0 0 0 0,1 0 1 0 0,-1 0-1 0 0,0-1 0 0 0,0 1 0 0 0,0 0 1 0 0,0 0-1 0 0,0 0 0 0 0,0-1 1 0 0,0 1-1 0 0,0 0 0 0 0,0 0 1 0 0,0-1-1 0 0,0 1 0 0 0,0 0 0 0 0,0 0 1 0 0,0-1-1 0 0,0 1 0 0 0,0 0 1 0 0,0 0-1 0 0,0-1 0 0 0,0 1 1 0 0,0 0-1 0 0,0 0 0 0 0,-1 0 0 0 0,1-1 1 0 0,0 1-1 0 0,0 0 0 0 0,0 0 1 0 0,0 0-1 0 0,0-1 0 0 0,-1 1 1 0 0,-3-8-3700 0 0,3 7 3381 0 0,0 0 1 0 0,0 0 0 0 0,0 0 0 0 0,0 0 0 0 0,0 0 0 0 0,0 0 0 0 0,0 0-1 0 0,0 1 1 0 0,0-1 0 0 0,0 0 0 0 0,0 1 0 0 0,-1-1 0 0 0,1 1 0 0 0,0-1-1 0 0,0 1 1 0 0,-1-1 0 0 0,-2 1 0 0 0,-25-4-4633 0 0,21 4 4086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77 176 396 0 0,'-8'35'7904'0'0,"12"26"4675"0"0,-3-55-11983 0 0,0 0 0 0 0,1 0 0 0 0,0 0 0 0 0,0 0 0 0 0,0-1 0 0 0,1 1 0 0 0,6 9 0 0 0,-5-8-481 0 0,0-1 1 0 0,0 0-1 0 0,1 0 1 0 0,0 0-1 0 0,0-1 1 0 0,1 0-1 0 0,-1 0 1 0 0,1 0-1 0 0,0-1 0 0 0,1 0 1 0 0,-1 0-1 0 0,12 5 1 0 0,-9-5-99 0 0,2-1 1 0 0,-1 0-1 0 0,0 0 0 0 0,1-1 1 0 0,-1-1-1 0 0,1 0 0 0 0,-1 0 1 0 0,1-1-1 0 0,0 0 0 0 0,-1-1 1 0 0,1 0-1 0 0,-1-1 1 0 0,1 0-1 0 0,-1-1 0 0 0,0 0 1 0 0,0 0-1 0 0,0-1 0 0 0,0 0 1 0 0,-1-1-1 0 0,1 0 0 0 0,-1-1 1 0 0,0 0-1 0 0,-1 0 0 0 0,13-12 1 0 0,-12 8-34 0 0,-1 1-1 0 0,0-1 1 0 0,0-1 0 0 0,-1 0-1 0 0,-1 0 1 0 0,0 0 0 0 0,0-1-1 0 0,-1 0 1 0 0,6-18 0 0 0,-10 21-5 0 0,1 0 0 0 0,-1 0 0 0 0,0-1 0 0 0,-1 1 0 0 0,0 0 0 0 0,-1 0 0 0 0,0-1 0 0 0,0 1 0 0 0,-1 0 0 0 0,0 0 0 0 0,-1 0 0 0 0,-4-10 0 0 0,4 12-1 0 0,-1 1 0 0 0,0-1-1 0 0,0 1 1 0 0,0 0 0 0 0,-1 0-1 0 0,0 0 1 0 0,0 1 0 0 0,-9-7-1 0 0,8 7 11 0 0,-1 1 0 0 0,0 1 0 0 0,0-1 0 0 0,0 1 0 0 0,-1 1 0 0 0,1-1 0 0 0,-1 1 0 0 0,1 0 0 0 0,-1 1 0 0 0,0 0 0 0 0,1 0 0 0 0,-1 1 0 0 0,0 0 0 0 0,0 0 0 0 0,1 0 0 0 0,-1 1 0 0 0,0 1 0 0 0,0-1 0 0 0,1 1 0 0 0,-9 3 0 0 0,4 0 1 0 0,0-1-1 0 0,0 2 1 0 0,1-1-1 0 0,0 2 1 0 0,0-1-1 0 0,0 2 1 0 0,1-1-1 0 0,0 2 1 0 0,0-1-1 0 0,1 1 1 0 0,-11 13-1 0 0,-13 17-134 0 0,-9 13-224 0 0,28-32 70 0 0,4-6-584 0 0,1 0 1 0 0,-11 21 0 0 0,20-35 564 0 0,0 1 0 0 0,-1 0 0 0 0,1 0 0 0 0,-1 0 0 0 0,1-1 0 0 0,-1 1 1 0 0,0 0-1 0 0,1-1 0 0 0,-1 1 0 0 0,1 0 0 0 0,-1-1 0 0 0,0 1 0 0 0,0-1 0 0 0,1 1 0 0 0,-1-1 0 0 0,0 1 1 0 0,-1 0-1 0 0,1-1 202 0 0,1 0 1 0 0,0-1-1 0 0,-1 1 1 0 0,1 0-1 0 0,0 0 1 0 0,-1 0-1 0 0,1 0 1 0 0,0 0-1 0 0,-1 0 1 0 0,1 0-1 0 0,0 0 1 0 0,0-1-1 0 0,-1 1 1 0 0,1 0-1 0 0,0 0 1 0 0,0 0-1 0 0,-1 0 1 0 0,1-1 0 0 0,0 1-1 0 0,0 0 1 0 0,0 0-1 0 0,-1-1 1 0 0,1 1-1 0 0,0 0 1 0 0,0 0-1 0 0,0-1 1 0 0,0 1-1 0 0,0 0 1 0 0,0-1-1 0 0,-1 1 1 0 0,1 0-1 0 0,0-1 1 0 0,0 1-1 0 0,0 0 1 0 0,0 0-1 0 0,0-1 1 0 0,0 1-1 0 0,0 0 1 0 0,0-1-1 0 0,0 1 1 0 0,1 0 0 0 0,-1-1-1 0 0,0 1 1 0 0,0 0-1 0 0,0 0 1 0 0,0-1-1 0 0,0 1 1 0 0,0 0-1 0 0,1-1 1 0 0,-1 1-1 0 0,0 0 1 0 0,26-99-9846 0 0,-19 81 9040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56 0 0,'-1'2'607'0'0,"-2"3"936"0"0,0 0 1 0 0,-1 0 0 0 0,0 0 0 0 0,0 0 0 0 0,0-1 0 0 0,0 1 0 0 0,-1-1-1 0 0,-7 5 1 0 0,-1 12 5714 0 0,12-19-6903 0 0,0 0-1 0 0,0 0 1 0 0,0 1-1 0 0,1-1 1 0 0,-1 1 0 0 0,1-1-1 0 0,-1 0 1 0 0,1 1-1 0 0,0 2 1 0 0,12 69 1205 0 0,-9-49-1382 0 0,2 0 0 0 0,7 27 0 0 0,-2-15-75 0 0,-9-30-209 0 0,0 0 1 0 0,1 0-1 0 0,0 0 0 0 0,1 0 1 0 0,-1 0-1 0 0,8 12 0 0 0,-9-17-377 0 0,1 0-1 0 0,-1 0 0 0 0,1 0 0 0 0,-1 0 0 0 0,1-1 0 0 0,0 1 0 0 0,0 0 1 0 0,4 2-1 0 0,-4-2-511 0 0,14-23-8615 0 0,-15 17 8978 0 0,-1 1 0 0 0,0 0 1 0 0,1 0-1 0 0,-1-1 0 0 0,-1 1 0 0 0,1 0 0 0 0,0 0 1 0 0,-1-1-1 0 0,1 1 0 0 0,-1 0 0 0 0,0 0 0 0 0,-3-6 1 0 0,-1-6-1203 0 0,2-1 662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1 510 1068 0 0,'0'-6'-1085'0'0,"14"-26"24028"0"0,0 31-21959 0 0,26-5-4 0 0,58 1-76 0 0,-36 3-523 0 0,-27 0-129 0 0,43 5-1 0 0,-5-2-7 0 0,-51-1-174 0 0,-1 0 1 0 0,25 4 0 0 0,-39-3-140 0 0,1 0-1 0 0,-1-1 1 0 0,1 1 0 0 0,11-3 0 0 0,-41 7-349 0 0,-9 1 264 0 0,-4-3 76 0 0,26-1 72 0 0,0-1 0 0 0,0-1 0 0 0,0 0 0 0 0,-10-1 0 0 0,-35-5 66 0 0,-38-5 82 0 0,81 8-119 0 0,0 1 1 0 0,1-2-1 0 0,-1 1 0 0 0,1-1 0 0 0,0-1 1 0 0,-13-7-1 0 0,19 9-4 0 0,0 0 1 0 0,0 0-1 0 0,0 0 1 0 0,0 0-1 0 0,1-1 0 0 0,-1 0 1 0 0,-2-4-1 0 0,5 7-7 0 0,0-1-1 0 0,0 1 1 0 0,0-1 0 0 0,0 1 0 0 0,1-1 0 0 0,-1 0-1 0 0,0 0 1 0 0,1 1 0 0 0,-1-1 0 0 0,1 0-1 0 0,0 0 1 0 0,0 0 0 0 0,-1 1 0 0 0,1-1-1 0 0,0 0 1 0 0,1 0 0 0 0,-1 0 0 0 0,0 0-1 0 0,0 1 1 0 0,1-1 0 0 0,-1 0 0 0 0,2-2-1 0 0,3-7 58 0 0,1 0 0 0 0,1 0 0 0 0,0 1 0 0 0,0 0-1 0 0,1 0 1 0 0,17-16 0 0 0,62-44 75 0 0,-78 63-141 0 0,-4 3-2 0 0,5-3 5 0 0,0-1-1 0 0,18-8 1 0 0,55-29-311 0 0,-82 45 297 0 0,1-1-113 0 0,1 0-1 0 0,-1 0 0 0 0,0-1 0 0 0,0 1 1 0 0,0 0-1 0 0,0-1 0 0 0,0 0 0 0 0,-1 1 1 0 0,1-1-1 0 0,0 0 0 0 0,-1 0 1 0 0,1 0-1 0 0,-1 0 0 0 0,2-3 0 0 0,-3 4-457 0 0,-12-11-4063 0 0,-7 5 884 0 0,-74-30-8027 0 0,59 16 9193 0 0,15 14 1474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1 232 0 0,'2'0'565'0'0,"0"0"0"0"0,-1 1 0 0 0,1-1 0 0 0,0 1 0 0 0,0-1 0 0 0,-1 1 0 0 0,1 0 1 0 0,0 0-1 0 0,-1 0 0 0 0,1 0 0 0 0,-1 0 0 0 0,1 0 0 0 0,-1 0 0 0 0,0 0 0 0 0,1 0 0 0 0,-1 1 0 0 0,0-1 0 0 0,0 0 0 0 0,0 1 0 0 0,0-1 0 0 0,0 1 0 0 0,0 0 0 0 0,0-1 1 0 0,-1 1-1 0 0,2 2 0 0 0,2 8 2292 0 0,0 0 1 0 0,5 22 0 0 0,-2-5-831 0 0,1-3-838 0 0,-4-13-866 0 0,0 0 0 0 0,1-1-1 0 0,0 1 1 0 0,1-1 0 0 0,8 12-1 0 0,-5-8-65 0 0,-7-12-194 0 0,1 1 0 0 0,-1-1 1 0 0,1 1-1 0 0,0-1 0 0 0,0 0 0 0 0,0 0 0 0 0,1-1 0 0 0,-1 1 0 0 0,6 3 0 0 0,-5-4 6 0 0,-3-3-73 0 0,-1 1 0 0 0,1-1 0 0 0,0 1 0 0 0,-1-1 0 0 0,1 0 0 0 0,0 1 0 0 0,-1-1 0 0 0,1 0 0 0 0,0 0 0 0 0,0 1 0 0 0,-1-1 0 0 0,1 0 1 0 0,0 0-1 0 0,0 0 0 0 0,0 0 0 0 0,-1 0 0 0 0,1 0 0 0 0,0 0 0 0 0,0 0 0 0 0,-1 0 0 0 0,1 0 0 0 0,0-1 0 0 0,1 1 0 0 0,2-3-25 0 0,1 1 0 0 0,-1-1 0 0 0,0 0 1 0 0,0 0-1 0 0,0 0 0 0 0,0-1 0 0 0,-1 1 0 0 0,1-1 1 0 0,3-5-1 0 0,14-14-57 0 0,2 2 81 0 0,26-32 0 0 0,-43 47 15 0 0,1 0 0 0 0,0 0 1 0 0,9-6-1 0 0,-4 4 12 0 0,3-3 36 0 0,2 0-1 0 0,27-14 1 0 0,-36 21-16 0 0,0 1 1 0 0,0 0-1 0 0,1 0 1 0 0,-1 1-1 0 0,1 0 0 0 0,0 0 1 0 0,-1 1-1 0 0,10 0 1 0 0,-14 1-40 0 0,-1 0-1 0 0,1 1 1 0 0,-1-1 0 0 0,1 1 0 0 0,-1 0 0 0 0,1 0 0 0 0,-1 0 0 0 0,0 1 0 0 0,0-1-1 0 0,1 1 1 0 0,-1-1 0 0 0,0 1 0 0 0,-1 0 0 0 0,1 1 0 0 0,0-1 0 0 0,0 0 0 0 0,-1 1 0 0 0,1-1-1 0 0,-1 1 1 0 0,0 0 0 0 0,0 0 0 0 0,0 0 0 0 0,0 0 0 0 0,-1 0 0 0 0,1 0 0 0 0,-1 0-1 0 0,2 6 1 0 0,0 1-110 0 0,0 0 1 0 0,-1 0-1 0 0,0 0 0 0 0,-1 0 0 0 0,0 0 0 0 0,-1 0 0 0 0,0 0 0 0 0,-2 19 0 0 0,-8 22-1136 0 0,-1 0 0 0 0,-23 63-1 0 0,-50 95-8393 0 0,38-85 1287 0 0,21-53 4087 0 0,18-47 2988 0 0,2 3 139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18 884 0 0,'0'0'1820'0'0,"4"18"6746"0"0,22 14 7850 0 0,-37-37-18528 0 0,-7-27-3193 0 0,1 3-3266 0 0,15 28 7313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119 224 236 0 0,'-1'0'351'0'0,"1"0"0"0"0,-1 1 0 0 0,1-1 1 0 0,-1 0-1 0 0,1 0 0 0 0,-1 0 0 0 0,1 1 0 0 0,-3 1 2107 0 0,3-2-2107 0 0,-1 1 0 0 0,1-1 0 0 0,0 1 0 0 0,0-1 1 0 0,-1 1-1 0 0,1-1 0 0 0,0 1 0 0 0,0-1 0 0 0,-1 1 0 0 0,1-1 0 0 0,0 2 0 0 0,-4 19 6153 0 0,0-3-3622 0 0,3-17-2716 0 0,1 0 0 0 0,-1 0 0 0 0,1 1-1 0 0,0-1 1 0 0,-1 0 0 0 0,1 1 0 0 0,0-1 0 0 0,0 0 0 0 0,0 1 0 0 0,0-1 0 0 0,0 0 0 0 0,1 1 0 0 0,-1-1 0 0 0,0 0 0 0 0,0 1 0 0 0,1-1 0 0 0,-1 0-1 0 0,1 1 1 0 0,-1-1 0 0 0,2 2 0 0 0,0 0 48 0 0,-1-1 0 0 0,1 1 0 0 0,-1 0 0 0 0,1-1 0 0 0,0 1 0 0 0,0-1 0 0 0,3 3 0 0 0,2-1-118 0 0,1 1 0 0 0,-1-1 0 0 0,1-1 0 0 0,0 1 0 0 0,0-1 0 0 0,0-1 0 0 0,0 1 0 0 0,0-1 0 0 0,1-1 0 0 0,-1 0 0 0 0,1 0 0 0 0,13-1 0 0 0,14-1-229 0 0,63-12-1 0 0,-33 3 325 0 0,-54 8-160 0 0,0-1 0 0 0,0-1 1 0 0,0 1-1 0 0,18-10 0 0 0,19-6 93 0 0,-43 17-125 0 0,-1 0 0 0 0,1 0 0 0 0,-1-1 0 0 0,1 1 0 0 0,-1-1 0 0 0,0-1 0 0 0,0 1 0 0 0,0-1 0 0 0,0 0 0 0 0,-1 0 0 0 0,0 0 0 0 0,1-1 1 0 0,-1 0-1 0 0,-1 1 0 0 0,1-1 0 0 0,-1-1 0 0 0,0 1 0 0 0,3-8 0 0 0,-3 6-27 0 0,0 0 0 0 0,-1 0 0 0 0,-1-1 0 0 0,1 1 0 0 0,-1 0 0 0 0,0-1-1 0 0,-1 1 1 0 0,1-1 0 0 0,-1 1 0 0 0,-1-1 0 0 0,0 1 0 0 0,0 0 0 0 0,0-1 0 0 0,-4-10 0 0 0,2 12 21 0 0,1 0 0 0 0,-1 0-1 0 0,-1 1 1 0 0,1 0 0 0 0,-1-1 0 0 0,0 1-1 0 0,0 0 1 0 0,0 1 0 0 0,0-1 0 0 0,-1 1-1 0 0,0 0 1 0 0,-10-7 0 0 0,10 8 18 0 0,0 1 0 0 0,0 0 0 0 0,-1 0 0 0 0,1 1 1 0 0,0-1-1 0 0,-1 1 0 0 0,1 0 0 0 0,-8 0 0 0 0,-1-1 18 0 0,-1 1-1 0 0,0 1-1 0 0,0 1 1 0 0,-1 0-1 0 0,1 1 1 0 0,0 0-1 0 0,0 1 0 0 0,-17 7 1 0 0,-5-1 12 0 0,14-2-73 0 0,1 0 0 0 0,0 1 0 0 0,0 2 0 0 0,1 0 0 0 0,0 1 0 0 0,0 1 0 0 0,1 1 0 0 0,1 1 0 0 0,1 0 0 0 0,0 2 0 0 0,0 0 0 0 0,2 1 0 0 0,-15 19 0 0 0,23-25-64 0 0,0 0 0 0 0,1 1 0 0 0,1 0 0 0 0,0 0 0 0 0,0 0-1 0 0,1 1 1 0 0,1-1 0 0 0,0 1 0 0 0,-3 17 0 0 0,7-25-83 0 0,-1-1 0 0 0,0 0 0 0 0,1 1-1 0 0,0-1 1 0 0,0 1 0 0 0,0-1 0 0 0,1 1 0 0 0,0-1 0 0 0,-1 0 0 0 0,1 1 0 0 0,1-1 0 0 0,-1 0 0 0 0,1 0 0 0 0,-1 0 0 0 0,1 0 0 0 0,1 0-1 0 0,-1 0 1 0 0,0 0 0 0 0,1-1 0 0 0,0 1 0 0 0,0-1 0 0 0,0 0 0 0 0,0 0 0 0 0,0 0 0 0 0,1 0 0 0 0,-1 0 0 0 0,1-1 0 0 0,0 0 0 0 0,0 1-1 0 0,0-2 1 0 0,7 4 0 0 0,-4-3-538 0 0,0 0-1 0 0,0-1 0 0 0,1 0 1 0 0,-1 0-1 0 0,0 0 0 0 0,0-1 1 0 0,1 0-1 0 0,-1-1 0 0 0,0 0 1 0 0,0 0-1 0 0,1 0 0 0 0,-1-1 1 0 0,0 0-1 0 0,-1 0 0 0 0,1-1 1 0 0,0 0-1 0 0,-1 0 0 0 0,1 0 1 0 0,5-5-1 0 0,13-10-1749 0 0,-17 8 1415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6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62 920 0 0,'9'12'18853'0'0,"8"-18"-17647"0"0,4 1-622 0 0,0 0 0 0 0,0 1 0 0 0,0 1 0 0 0,43-1 0 0 0,-8 1 81 0 0,135-6 835 0 0,-168 8-1286 0 0,30 4 0 0 0,3 0 45 0 0,411 23 887 0 0,-315-14-1068 0 0,46-6-238 0 0,-191-5-88 0 0,0-2 0 0 0,1 1 0 0 0,-1-1 0 0 0,0 0 0 0 0,1 0 0 0 0,-1-1 0 0 0,0 0 0 0 0,0 0 0 0 0,0-1 0 0 0,12-6 0 0 0,0-9-4477 0 0,-17 16 3654 0 0,-1 0-1 0 0,0 0 1 0 0,0 0-1 0 0,0 0 1 0 0,0 0 0 0 0,0 0-1 0 0,0 0 1 0 0,-1 0-1 0 0,1 0 1 0 0,-1 0 0 0 0,1-1-1 0 0,-1 1 1 0 0,0 0-1 0 0,0-3 1 0 0,-4-1-2177 0 0,1 1 2381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205 398 228 0 0,'2'1'324'0'0,"0"-1"0"0"0,-1 1 1 0 0,1 0-1 0 0,0 0 0 0 0,-1 0 0 0 0,1 0 0 0 0,-1 0 0 0 0,1 0 1 0 0,-1 1-1 0 0,0-1 0 0 0,1 0 0 0 0,-1 1 0 0 0,0-1 0 0 0,2 3 1 0 0,11 11 3067 0 0,12 7 5885 0 0,-21-27-9134 0 0,-1-1 0 0 0,1 0 0 0 0,-1 0 0 0 0,0 0-1 0 0,-1 0 1 0 0,0-1 0 0 0,0 1 0 0 0,0-1 0 0 0,-1 0 0 0 0,1 0 0 0 0,-2 0 0 0 0,1 0 0 0 0,-1 0 0 0 0,0 0 0 0 0,0-1 0 0 0,-1 1 0 0 0,0 0 0 0 0,-1 0 0 0 0,1 0 0 0 0,-1-1 0 0 0,-1 1 0 0 0,1 0 0 0 0,-1 0 0 0 0,-1 0 0 0 0,1 1 0 0 0,-1-1 0 0 0,0 0 0 0 0,0 1 0 0 0,-1 0 0 0 0,0 0 0 0 0,-9-11 0 0 0,10 14-104 0 0,0 1 0 0 0,0-1 1 0 0,-1 1-1 0 0,1 0 0 0 0,-1 0 1 0 0,1 0-1 0 0,-1 0 1 0 0,0 0-1 0 0,0 1 0 0 0,0 0 1 0 0,1 0-1 0 0,-6-1 0 0 0,-5 0 130 0 0,1 1-1 0 0,-19 1 0 0 0,19 0-82 0 0,6 0-33 0 0,0 1-1 0 0,1 0 1 0 0,-1 1 0 0 0,1-1 0 0 0,-1 1-1 0 0,1 0 1 0 0,-1 1 0 0 0,1-1 0 0 0,0 1-1 0 0,0 1 1 0 0,1-1 0 0 0,-1 1 0 0 0,-7 6 0 0 0,7-4 27 0 0,2-3-28 0 0,0 0 1 0 0,1 0 0 0 0,-1 0 0 0 0,1 0-1 0 0,0 1 1 0 0,0-1 0 0 0,0 1 0 0 0,0 0-1 0 0,1 0 1 0 0,0 0 0 0 0,-1 0 0 0 0,1 0-1 0 0,1 1 1 0 0,-1-1 0 0 0,-1 9 0 0 0,2-9-14 0 0,1 0-1 0 0,-1 0 1 0 0,1-1 0 0 0,0 1 0 0 0,0 0 0 0 0,0 0 0 0 0,1 0 0 0 0,-1 0 0 0 0,1 0 0 0 0,0 0 0 0 0,0-1 0 0 0,1 1 0 0 0,-1 0 0 0 0,1-1-1 0 0,0 1 1 0 0,-1-1 0 0 0,4 5 0 0 0,-1-4-18 0 0,1 1-1 0 0,-1-1 1 0 0,1 0-1 0 0,-1 0 1 0 0,1 0-1 0 0,0-1 1 0 0,0 0-1 0 0,1 0 0 0 0,-1 0 1 0 0,8 2-1 0 0,4 1-29 0 0,1 0 0 0 0,1-2 0 0 0,-1 0 0 0 0,1-2-1 0 0,-1 0 1 0 0,25 0 0 0 0,-25-2 3 0 0,1 0 1 0 0,-1-2-1 0 0,0 0 0 0 0,0-1 0 0 0,0-1 1 0 0,-1 0-1 0 0,1-1 0 0 0,-1-1 0 0 0,0-1 0 0 0,30-17 1 0 0,-38 17 12 0 0,-1-1 0 0 0,0 0 0 0 0,0 0 0 0 0,0-1 0 0 0,-1 0 0 0 0,-1 0 0 0 0,1 0 0 0 0,-2-1 1 0 0,1 0-1 0 0,4-13 0 0 0,-9 22-8 0 0,2-7-39 0 0,0 0-1 0 0,-1-1 0 0 0,0 1 1 0 0,0 0-1 0 0,1-17 1 0 0,0 1-254 0 0,-2 18 103 0 0,-1 0 0 0 0,-1-1 0 0 0,1 1 0 0 0,-1 0 0 0 0,0 0 0 0 0,0-1 0 0 0,-3-6 0 0 0,0-1-648 0 0,3 9 363 0 0,-1 1 0 0 0,1 0 0 0 0,-1 0 0 0 0,0 0 0 0 0,0 0 0 0 0,0 0 0 0 0,-1 0 0 0 0,0 1 0 0 0,-5-7 0 0 0,4 7-349 0 0,1 1-1 0 0,0-1 1 0 0,0 0-1 0 0,0 1 1 0 0,-4-8 0 0 0,-15-12-4570 0 0,18 19 4247 0 0,-1-1 0 0 0,1 1 0 0 0,0-1 0 0 0,0 0 0 0 0,-5-6-1 0 0,6 4 130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6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38 286 692 0 0,'0'0'6778'0'0,"-27"-5"4303"0"0,25 8-10722 0 0,1-1-1 0 0,0 1 1 0 0,0 0-1 0 0,0-1 1 0 0,0 1-1 0 0,0 0 1 0 0,0 0 0 0 0,0-1-1 0 0,1 1 1 0 0,0 0-1 0 0,-1 0 1 0 0,1 0-1 0 0,0 0 1 0 0,1 0-1 0 0,-1 0 1 0 0,0 0 0 0 0,1-1-1 0 0,0 4 1 0 0,3 7-196 0 0,1-1 0 0 0,0 1 0 0 0,0-1 0 0 0,1-1 0 0 0,1 1 1 0 0,0-1-1 0 0,0 0 0 0 0,1-1 0 0 0,1 0 0 0 0,0 0 0 0 0,0 0 0 0 0,1-1 1 0 0,0-1-1 0 0,0 0 0 0 0,1 0 0 0 0,15 7 0 0 0,-12-7-130 0 0,0-1 0 0 0,1-1 0 0 0,0 0 0 0 0,27 6 0 0 0,-39-11-50 0 0,1-1 0 0 0,-1 0 0 0 0,1-1-1 0 0,0 1 1 0 0,-1-1 0 0 0,1 1 0 0 0,-1-1 0 0 0,0 0 0 0 0,1-1 0 0 0,-1 1 0 0 0,0 0 0 0 0,1-1-1 0 0,-1 0 1 0 0,4-2 0 0 0,-1-2-28 0 0,1 1 1 0 0,-1-1-1 0 0,-1 0 0 0 0,1 0 0 0 0,-1 0 0 0 0,0-1 0 0 0,0 0 1 0 0,-1 0-1 0 0,0 0 0 0 0,0-1 0 0 0,-1 1 0 0 0,4-12 1 0 0,-2 4-280 0 0,0 0 0 0 0,-1 0 0 0 0,0-1 1 0 0,-1 0-1 0 0,-1 0 0 0 0,-1 0 1 0 0,0 0-1 0 0,-1 0 0 0 0,-1 0 1 0 0,0 0-1 0 0,-4-17 0 0 0,3 21-622 0 0,-1 0 1 0 0,0-1-1 0 0,0 1 0 0 0,-2 0 1 0 0,1 1-1 0 0,-1-1 0 0 0,-1 1 1 0 0,0 0-1 0 0,-9-12 0 0 0,7 14-335 0 0,-1-3-185 0 0,-1 0 0 0 0,0 1 0 0 0,-1 0-1 0 0,0 0 1 0 0,0 2 0 0 0,-2-1-1 0 0,-17-10 1 0 0,15 13 528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7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7 620 0 0,'-24'-6'3175'0'0,"23"6"-2901"0"0,0-1 0 0 0,0 1 1 0 0,-22 12 19767 0 0,26-11-18836 0 0,3-2-1424 0 0,369 7 2767 0 0,-300-12-3214 0 0,-71 6 2417 0 0,-57 24-29405 0 0,42-20 26566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3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44 500 0 0,'0'0'3790'0'0,"7"22"5165"0"0,-5 2-686 0 0,-1-16-4743 0 0,0-17-6550 0 0,0 1 1196 0 0,1 0 1 0 0,0-1-1 0 0,0 1 1 0 0,1 1-1 0 0,0-1 1 0 0,1 0-1 0 0,-1 1 0 0 0,2 0 1 0 0,7-12-1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27 208 748 0 0,'-1'0'423'0'0,"0"1"0"0"0,0-1 0 0 0,0 1 0 0 0,0-1 0 0 0,-1 1 0 0 0,1-1 0 0 0,0 1 0 0 0,0 0 0 0 0,0-1 1 0 0,0 1-1 0 0,0 0 0 0 0,1 0 0 0 0,-1 0 0 0 0,0 0 0 0 0,0 0 0 0 0,0 0 0 0 0,1 0 0 0 0,-1 0 0 0 0,1 0 0 0 0,-1 0 0 0 0,0 0 0 0 0,1 0 0 0 0,0 0 0 0 0,-1 0 0 0 0,1 1 0 0 0,0-1 0 0 0,0 0 0 0 0,-1 2 0 0 0,-3 44 6999 0 0,4-47-7383 0 0,0 3 161 0 0,0 0 0 0 0,0-1-1 0 0,0 1 1 0 0,0 0 0 0 0,0-1 0 0 0,0 1 0 0 0,1-1 0 0 0,0 1 0 0 0,-1 0 0 0 0,1-1-1 0 0,0 1 1 0 0,0-1 0 0 0,0 0 0 0 0,1 1 0 0 0,1 2 0 0 0,9 13 575 0 0,-12-16-727 0 0,1 0 1 0 0,0 0-1 0 0,0 0 1 0 0,1 0-1 0 0,-1 0 1 0 0,0-1-1 0 0,1 1 1 0 0,-1 0-1 0 0,4 2 1 0 0,3 2-22 0 0,2 0 0 0 0,-1-1-1 0 0,0 0 1 0 0,1-1 0 0 0,0 0 0 0 0,0 0 0 0 0,0-1-1 0 0,1-1 1 0 0,-1 1 0 0 0,1-2 0 0 0,10 1-1 0 0,-5-1-50 0 0,-1-1 0 0 0,1-1 0 0 0,-1 0-1 0 0,1-1 1 0 0,-1-1 0 0 0,29-8-1 0 0,-35 8 21 0 0,-1-1-1 0 0,1 0 0 0 0,-1 0 0 0 0,16-11 1 0 0,-20 12 0 0 0,0 0 1 0 0,0 0 0 0 0,0-1-1 0 0,-1 1 1 0 0,1-1 0 0 0,-1 0 0 0 0,0 0-1 0 0,0 0 1 0 0,0-1 0 0 0,3-6-1 0 0,-4 6-2 0 0,1-1 0 0 0,0 0 0 0 0,-1 0 0 0 0,0 0-1 0 0,-1 0 1 0 0,1 0 0 0 0,-1-1 0 0 0,0 1 0 0 0,-1 0 0 0 0,0-1-1 0 0,0 1 1 0 0,0-1 0 0 0,0 1 0 0 0,-3-10 0 0 0,0 7-20 0 0,0 1 1 0 0,0 0-1 0 0,-1 0 1 0 0,0 0-1 0 0,-1 1 0 0 0,0-1 1 0 0,0 1-1 0 0,0 0 1 0 0,-1 0-1 0 0,0 1 1 0 0,0 0-1 0 0,-1 0 1 0 0,0 0-1 0 0,0 1 1 0 0,-10-7-1 0 0,6 6-9 0 0,0 0-1 0 0,-1 1 0 0 0,1 0 1 0 0,-1 1-1 0 0,0 0 0 0 0,0 1 1 0 0,0 0-1 0 0,0 1 0 0 0,-1 0 1 0 0,-16 0-1 0 0,-1 5 50 0 0,19 0 69 0 0,0 0-1 0 0,0 0 0 0 0,1 2 0 0 0,0-1 0 0 0,0 1 0 0 0,0 1 1 0 0,1-1-1 0 0,-15 12 0 0 0,2 5 447 0 0,22-21-167 0 0,0-1-350 0 0,0 1-1 0 0,0-1 0 0 0,0 1 0 0 0,0-1 1 0 0,0 1-1 0 0,0-1 0 0 0,1 1 1 0 0,-1-1-1 0 0,0 1 0 0 0,0-1 0 0 0,0 1 1 0 0,1-1-1 0 0,-1 1 0 0 0,0-1 1 0 0,1 0-1 0 0,-1 1 0 0 0,0-1 0 0 0,1 1 1 0 0,-1-1-1 0 0,0 0 0 0 0,1 0 1 0 0,-1 1-1 0 0,1-1 0 0 0,-1 0 0 0 0,1 1 1 0 0,36-3-149 0 0,54-9 0 0 0,-8 1 159 0 0,110-17 397 0 0,-78 10-88 0 0,278-39 660 0 0,-258 40-799 0 0,-9 14-106 0 0,-71 3-54 0 0,-38-1-12 0 0,0 1 1 0 0,0 1 0 0 0,-1 0 0 0 0,1 1 0 0 0,0 1 0 0 0,-1 1 0 0 0,29 11 0 0 0,-43-14-20 0 0,0-1-1 0 0,0 0 1 0 0,1 0-1 0 0,-1 1 1 0 0,0-1-1 0 0,-1 1 1 0 0,1-1 0 0 0,0 1-1 0 0,0 0 1 0 0,-1 0-1 0 0,1 0 1 0 0,-1 0 0 0 0,1 0-1 0 0,-1 0 1 0 0,0 0-1 0 0,0 1 1 0 0,0-1 0 0 0,0 0-1 0 0,0 1 1 0 0,0 3-1 0 0,-1-1-15 0 0,1 0-1 0 0,-1 0 1 0 0,0-1-1 0 0,-1 1 1 0 0,1 0-1 0 0,-1 0 1 0 0,0 0-1 0 0,0 0 1 0 0,-4 8-1 0 0,-2 4-81 0 0,-1 0 0 0 0,-1 0 0 0 0,-1-1-1 0 0,-15 20 1 0 0,-112 161-1401 0 0,113-160 1131 0 0,-55 90-1028 0 0,35-53 384 0 0,28-48 26 0 0,1 1 0 0 0,1 1 0 0 0,1 0-1 0 0,-9 31 1 0 0,22-57 730 0 0,-1-1-1 0 0,0 1 0 0 0,1 0 1 0 0,-1-1-1 0 0,1 1 0 0 0,0 0 1 0 0,0 0-1 0 0,-1-1 1 0 0,1 1-1 0 0,0 0 0 0 0,0 0 1 0 0,1 0-1 0 0,-1-1 0 0 0,0 1 1 0 0,1 0-1 0 0,-1 0 0 0 0,1-1 1 0 0,-1 1-1 0 0,1 0 0 0 0,0-1 1 0 0,0 1-1 0 0,0-1 1 0 0,0 1-1 0 0,0-1 0 0 0,0 1 1 0 0,0-1-1 0 0,0 1 0 0 0,0-1 1 0 0,3 2-1 0 0,-1-2-171 0 0,1 1-1 0 0,-1-1 1 0 0,0 0-1 0 0,1 0 0 0 0,-1 0 1 0 0,0 0-1 0 0,1-1 1 0 0,-1 1-1 0 0,1-1 1 0 0,-1 0-1 0 0,1 0 1 0 0,-1-1-1 0 0,1 1 1 0 0,3-1-1 0 0,33-6-2020 0 0,-21 2 1394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27 820 0 0,'-3'-5'1429'0'0,"2"4"-1011"0"0,1 0 1 0 0,0 1-1 0 0,-1-1 1 0 0,1 0-1 0 0,-1 1 1 0 0,1-1 0 0 0,-1 0-1 0 0,1 1 1 0 0,-1-1-1 0 0,0 1 1 0 0,1-1-1 0 0,-1 1 1 0 0,0-1-1 0 0,1 1 1 0 0,-1 0-1 0 0,0-1 1 0 0,0 1-1 0 0,-4-3 1528 0 0,1 2-1363 0 0,1-1 1 0 0,-1 1 0 0 0,1 0 0 0 0,-1 0-1 0 0,0 0 1 0 0,1 0 0 0 0,-1 1 0 0 0,0-1-1 0 0,0 1 1 0 0,0 0 0 0 0,1 0-1 0 0,-1 0 1 0 0,0 1 0 0 0,0 0 0 0 0,-4 1-1 0 0,-15 3 1449 0 0,17-4-1725 0 0,0 0 0 0 0,0 1 0 0 0,0 0 0 0 0,0 0 0 0 0,1 0-1 0 0,-1 1 1 0 0,-5 3 0 0 0,-20 14 640 0 0,-29 24 0 0 0,52-37-865 0 0,0 0 0 0 0,0 0 0 0 0,1 1 1 0 0,0 1-1 0 0,0-1 0 0 0,1 1 0 0 0,0 0 1 0 0,-6 12-1 0 0,12-19-85 0 0,-1 0-1 0 0,1 0 1 0 0,-1 0-1 0 0,1 0 1 0 0,0 0 0 0 0,0 0-1 0 0,-1 0 1 0 0,2 0 0 0 0,-1 0-1 0 0,0 0 1 0 0,0 0 0 0 0,1 0-1 0 0,-1 0 1 0 0,1-1-1 0 0,-1 1 1 0 0,1 0 0 0 0,0 0-1 0 0,0 0 1 0 0,0 0 0 0 0,0-1-1 0 0,0 1 1 0 0,0 0 0 0 0,0-1-1 0 0,0 1 1 0 0,3 1 0 0 0,4 5-45 0 0,0 0 1 0 0,1-1-1 0 0,12 8 1 0 0,-10-7 7 0 0,25 16-70 0 0,52 27 0 0 0,-2-2 34 0 0,-71-40 59 0 0,-8-5-1 0 0,-1 0 1 0 0,0 0-1 0 0,10 8 1 0 0,2-2 18 0 0,-18-9 205 0 0,-12 11 105 0 0,3-8-307 0 0,0 0-1 0 0,-1-1 1 0 0,1 0 0 0 0,-1-1-1 0 0,0 0 1 0 0,-14 1 0 0 0,-65-2-704 0 0,58-1 362 0 0,-71-6-1321 0 0,74 5 883 0 0,24 0 487 0 0,0 0 1 0 0,0 1-1 0 0,0 0 1 0 0,-1 0-1 0 0,1 0 1 0 0,0 0-1 0 0,0 1 1 0 0,-1 0-1 0 0,1-1 0 0 0,0 2 1 0 0,0-1-1 0 0,-4 2 1 0 0,11-24-17171 0 0,5 14 16204 0 0,-1-3 109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3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11 336 572 0 0,'-1'2'486'0'0,"0"-1"0"0"0,0 0 0 0 0,0 1 0 0 0,0 0 0 0 0,0-1 0 0 0,0 1 0 0 0,0 0-1 0 0,1-1 1 0 0,-1 1 0 0 0,1 0 0 0 0,-1 0 0 0 0,1-1 0 0 0,0 1 0 0 0,-1 0 0 0 0,1 0 0 0 0,0 0 0 0 0,0 0 0 0 0,0-1 0 0 0,1 1 0 0 0,-1 0-1 0 0,0 0 1 0 0,1 0 0 0 0,-1-1 0 0 0,1 1 0 0 0,0 0 0 0 0,-1 0 0 0 0,3 2 0 0 0,-1 0-150 0 0,0-1 0 0 0,1 1 0 0 0,0-1 1 0 0,-1 0-1 0 0,1 0 0 0 0,0-1 0 0 0,0 1 0 0 0,1 0 1 0 0,-1-1-1 0 0,0 0 0 0 0,1 0 0 0 0,0 0 0 0 0,3 2 0 0 0,38 12 954 0 0,-36-14-1130 0 0,3 1 87 0 0,-1-1 0 0 0,1 0 0 0 0,15 0 0 0 0,11 0 283 0 0,-28 0-380 0 0,0-1 0 0 0,1-1-1 0 0,10-1 1 0 0,-1-1 61 0 0,6 0 33 0 0,-1-1-1 0 0,0-1 1 0 0,0-2 0 0 0,27-8-1 0 0,-37 8-155 0 0,0 0-1 0 0,0-1 1 0 0,-1 0-1 0 0,16-11 1 0 0,-25 14-69 0 0,0 0 1 0 0,0 0-1 0 0,-1 0 1 0 0,0 0-1 0 0,1-1 1 0 0,-2 0-1 0 0,1 0 1 0 0,0 0-1 0 0,-1 0 0 0 0,0 0 1 0 0,-1-1-1 0 0,1 0 1 0 0,-1 1-1 0 0,2-8 1 0 0,-3 9 6 0 0,0 0-1 0 0,0-1 1 0 0,0 1 0 0 0,-1-1 0 0 0,0 1 0 0 0,0-1 0 0 0,0 1 0 0 0,0-1 0 0 0,-1 1 0 0 0,0-1 0 0 0,0 1 0 0 0,0 0 0 0 0,0-1 0 0 0,-1 1 0 0 0,-3-7 0 0 0,1 5 26 0 0,0 0 0 0 0,0-1 0 0 0,-1 2 0 0 0,0-1 1 0 0,0 1-1 0 0,0-1 0 0 0,-1 1 0 0 0,-10-7 0 0 0,-3 0 63 0 0,-1 1 0 0 0,-1 1 0 0 0,1 0 0 0 0,-2 2 0 0 0,-24-7 0 0 0,-11-2 99 0 0,-98-17 0 0 0,110 31-157 0 0,-19-5 6 0 0,61 8-68 0 0,1 0-1 0 0,-1-1 1 0 0,1 1-1 0 0,-1 0 1 0 0,1 1-1 0 0,-1-1 1 0 0,1 0-1 0 0,-1 1 1 0 0,-3 0-1 0 0,-10 2-237 0 0,15-3 55 0 0,21-1-6262 0 0,28-9-816 0 0,19-7 93 0 0,-7 6 3205 0 0,-41 5 2919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1 816 0 0,'-6'1'21449'0'0,"11"1"-21262"0"0,0 1 0 0 0,0-1 0 0 0,1-1-1 0 0,-1 1 1 0 0,1-1 0 0 0,-1 0 0 0 0,1 0-1 0 0,0 0 1 0 0,-1-1 0 0 0,1 0 0 0 0,8-1 0 0 0,26 3-22 0 0,-17 0-35 0 0,1 0 0 0 0,40-4 1 0 0,-13 1-201 0 0,-46 1-158 0 0,-1 0 1 0 0,1-1 0 0 0,-1 1-1 0 0,0-1 1 0 0,1 0-1 0 0,-1 0 1 0 0,0-1-1 0 0,0 1 1 0 0,1-1-1 0 0,-1 0 1 0 0,5-3-1 0 0,-5 3-2176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68 230 944 0 0,'-1'0'336'0'0,"0"0"0"0"0,0 0 0 0 0,0 1 0 0 0,0-1 0 0 0,0 1-1 0 0,0-1 1 0 0,0 1 0 0 0,0-1 0 0 0,0 1 0 0 0,0-1 0 0 0,1 1 0 0 0,-1 0 0 0 0,0-1 0 0 0,0 1-1 0 0,0 0 1 0 0,1 0 0 0 0,-1 0 0 0 0,1 0 0 0 0,-1 0 0 0 0,0 0 0 0 0,1 0 0 0 0,0 0 0 0 0,-1 0-1 0 0,1 0 1 0 0,-1 1 0 0 0,0 2 1445 0 0,0 0 1 0 0,0 0-1 0 0,0 0 0 0 0,0 0 0 0 0,0 7 1 0 0,1-10-1672 0 0,0 1 0 0 0,1-1 0 0 0,-1 1 0 0 0,0-1 0 0 0,1 1 0 0 0,-1-1 0 0 0,1 0 0 0 0,-1 1 0 0 0,1-1 0 0 0,0 0 0 0 0,0 0 0 0 0,-1 0 0 0 0,1 1 0 0 0,0-1 0 0 0,0 0 0 0 0,0 0 0 0 0,0 0 0 0 0,0 0 0 0 0,1 0 0 0 0,-1-1 0 0 0,0 1 0 0 0,0 0 0 0 0,2 0 0 0 0,36 15-31 0 0,-18-10-55 0 0,-15-3-41 0 0,0-2-1 0 0,1 1 1 0 0,-1-1 0 0 0,1 0 0 0 0,0 0-1 0 0,-1-1 1 0 0,12 0 0 0 0,51-7 33 0 0,-55 4 23 0 0,0 1 33 0 0,1-1 0 0 0,-1 0 0 0 0,0-2 0 0 0,-1 1 0 0 0,1-2 0 0 0,25-13 0 0 0,-24 10 18 0 0,-12 8-79 0 0,-1 0 1 0 0,0 0 0 0 0,0 0 0 0 0,0 0 0 0 0,0-1 0 0 0,0 1 0 0 0,0-1 0 0 0,3-3 0 0 0,8-10 61 0 0,-9 12-63 0 0,0-1 1 0 0,-1 1 0 0 0,0-1 0 0 0,1 0 0 0 0,-2 0 0 0 0,1-1-1 0 0,0 1 1 0 0,-1-1 0 0 0,0 1 0 0 0,0-1 0 0 0,0 0 0 0 0,0 0 0 0 0,-1 1-1 0 0,0-1 1 0 0,0-1 0 0 0,0-4 0 0 0,-1 2 5 0 0,0 1 0 0 0,-1-1 0 0 0,0 1 0 0 0,-1-1 0 0 0,1 1 1 0 0,-2 0-1 0 0,1-1 0 0 0,-1 1 0 0 0,0 0 0 0 0,0 0 0 0 0,-1 1 0 0 0,0-1 0 0 0,0 1 0 0 0,0 0 0 0 0,-1 0 1 0 0,0 0-1 0 0,0 0 0 0 0,-1 1 0 0 0,0 0 0 0 0,0 0 0 0 0,0 1 0 0 0,0 0 0 0 0,-1 0 0 0 0,-11-5 1 0 0,12 7 12 0 0,0 0 1 0 0,0 1 0 0 0,0 0 0 0 0,0 0 0 0 0,0 0 0 0 0,-7 1 0 0 0,-30 6 140 0 0,39-6-156 0 0,0 1 0 0 0,1-1-1 0 0,-1 1 1 0 0,0 0 0 0 0,1 1 0 0 0,-1-1-1 0 0,1 0 1 0 0,0 1 0 0 0,-4 2 0 0 0,-12 5 24 0 0,7-4-116 0 0,0 1 0 0 0,0 1 0 0 0,0 0 0 0 0,1 0 0 0 0,-15 13 0 0 0,-49 50-2338 0 0,74-69 2330 0 0,-4 4-271 0 0,0-1-203 0 0,1 0 1 0 0,0 0-1 0 0,1 0 0 0 0,-1 0 0 0 0,1 1 1 0 0,0 0-1 0 0,-3 5 0 0 0,3-5-523 0 0,-17-5-13114 0 0,16-5 13137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4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76 600 984 0 0,'-45'0'3934'0'0,"30"0"-94"0"0,0 0 7871 0 0,15 1-11554 0 0,0 0 1 0 0,0 0-1 0 0,1-1 1 0 0,-1 1-1 0 0,1 0 1 0 0,-1 0-1 0 0,0 0 1 0 0,1-1-1 0 0,-1 1 1 0 0,1 0-1 0 0,-1 0 1 0 0,1-1-1 0 0,0 1 1 0 0,0 0-1 0 0,21 6 331 0 0,-1-2-1 0 0,1 0 0 0 0,36 2 1 0 0,8 2-366 0 0,24 0 70 0 0,-4-1 113 0 0,114 10 513 0 0,-123-13-560 0 0,291 11-1220 0 0,-349-17 299 0 0,36-7-1 0 0,-38 5-1668 0 0,35-2 0 0 0,-57 1-1501 0 0,4 3 3623 0 0,0 1-1 0 0,0-1 0 0 0,0 1 0 0 0,0-1 0 0 0,0 1 0 0 0,0 0 1 0 0,0 0-1 0 0,0-1 0 0 0,-1 1 0 0 0,0 0 0 0 0,-22-3-1385 0 0,-147-3-1454 0 0,141 1 4819 0 0,30 5-1701 0 0,0 0 0 0 0,0 0 0 0 0,-1-1 0 0 0,1 1-1 0 0,0 0 1 0 0,0 0 0 0 0,-1 0 0 0 0,1 0 0 0 0,0 0-1 0 0,0 0 1 0 0,-1 0 0 0 0,1 0 0 0 0,0-1 0 0 0,0 1-1 0 0,0 0 1 0 0,-1 0 0 0 0,1 0 0 0 0,0-1 0 0 0,0 1 0 0 0,0 0-1 0 0,0 0 1 0 0,-1 0 0 0 0,1-1 0 0 0,0 1 0 0 0,0 0-1 0 0,0 0 1 0 0,0-1 0 0 0,0 1 0 0 0,0 0 0 0 0,0 0-1 0 0,0-1 1 0 0,0 1 0 0 0,0 0 0 0 0,0 0 0 0 0,0-1 0 0 0,0 1-1 0 0,0 0 1 0 0,0 0 0 0 0,0-1 0 0 0,0 1 0 0 0,0 0-1 0 0,0 0 1 0 0,0-1 0 0 0,0 1 0 0 0,0 0 0 0 0,1 0-1 0 0,-1-1 1 0 0,0 1 0 0 0,0 0 0 0 0,0-1 0 0 0,7-12 2384 0 0,-1 5-1827 0 0,-2 0 0 0 0,1 0-1 0 0,-1-1 1 0 0,-1 0-1 0 0,1 1 1 0 0,-1-2-1 0 0,3-16 1 0 0,-5 16-495 0 0,0 1 1 0 0,-1-1-1 0 0,0 1 1 0 0,0 0-1 0 0,-1-1 1 0 0,0 1-1 0 0,-1-1 0 0 0,0 1 1 0 0,0 0-1 0 0,-1 0 1 0 0,0 0-1 0 0,-1 0 1 0 0,-4-8-1 0 0,-5-7 118 0 0,-1 1-1 0 0,-27-34 0 0 0,33 47-184 0 0,-1 0 0 0 0,0 1 0 0 0,-1 0 0 0 0,0 0 0 0 0,-1 1 0 0 0,1 1 0 0 0,-20-11 0 0 0,27 17-20 0 0,-1 0 0 0 0,1-1 1 0 0,0 1-1 0 0,-1 0 0 0 0,1 1 0 0 0,-1-1 0 0 0,1 0 0 0 0,-1 1 0 0 0,1 0 0 0 0,-1 0 0 0 0,1 0 0 0 0,-1 0 1 0 0,1 1-1 0 0,-1-1 0 0 0,1 1 0 0 0,-1 0 0 0 0,1 0 0 0 0,-1 0 0 0 0,1 1 0 0 0,0-1 0 0 0,0 1 0 0 0,0 0 1 0 0,0-1-1 0 0,0 1 0 0 0,0 1 0 0 0,0-1 0 0 0,1 0 0 0 0,-1 1 0 0 0,1-1 0 0 0,-1 1 0 0 0,1 0 0 0 0,0 0 1 0 0,0 0-1 0 0,0 0 0 0 0,1 0 0 0 0,-1 0 0 0 0,1 0 0 0 0,0 1 0 0 0,0-1 0 0 0,0 1 0 0 0,-1 5 0 0 0,0 4 74 0 0,1-10-77 0 0,0 0 0 0 0,0 0 0 0 0,1 1 0 0 0,0-1 0 0 0,0 0 0 0 0,0 0 0 0 0,0 1 0 0 0,0-1 0 0 0,2 5 0 0 0,0 0-23 0 0,0-1 0 0 0,1 0 0 0 0,0 0-1 0 0,1 0 1 0 0,-1-1 0 0 0,1 1 0 0 0,1-1 0 0 0,-1 0-1 0 0,1 0 1 0 0,0-1 0 0 0,0 1 0 0 0,1-1 0 0 0,-1 0 0 0 0,1 0-1 0 0,0-1 1 0 0,1 0 0 0 0,-1 0 0 0 0,1 0 0 0 0,0-1-1 0 0,9 4 1 0 0,4-1-88 0 0,0 0 0 0 0,0-2 0 0 0,0 0 0 0 0,1-1 0 0 0,-1-1 0 0 0,29-1 0 0 0,-31-1-82 0 0,1 0 0 0 0,-1-1 1 0 0,0-1-1 0 0,-1-1 0 0 0,1-1 0 0 0,0 0 0 0 0,-1-1 0 0 0,0-1 0 0 0,0-1 0 0 0,23-12 1 0 0,-33 14-55 0 0,0-1 1 0 0,-1 0 0 0 0,0 0-1 0 0,0 0 1 0 0,0-1 0 0 0,-1 1 0 0 0,0-1-1 0 0,0-1 1 0 0,0 1 0 0 0,-1-1-1 0 0,6-15 1 0 0,-6 13-297 0 0,-1 1 0 0 0,0-1 0 0 0,-1 1 0 0 0,0-1 0 0 0,0 0 0 0 0,-1 0 0 0 0,-1 0 0 0 0,0-18 0 0 0,-1 19-242 0 0,-1-1 0 0 0,0 0 0 0 0,0 1 0 0 0,-1 0 0 0 0,-1-1 0 0 0,1 1 0 0 0,-1 0 0 0 0,-1 1 0 0 0,0-1 0 0 0,0 1 0 0 0,-1 0 1 0 0,1 0-1 0 0,-2 1 0 0 0,-9-10 0 0 0,1 2-418 0 0,-2 1 1 0 0,1 0 0 0 0,-2 2 0 0 0,-20-12-1 0 0,15 8 308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12 892 0 0,'-9'-3'799'0'0,"1"1"0"0"0,-1 0-1 0 0,1 0 1 0 0,-1 1 0 0 0,-9 0-1 0 0,-23 1 6947 0 0,26 0 864 0 0,35 1-7165 0 0,-1 3-1154 0 0,0-1 1 0 0,31 2-1 0 0,-15-2-157 0 0,32 1 67 0 0,24 4 88 0 0,-3 1 67 0 0,23 5 106 0 0,169 28 322 0 0,-175-29-759 0 0,117 3-1025 0 0,-74-15-3499 0 0,-141-1 4140 0 0,-5 0-28 0 0,0 0 0 0 0,0 0 0 0 0,1 0 0 0 0,-1 0 0 0 0,0-1 0 0 0,0 1 0 0 0,0-1 0 0 0,1 0 0 0 0,-1 1 0 0 0,0-1 0 0 0,0 0 0 0 0,0 0 0 0 0,0 0 0 0 0,3-2 0 0 0,-5 2 129 0 0,1 0 0 0 0,-1 0-1 0 0,1 1 1 0 0,-1-1-1 0 0,1 0 1 0 0,-1 0-1 0 0,0 0 1 0 0,0 1 0 0 0,1-1-1 0 0,-1 0 1 0 0,0 0-1 0 0,0 0 1 0 0,0 0-1 0 0,0 0 1 0 0,0 1 0 0 0,0-1-1 0 0,0 0 1 0 0,0 0-1 0 0,0 0 1 0 0,0 0 0 0 0,0 0-1 0 0,-1 1 1 0 0,1-1-1 0 0,0 0 1 0 0,-1 0-1 0 0,1 0 1 0 0,0 1 0 0 0,-1-1-1 0 0,1 0 1 0 0,-1 0-1 0 0,1 1 1 0 0,-1-1 0 0 0,0 0-1 0 0,1 1 1 0 0,-1-1-1 0 0,-1 0 1 0 0,0-2-174 0 0,-19-16-2901 0 0,10 14 2327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4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1052 0 0,'12'1'1896'0'0,"-1"1"0"0"0,1 0 0 0 0,0 1 0 0 0,-1 0 1 0 0,19 8-1 0 0,5 1 2168 0 0,56 22 3940 0 0,-65-27-7215 0 0,32 6-1 0 0,-49-12-872 0 0,-1 0-1 0 0,1 0 1 0 0,0-1 0 0 0,-1 0-1 0 0,1 0 1 0 0,-1-1-1 0 0,16-4 1 0 0,-4 1-650 0 0,5-3-548 0 0,-12 1-248 0 0,-11 6 975 0 0,0-1 0 0 0,0 0 0 0 0,0 0 0 0 0,0 0 0 0 0,0 0 0 0 0,0 0 0 0 0,0-1 0 0 0,0 1 0 0 0,-1 0 0 0 0,1-1 0 0 0,2-2 0 0 0,-18-9-8953 0 0,-8 8 5735 0 0,14 5 2737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5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30 499 188 0 0,'1'-16'7819'0'0,"25"4"5085"0"0,5 6-8901 0 0,37 5-6416 0 0,-39 2 3822 0 0,11-2-1245 0 0,-10 1 53 0 0,-1 0-1 0 0,36 6 0 0 0,-9-5 33 0 0,-55-1-272 0 0,-28-1-1551 0 0,-7-7 1026 0 0,-48-4 0 0 0,78 11 535 0 0,-12 0-8 0 0,0-1 0 0 0,1-1 0 0 0,-1 0 0 0 0,0-1 0 0 0,1-1 0 0 0,0 0-1 0 0,-22-12 1 0 0,7 1-20 0 0,22 12 30 0 0,0 0 0 0 0,0-1 0 0 0,0 0 0 0 0,1 0 0 0 0,0-1 0 0 0,-11-10 0 0 0,6-4 49 0 0,6 7 66 0 0,6 12-82 0 0,0 0 0 0 0,0 0 0 0 0,0 0 0 0 0,0 0 0 0 0,0 0-1 0 0,1 0 1 0 0,-1 0 0 0 0,0 0 0 0 0,0 0 0 0 0,1 0 0 0 0,-1 0 0 0 0,1 1-1 0 0,-1-1 1 0 0,1 0 0 0 0,-1 0 0 0 0,1 0 0 0 0,0 1 0 0 0,-1-1 0 0 0,2-1-1 0 0,12-12 372 0 0,38-15 533 0 0,-42 23-781 0 0,0 1 1 0 0,0 0-1 0 0,1 0 0 0 0,20-6 1 0 0,7-3 37 0 0,-17 5-131 0 0,-4 1-67 0 0,31-9 1 0 0,-42 15-50 0 0,1-1 0 0 0,-1 0 1 0 0,1 0-1 0 0,8-5 0 0 0,11-6-341 0 0,-13 8-494 0 0,0 0 0 0 0,15-10-1 0 0,-24 13 225 0 0,-1 1 1 0 0,1 0-1 0 0,-1-1 0 0 0,0 0 0 0 0,0 0 0 0 0,0 0 0 0 0,-1 0 0 0 0,1 0 1 0 0,-1 0-1 0 0,1-1 0 0 0,-1 1 0 0 0,2-7 0 0 0,-3 7 141 0 0,-1 0 0 0 0,0 0 0 0 0,0 0 0 0 0,0 0 0 0 0,0 0-1 0 0,0 0 1 0 0,-1 0 0 0 0,1 0 0 0 0,-1 0 0 0 0,0 1 0 0 0,0-1 0 0 0,0 0 0 0 0,0 0 0 0 0,-1 0-1 0 0,1 1 1 0 0,-1-1 0 0 0,1 1 0 0 0,-1-1 0 0 0,-4-3 0 0 0,-4-1-531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191 347 296 0 0,'29'1'21710'0'0,"-27"-2"-21084"0"0,-4-3-716 0 0,0 1 1 0 0,0-1-1 0 0,0 0 0 0 0,-1 1 1 0 0,1-1-1 0 0,-1 1 1 0 0,0 0-1 0 0,-4-4 0 0 0,-10-13-88 0 0,14 17 168 0 0,0 0 1 0 0,-1 0-1 0 0,1 0 0 0 0,-1 0 1 0 0,0 0-1 0 0,-7-3 1 0 0,-5-4 47 0 0,13 8 35 0 0,0 0 0 0 0,0 0 0 0 0,0 0 0 0 0,0 0 0 0 0,0 1 0 0 0,0 0 0 0 0,-1 0 0 0 0,1 0 0 0 0,-1 0 0 0 0,1 0 0 0 0,0 1 0 0 0,-1-1 0 0 0,1 1 0 0 0,-1 0 0 0 0,1 0 0 0 0,-1 0 0 0 0,1 0 0 0 0,-1 1 0 0 0,1 0 0 0 0,-1-1 0 0 0,1 1 0 0 0,0 0 0 0 0,-1 1 0 0 0,1-1 0 0 0,-4 3 0 0 0,3-1 15 0 0,1 0 0 0 0,-1 1-1 0 0,1-1 1 0 0,0 1 0 0 0,0-1 0 0 0,1 1-1 0 0,-1 0 1 0 0,1 0 0 0 0,0 0 0 0 0,0 1-1 0 0,0-1 1 0 0,0 0 0 0 0,1 1 0 0 0,0-1-1 0 0,0 1 1 0 0,0-1 0 0 0,1 1 0 0 0,-1 0-1 0 0,1-1 1 0 0,0 1 0 0 0,0 0 0 0 0,1-1-1 0 0,-1 1 1 0 0,1 0 0 0 0,0-1 0 0 0,2 6-1 0 0,0-1-41 0 0,0 0 0 0 0,0 0 0 0 0,1-1 0 0 0,0 0 0 0 0,0 0 0 0 0,1 0 0 0 0,0 0 0 0 0,0-1 0 0 0,1 0 0 0 0,0 0 0 0 0,0 0 0 0 0,11 9 0 0 0,-8-9-72 0 0,1 0-1 0 0,0-1 1 0 0,0 0 0 0 0,0 0 0 0 0,0-1-1 0 0,1 0 1 0 0,0-1 0 0 0,0 0-1 0 0,0-1 1 0 0,1 0 0 0 0,-1-1-1 0 0,13 1 1 0 0,7-2-74 0 0,20-1-54 0 0,-26-3 81 0 0,-17 3 52 0 0,-1 0-1 0 0,1-1 1 0 0,-1 0-1 0 0,1-1 0 0 0,-1 0 1 0 0,0 0-1 0 0,0-1 1 0 0,0 1-1 0 0,9-6 0 0 0,-6 2-39 0 0,-1 0 0 0 0,0-1 0 0 0,0 0 0 0 0,-1 0 0 0 0,1-1 0 0 0,6-9-1 0 0,-12 14-61 0 0,-1-1 0 0 0,0 1 0 0 0,0-1 0 0 0,0 0 0 0 0,0 0 0 0 0,-1 0 0 0 0,1 0 0 0 0,-1 0 0 0 0,0 0-1 0 0,0 0 1 0 0,-1 0 0 0 0,1 0 0 0 0,-1 0 0 0 0,0-1 0 0 0,0 1 0 0 0,0 0 0 0 0,-1 0 0 0 0,0 0 0 0 0,1 0-1 0 0,-3-5 1 0 0,-2-6-911 0 0,0-1-1 0 0,-2 1 1 0 0,0 1-1 0 0,-1-1 0 0 0,-18-25 1 0 0,-57-63-5876 0 0,79 97 6480 0 0,-116-127-7540 0 0,105 116 7146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37 272 0 0,'-50'-36'10203'0'0,"50"36"-9838"0"0,-1-1 1 0 0,1 1-1 0 0,-1 0 0 0 0,1 0 1 0 0,-1 0-1 0 0,1 0 1 0 0,0 0-1 0 0,-1 0 0 0 0,1 0 1 0 0,-1 0-1 0 0,1 0 1 0 0,-1 0-1 0 0,1 1 1 0 0,-1-1-1 0 0,0 0 0 0 0,-1 12 4228 0 0,9 19-1850 0 0,-3-25-2485 0 0,0 0 0 0 0,0 0 0 0 0,0 0 1 0 0,1 0-1 0 0,0 0 0 0 0,0-1 0 0 0,0 0 1 0 0,9 6-1 0 0,0 0-107 0 0,0-2 1 0 0,25 13 0 0 0,-31-19-139 0 0,-1-1 0 0 0,1 0 0 0 0,0 0 0 0 0,0-1 0 0 0,0 0 0 0 0,0 0 0 0 0,0-1 0 0 0,0 0 0 0 0,0 0 0 0 0,0-1 0 0 0,0 0 0 0 0,0-1 1 0 0,0 0-1 0 0,0 0 0 0 0,-1 0 0 0 0,10-5 0 0 0,1 1 37 0 0,-15 6-34 0 0,1-1 1 0 0,-1 0-1 0 0,1 0 0 0 0,-1-1 0 0 0,0 1 1 0 0,0-1-1 0 0,4-2 0 0 0,6-4 79 0 0,-1 0 0 0 0,1 1-1 0 0,17-7 1 0 0,-27 12-58 0 0,0 1 0 0 0,0 0 0 0 0,1 0-1 0 0,-1 1 1 0 0,0-1 0 0 0,0 1 0 0 0,1-1 0 0 0,-1 1 0 0 0,0 0-1 0 0,1 0 1 0 0,-1 1 0 0 0,0-1 0 0 0,1 0 0 0 0,-1 1 0 0 0,0 0-1 0 0,0 0 1 0 0,0 0 0 0 0,3 2 0 0 0,-2-1-5 0 0,0 0 0 0 0,-1 1 0 0 0,1 0 0 0 0,-1 0 0 0 0,0 0 0 0 0,0 0 0 0 0,0 0 0 0 0,-1 1 0 0 0,1-1 0 0 0,-1 1-1 0 0,0-1 1 0 0,3 6 0 0 0,0 4-77 0 0,0 1-1 0 0,-1-1 0 0 0,0 0 0 0 0,-1 1 0 0 0,-1 0 1 0 0,0 0-1 0 0,-1 23 0 0 0,-8 81-3087 0 0,-3-39-4434 0 0,9-73 6816 0 0,1 1-759 0 0,0 1-1 0 0,0-1 0 0 0,2 13 0 0 0,-1-14 522 0 0,0-1 0 0 0,-1 1-1 0 0,0 0 1 0 0,0-1 0 0 0,0 1 0 0 0,-1 0-1 0 0,1 0 1 0 0,-3 5 0 0 0,3-5-188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46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43 1440 0 0,'8'-5'17869'0'0,"-8"4"-17569"0"0,3-22-540 0 0,-2 22 36 0 0,-1 1 1 0 0,0-1-1 0 0,0 1 0 0 0,0-1 1 0 0,0 1-1 0 0,0-1 0 0 0,0 0 1 0 0,0 1-1 0 0,-1-1 0 0 0,1 1 1 0 0,0-1-1 0 0,0 0 0 0 0,0 1 1 0 0,0-1-1 0 0,-1 1 0 0 0,1-1 1 0 0,0 1-1 0 0,-1-1 0 0 0,1 1 1 0 0,0-1-1 0 0,-1 1 0 0 0,1 0 1 0 0,-1-1-1 0 0,0 0 0 0 0,1 1-71 0 0,-1 0-1 0 0,1 0 1 0 0,-1 0-1 0 0,1 0 1 0 0,-1 0-1 0 0,0 0 1 0 0,1 0-1 0 0,-1 0 1 0 0,1 0-1 0 0,-1 1 1 0 0,0-1-1 0 0,1 0 1 0 0,-1 0-1 0 0,1 0 1 0 0,-1 1-1 0 0,1-1 1 0 0,-1 0-1 0 0,1 1 1 0 0,-1-1-1 0 0,-23 23-6436 0 0,23-22 6677 0 0,-6 9-1317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7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26 904 0 0,'-20'-26'26729'0'0,"23"29"-27885"0"0,-1-1 1245 0 0,0-1 0 0 0,0 1 0 0 0,-1 0 0 0 0,1 0-1 0 0,-1 1 1 0 0,1-1 0 0 0,-1 0 0 0 0,0 0 0 0 0,0 1 0 0 0,0-1 0 0 0,1 4 0 0 0,8 35 123 0 0,-6-19-58 0 0,5 19 5 0 0,-2 0 0 0 0,3 56-1 0 0,-7 86 14 0 0,-2-37-109 0 0,17 228-427 0 0,-11-273-436 0 0,-5-34-850 0 0,-3-39-2288 0 0,-1-28 2502 0 0,0-2 995 0 0,0 1 0 0 0,0-1 0 0 0,0 1 0 0 0,0-1 0 0 0,0 0 0 0 0,0 0 0 0 0,1 0 0 0 0,-1 0-1 0 0,1 0 1 0 0,-1 0 0 0 0,1 0 0 0 0,0-1 0 0 0,0 1 0 0 0,-1-3 0 0 0,-5-8-1304 0 0,-9-13-1302 0 0,-13-30-1 0 0,-4-6 145 0 0,15 31 2242 0 0,-20-50 0 0 0,32 65 2182 0 0,0 0-1 0 0,-5-31 1 0 0,10 44-714 0 0,1-1 1 0 0,0 0-1 0 0,-1 0 1 0 0,1 1-1 0 0,0-1 1 0 0,1 0-1 0 0,-1 0 1 0 0,1 1-1 0 0,1-7 0 0 0,-1 8-453 0 0,0 0-1 0 0,0 0 0 0 0,0 1 0 0 0,0-1 0 0 0,0 0 0 0 0,0 1 0 0 0,0-1 0 0 0,0 1 1 0 0,1-1-1 0 0,-1 1 0 0 0,1 0 0 0 0,-1-1 0 0 0,1 1 0 0 0,0 0 0 0 0,-1 0 0 0 0,1 0 1 0 0,0 0-1 0 0,0 1 0 0 0,0-1 0 0 0,2-1 0 0 0,3 0 248 0 0,0-1 0 0 0,0-1 0 0 0,11-6-1 0 0,21-11 723 0 0,2 4-535 0 0,-29 11-634 0 0,0 0 0 0 0,1 2-1 0 0,0-1 1 0 0,16-2 0 0 0,43-16-479 0 0,-55 19 42 0 0,11-2-410 0 0,5 3-810 0 0,-28 1 944 0 0,1 2 0 0 0,-1-1 1 0 0,1 0-1 0 0,-1 1 0 0 0,0 0 1 0 0,1 0-1 0 0,-1 1 0 0 0,1-1 0 0 0,-1 1 1 0 0,0 0-1 0 0,8 3 0 0 0,-8-2-352 0 0,0 0 0 0 0,0 1 0 0 0,0-1 0 0 0,-1 1 0 0 0,1 0 0 0 0,-1 1 0 0 0,1-1 0 0 0,-1 1 0 0 0,0-1 0 0 0,-1 1 0 0 0,1 1 0 0 0,-1-1 0 0 0,1 0 0 0 0,-1 1 0 0 0,-1 0 1 0 0,4 6-1 0 0,-2 0-249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4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24 412 0 0,'0'0'20665'0'0,"-6"-18"-28939"0"0,5 17 7837 0 0,0 0 0 0 0,0 1 1 0 0,0-1-1 0 0,-1 1 1 0 0,1-1-1 0 0,0 1 1 0 0,0-1-1 0 0,0 1 1 0 0,0 0-1 0 0,0 0 1 0 0,0-1-1 0 0,-1 1 1 0 0,1 0-1 0 0,0 0 1 0 0,0 0-1 0 0,0 0 1 0 0,-1 0-1 0 0,-1 1 0 0 0,-5-1-1597 0 0,-2 0 648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358 115 64 0 0,'0'0'43'0'0,"1"0"1"0"0,0 0-1 0 0,0 0 0 0 0,0 0 1 0 0,-1-1-1 0 0,1 1 1 0 0,0 0-1 0 0,0 0 0 0 0,-1 0 1 0 0,1-1-1 0 0,0 1 0 0 0,0 0 1 0 0,-1-1-1 0 0,1 1 1 0 0,0-1-1 0 0,-1 1 0 0 0,1-1 1 0 0,0 0-1 0 0,7-4 939 0 0,11-1 5411 0 0,-18 6-6213 0 0,-1-1 0 0 0,1 1 0 0 0,0-1 0 0 0,-1 1-1 0 0,1-1 1 0 0,-1 1 0 0 0,1-1 0 0 0,-1 1 0 0 0,1-1-1 0 0,-1 0 1 0 0,1 1 0 0 0,-1-1 0 0 0,1 0 0 0 0,-1 1-1 0 0,0-1 1 0 0,1 0 0 0 0,-1 1 0 0 0,0-1 0 0 0,0 0-1 0 0,0 0 1 0 0,1 1 0 0 0,-1-1 0 0 0,0 0 0 0 0,0 0-1 0 0,0 1 1 0 0,0-1 0 0 0,0 0 0 0 0,0 0 0 0 0,-1 0-1 0 0,1 1 1 0 0,0-1 0 0 0,0 0 0 0 0,-1 0 0 0 0,1 1-1 0 0,0-1 1 0 0,-1 0 0 0 0,0-2 94 0 0,0 1-1 0 0,-1-1 1 0 0,1 1 0 0 0,-1 0 0 0 0,1 0 0 0 0,-1 0-1 0 0,0-1 1 0 0,0 2 0 0 0,-2-4 0 0 0,-6-2 419 0 0,6 3-451 0 0,-1 0 0 0 0,0 0 0 0 0,0 1 0 0 0,-1-1 0 0 0,1 1 0 0 0,-1 0 0 0 0,1 1 0 0 0,-1-1 0 0 0,0 1 0 0 0,0 0 0 0 0,0 1 0 0 0,-10-2 0 0 0,-6 1 432 0 0,17 2-503 0 0,1-1 0 0 0,-1 1 0 0 0,0 0 0 0 0,1 0 0 0 0,-1 1-1 0 0,1-1 1 0 0,-9 3 0 0 0,7-1 44 0 0,-1 1-1 0 0,0-1 1 0 0,1 2-1 0 0,0-1 1 0 0,-9 7 0 0 0,13-9-187 0 0,0 1 1 0 0,0-1 0 0 0,0 1 0 0 0,0 0 0 0 0,0-1 0 0 0,0 1 0 0 0,0 0 0 0 0,1 0 0 0 0,-1 0-1 0 0,1 0 1 0 0,0 1 0 0 0,0-1 0 0 0,-1 0 0 0 0,1 1 0 0 0,1-1 0 0 0,-1 0 0 0 0,0 1-1 0 0,0 4 1 0 0,2-2-77 0 0,0 0-1 0 0,0 0 0 0 0,1 0 0 0 0,-1 0 0 0 0,1 0 0 0 0,0 0 1 0 0,1 0-1 0 0,-1 0 0 0 0,1-1 0 0 0,0 0 0 0 0,0 1 0 0 0,6 5 1 0 0,14 23-162 0 0,3 10 282 0 0,43 54 0 0 0,-9-13 348 0 0,-46-63-157 0 0,16 33 1 0 0,-26-45-132 0 0,0-1-1 0 0,-1 1 1 0 0,0-1 0 0 0,-1 1-1 0 0,0 0 1 0 0,0 0 0 0 0,1 17-1 0 0,-4-22-89 0 0,1 0 0 0 0,-1 0-1 0 0,0-1 1 0 0,0 1 0 0 0,0 0-1 0 0,0-1 1 0 0,0 1-1 0 0,-1-1 1 0 0,0 1 0 0 0,0-1-1 0 0,0 1 1 0 0,0-1-1 0 0,0 0 1 0 0,-1 0 0 0 0,-5 5-1 0 0,-4 3 12 0 0,-2 1-1 0 0,-18 11 0 0 0,11-8-33 0 0,-2-1-156 0 0,0-1 1 0 0,-1-1-1 0 0,0-1 1 0 0,-1-1 0 0 0,-49 12-1 0 0,68-20 65 0 0,-61 20-1090 0 0,33-14 1 0 0,33-8 834 0 0,0 0 0 0 0,-1 0 0 0 0,1 1 0 0 0,0-1 0 0 0,0 0 0 0 0,-1 1 0 0 0,1-1 0 0 0,0 1 0 0 0,0 0 0 0 0,0-1 0 0 0,0 1 1 0 0,0 0-1 0 0,0 0 0 0 0,0-1 0 0 0,0 1 0 0 0,0 0 0 0 0,0 0 0 0 0,0 0 0 0 0,0 0 0 0 0,0 2 0 0 0,9-3-6198 0 0,11-1 2203 0 0,-13-1 3231 0 0,1-1-1 0 0,-1 0 1 0 0,0 0-1 0 0,9-6 0 0 0,-3 2 61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7 540 0 0,'-1'-1'331'0'0,"0"0"0"0"0,0 0 0 0 0,-1 1 0 0 0,1-1 0 0 0,0 1 0 0 0,0-1 0 0 0,-1 1 0 0 0,1 0 0 0 0,0-1 0 0 0,0 1 0 0 0,-1 0 0 0 0,1 0 0 0 0,0 0 0 0 0,-1 0 0 0 0,1 0 0 0 0,0 0 0 0 0,-1 0 0 0 0,1 1 0 0 0,0-1 0 0 0,-1 0 0 0 0,1 1 0 0 0,0-1 0 0 0,0 1 0 0 0,0-1 0 0 0,-1 1 0 0 0,1-1 0 0 0,0 1 0 0 0,0 0 0 0 0,0 0 0 0 0,0 0 0 0 0,0-1-1 0 0,-2 3 1 0 0,-3 4 2133 0 0,1-1 0 0 0,-1 1-1 0 0,-8 14 1 0 0,9-12-1302 0 0,2-4-976 0 0,0 0 0 0 0,0 0 1 0 0,1 1-1 0 0,0 0 0 0 0,0-1 1 0 0,1 1-1 0 0,-1 0 1 0 0,1 0-1 0 0,0 0 0 0 0,1 7 1 0 0,-1 9-226 0 0,5 30 0 0 0,-2-26 99 0 0,23 172 80 0 0,-2-21 205 0 0,30 400 432 0 0,-45-512-794 0 0,-3-40-115 0 0,0 41 0 0 0,-1-29-322 0 0,-2-31 180 0 0,-1-1 0 0 0,-1 1 0 0 0,1 0 0 0 0,-1 0 0 0 0,0-1-1 0 0,0 1 1 0 0,0 0 0 0 0,-1-1 0 0 0,-1 8 0 0 0,-3 20-6754 0 0,5-33 6784 0 0,0 1 0 0 0,0-1 0 0 0,0 0 1 0 0,-1 1-1 0 0,1-1 0 0 0,0 1 0 0 0,0-1 1 0 0,-1 0-1 0 0,1 1 0 0 0,0-1 0 0 0,-1 1 1 0 0,1-1-1 0 0,0 0 0 0 0,-1 0 0 0 0,1 1 1 0 0,-1-1-1 0 0,1 0 0 0 0,0 0 0 0 0,-1 1 1 0 0,1-1-1 0 0,-1 0 0 0 0,1 0 0 0 0,-1 0 1 0 0,1 0-1 0 0,-1 0 0 0 0,1 0 0 0 0,-1 1 1 0 0,1-1-1 0 0,-1 0 0 0 0,1 0 0 0 0,0-1 1 0 0,-1 1-1 0 0,1 0 0 0 0,-1 0 0 0 0,1 0 1 0 0,-1 0-1 0 0,1 0 0 0 0,-1 0 0 0 0,0-1 1 0 0,-20-5-3993 0 0,17 1 3213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0 252 992 0 0,'2'-3'969'0'0,"0"1"0"0"0,0 0 0 0 0,0 0 0 0 0,0 0 0 0 0,0 0 0 0 0,0 1 0 0 0,0-1-1 0 0,1 0 1 0 0,-1 1 0 0 0,1 0 0 0 0,4-3 0 0 0,-1 1 435 0 0,-1-1 0 0 0,0 0 0 0 0,1-1 1 0 0,-2 1-1 0 0,9-10 0 0 0,15-13 125 0 0,3-1-403 0 0,-23 20-804 0 0,0 1 0 0 0,16-12-1 0 0,6-2 74 0 0,-21 13-378 0 0,1 2-1 0 0,-1-1 1 0 0,1 1-1 0 0,16-6 1 0 0,30-16-1052 0 0,-22 16-669 0 0,-28 11 574 0 0,0 0 1 0 0,1 0-1 0 0,-1 0 0 0 0,9 1 1 0 0,-13 0 679 0 0,0 0 0 0 0,-1 0 1 0 0,1 0-1 0 0,0 1 0 0 0,0-1 1 0 0,-1 1-1 0 0,1-1 0 0 0,0 1 1 0 0,-1-1-1 0 0,1 1 0 0 0,0 0 1 0 0,-1 0-1 0 0,1 0 0 0 0,-1 0 1 0 0,1 0-1 0 0,1 2 1 0 0,-2-2 64 0 0,0 1 0 0 0,0 0 1 0 0,-1-1-1 0 0,1 1 1 0 0,0 0-1 0 0,-1 0 1 0 0,1-1-1 0 0,-1 1 1 0 0,1 0-1 0 0,-1 0 1 0 0,0 0-1 0 0,0-1 1 0 0,0 1-1 0 0,0 0 1 0 0,0 0-1 0 0,0 0 1 0 0,0 0-1 0 0,-1-1 1 0 0,0 4-1 0 0,-2 5-807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 0 0,'3'-13'19736'0'0,"1"20"-17399"0"0,0 7-2247 0 0,-1-1 1 0 0,2 28-1 0 0,2 9-314 0 0,16 71 166 0 0,-16-91 629 0 0,-7-192 1274 0 0,1 152-1807 0 0,0 0 0 0 0,0 0 0 0 0,1 1 0 0 0,0-1 0 0 0,0 1 0 0 0,1 0 0 0 0,1-1 0 0 0,3-8 0 0 0,-6 18-45 0 0,-1-1-1 0 0,1 0 0 0 0,0 1 0 0 0,-1-1 1 0 0,1 1-1 0 0,-1-1 0 0 0,1 1 1 0 0,0-1-1 0 0,-1 1 0 0 0,1-1 0 0 0,0 1 1 0 0,-1 0-1 0 0,1-1 0 0 0,0 1 1 0 0,0 0-1 0 0,0 0 0 0 0,-1-1 0 0 0,1 1 1 0 0,0 0-1 0 0,0 0 0 0 0,0 0 1 0 0,-1 0-1 0 0,1 0 0 0 0,0 0 0 0 0,0 0 1 0 0,0 0-1 0 0,-1 1 0 0 0,1-1 1 0 0,0 0-1 0 0,1 1 0 0 0,1 0-61 0 0,-1 0 1 0 0,1 1-1 0 0,0-1 1 0 0,-1 1-1 0 0,1 0 0 0 0,-1-1 1 0 0,1 1-1 0 0,1 3 1 0 0,30 20-1732 0 0,-27-20 738 0 0,-1-1 0 0 0,1 1-1 0 0,10 11 1 0 0,-14-13 278 0 0,0-1 1 0 0,0 1-1 0 0,1-1 1 0 0,-1 0-1 0 0,1 0 0 0 0,-1 0 1 0 0,1 0-1 0 0,7 2 1 0 0,15 8-4472 0 0,-25-11 5018 0 0,0 0 0 0 0,0-1 1 0 0,1 1-1 0 0,-1 0 0 0 0,0-1 0 0 0,1 1 1 0 0,-1-1-1 0 0,0 0 0 0 0,1 1 0 0 0,-1-1 0 0 0,0 0 1 0 0,1 0-1 0 0,-1 0 0 0 0,1 0 0 0 0,0 0 1 0 0,2 0-316 0 0,0 0-624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1 296 0 0,'-9'17'8383'0'0,"0"-2"-3559"0"0,8-10-4180 0 0,0 0 0 0 0,1-1 0 0 0,0 1 0 0 0,0 0 0 0 0,0 0 1 0 0,1-1-1 0 0,-1 1 0 0 0,1 0 0 0 0,0-1 0 0 0,4 9 0 0 0,20 41 11 0 0,-19-44-369 0 0,-2-2-213 0 0,1 0 1 0 0,1 0-1 0 0,-1 0 1 0 0,1-1-1 0 0,1 0 1 0 0,-1 0-1 0 0,1 0 1 0 0,0-1-1 0 0,1 0 1 0 0,-1 0-1 0 0,1-1 1 0 0,1 0-1 0 0,-1 0 1 0 0,0-1-1 0 0,15 5 1 0 0,-15-8 7 0 0,0 0 1 0 0,1 0 0 0 0,-1-1-1 0 0,0 0 1 0 0,1-1-1 0 0,-1 0 1 0 0,0 0 0 0 0,1-1-1 0 0,-1 0 1 0 0,0 0 0 0 0,0-1-1 0 0,0 0 1 0 0,-1 0-1 0 0,1-1 1 0 0,-1 0 0 0 0,9-7-1 0 0,-11 7 15 0 0,-1-1 1 0 0,0 0-1 0 0,0 0 0 0 0,0-1 0 0 0,-1 1 0 0 0,0-1 0 0 0,0 0 0 0 0,-1 0 1 0 0,1 0-1 0 0,-1 0 0 0 0,-1 0 0 0 0,1 0 0 0 0,-1-1 0 0 0,0 1 1 0 0,0-1-1 0 0,-1 1 0 0 0,0 0 0 0 0,0-1 0 0 0,0 1 0 0 0,-1-1 1 0 0,-2-8-1 0 0,-5-12-1071 0 0,4 39-9013 0 0,4-12 9825 0 0,0 1 0 0 0,0-1 0 0 0,0 1 1 0 0,0 0-1 0 0,1 0 0 0 0,9 65-12332 0 0,-9-59 11230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29 564 0 0,'0'0'7412'0'0,"-19"-11"-158"0"0,16 11-6940 0 0,1-1 0 0 0,-1 0 0 0 0,0 1 0 0 0,1-1 0 0 0,-1 0-1 0 0,1 0 1 0 0,-4-2 0 0 0,3 2-56 0 0,0-1 0 0 0,1 1 0 0 0,-1 0 1 0 0,0 0-1 0 0,0 0 0 0 0,0 0 0 0 0,-6 0 0 0 0,0 1 220 0 0,0 0 0 0 0,1 1 0 0 0,-1 0 0 0 0,0 0 0 0 0,0 1 1 0 0,-13 4-1 0 0,16-4-325 0 0,0 1-1 0 0,1 0 1 0 0,0 1 0 0 0,-1-1 0 0 0,1 1 0 0 0,0 0 0 0 0,1 0 0 0 0,-1 0 0 0 0,-7 10 0 0 0,4-4-66 0 0,1 0 1 0 0,0 1 0 0 0,0 0 0 0 0,1 0 0 0 0,0 0-1 0 0,1 1 1 0 0,1-1 0 0 0,-4 16 0 0 0,5-18-117 0 0,2-1 0 0 0,-1 1 0 0 0,1 0 1 0 0,1 0-1 0 0,-1 0 0 0 0,1 0 0 0 0,1 0 1 0 0,0-1-1 0 0,0 1 0 0 0,1 0 0 0 0,0 0 0 0 0,4 11 1 0 0,-2-12-38 0 0,-1 0 0 0 0,1 0 0 0 0,1-1 0 0 0,-1 0 0 0 0,1 0 0 0 0,1 0 0 0 0,-1 0 0 0 0,1-1 0 0 0,0 1 1 0 0,1-2-1 0 0,-1 1 0 0 0,1-1 0 0 0,14 9 0 0 0,1-2-112 0 0,-19-10 150 0 0,0 0 1 0 0,0 0-1 0 0,0 0 1 0 0,0-1-1 0 0,0 1 1 0 0,1-1-1 0 0,5 2 1 0 0,17 2-162 0 0,0 0-275 0 0,30 2 0 0 0,-47-6 193 0 0,0-1 1 0 0,-1 0-1 0 0,1-1 0 0 0,0 0 0 0 0,-1 0 0 0 0,1-1 1 0 0,13-5-1 0 0,-13 4-432 0 0,0 0 0 0 0,-1-1 1 0 0,1 0-1 0 0,-1 0 0 0 0,1-1 0 0 0,-1 0 1 0 0,-1-1-1 0 0,1 1 0 0 0,-1-2 1 0 0,0 1-1 0 0,0-1 0 0 0,-1 0 0 0 0,0 0 1 0 0,0-1-1 0 0,-1 0 0 0 0,1 0 0 0 0,5-12 1 0 0,1-14-2575 0 0,14-56 0 0 0,-19 57 2282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4 760 0 0,'-9'-3'9867'0'0,"8"3"-9637"0"0,-8 15 5748 0 0,-2 18-562 0 0,8-17-5109 0 0,1 1 0 0 0,1-1 0 0 0,0 0 0 0 0,1 0 1 0 0,1 1-1 0 0,4 18 0 0 0,-1 6-180 0 0,31 434 237 0 0,-30-381-529 0 0,8 214-3074 0 0,-13-307 2794 0 0,-15-18-3440 0 0,-14-32 2933 0 0,25 41 1279 0 0,0 0 0 0 0,1 0-1 0 0,0 0 1 0 0,1-1 0 0 0,-1 1 0 0 0,2 0 0 0 0,-1-1-1 0 0,0-11 1 0 0,3 15-46 0 0,0 0 1 0 0,1 0-1 0 0,-1 0 0 0 0,1 0 0 0 0,0 1 1 0 0,0-1-1 0 0,0 1 0 0 0,1-1 1 0 0,-1 1-1 0 0,1 0 0 0 0,0 0 0 0 0,1 0 1 0 0,-1 0-1 0 0,7-5 0 0 0,-1-1 155 0 0,-4 5-251 0 0,1 0-1 0 0,-1 1 1 0 0,1 0 0 0 0,6-4-1 0 0,18-13 341 0 0,-21 14-432 0 0,1 0-1 0 0,0 1 1 0 0,12-6 0 0 0,24-16-277 0 0,2 0-924 0 0,-42 23 432 0 0,1 0 1 0 0,0 1-1 0 0,1-1 1 0 0,8-3-1 0 0,9-5-2965 0 0,2 0-2639 0 0,-6 10-2883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5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45 820 0 0,'-9'12'4125'0'0,"4"-5"-1278"0"0,0 0 0 0 0,1 1 0 0 0,0-1-1 0 0,-4 9 1 0 0,6-11-2394 0 0,1-1-1 0 0,0 1 1 0 0,0 0-1 0 0,0-1 1 0 0,1 1-1 0 0,-1 6 1 0 0,2-4-358 0 0,0 1-1 0 0,0 0 1 0 0,0-1 0 0 0,1 1 0 0 0,0-1 0 0 0,1 0 0 0 0,0 1 0 0 0,0-1-1 0 0,0 0 1 0 0,1-1 0 0 0,0 1 0 0 0,5 7 0 0 0,-2-6-52 0 0,-1 0 0 0 0,1 0 0 0 0,0-1 0 0 0,1 0 1 0 0,0 0-1 0 0,0-1 0 0 0,1 0 0 0 0,14 8 0 0 0,-17-11-13 0 0,0-1-1 0 0,0-1 1 0 0,-1 1-1 0 0,1-1 1 0 0,0 0-1 0 0,0 0 1 0 0,0-1 0 0 0,0 0-1 0 0,1 0 1 0 0,-1 0-1 0 0,0-1 1 0 0,0 1-1 0 0,-1-2 1 0 0,1 1-1 0 0,10-4 1 0 0,-11 3 29 0 0,1 0 0 0 0,-1 0 0 0 0,0-1 1 0 0,0 1-1 0 0,0-1 0 0 0,0 0 0 0 0,0-1 0 0 0,-1 1 0 0 0,0-1 0 0 0,0 0 1 0 0,0 0-1 0 0,0 0 0 0 0,0-1 0 0 0,-1 1 0 0 0,0-1 0 0 0,0 0 1 0 0,3-6-1 0 0,-1-2 50 0 0,0-1 0 0 0,-1 0-1 0 0,0 0 1 0 0,-1-1 0 0 0,-1 1 0 0 0,0 0 0 0 0,-1-22 0 0 0,-4-21-217 0 0,3 51-263 0 0,-1 1 0 0 0,0 0 1 0 0,0-1-1 0 0,0 1 1 0 0,-1 0-1 0 0,0 0 1 0 0,0 0-1 0 0,-3-6 0 0 0,1 49-20792 0 0,7-27 19993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97 1156 0 0,'-4'8'2016'0'0,"3"-8"-1740"0"0,1 1 0 0 0,0 0-1 0 0,-1 0 1 0 0,1-1 0 0 0,-1 1-1 0 0,1-1 1 0 0,-1 1 0 0 0,1 0-1 0 0,-1-1 1 0 0,1 1 0 0 0,-1-1-1 0 0,1 1 1 0 0,-1-1 0 0 0,0 0-1 0 0,1 1 1 0 0,-22 10 17852 0 0,18 7-17658 0 0,12 74-506 0 0,-1-1-237 0 0,-3-66 256 0 0,0 1-826 0 0,7-49 502 0 0,-7-38 401 0 0,6-13 167 0 0,-9 54-173 0 0,2-1 0 0 0,4-20 0 0 0,0 15-77 0 0,-6 17-156 0 0,1 0 0 0 0,0 0 0 0 0,1 0 1 0 0,-1 1-1 0 0,2-1 0 0 0,-1 1 0 0 0,1 0 0 0 0,1 0 1 0 0,-1 0-1 0 0,10-10 0 0 0,-13 17 15 0 0,0 0 0 0 0,0 0 0 0 0,0 0 0 0 0,1 1 0 0 0,-1-1-1 0 0,0 1 1 0 0,0-1 0 0 0,1 1 0 0 0,-1-1 0 0 0,0 1 0 0 0,1 0 0 0 0,-1 0 0 0 0,0 0 0 0 0,1 0-1 0 0,-1 0 1 0 0,1 0 0 0 0,-1 0 0 0 0,0 0 0 0 0,1 0 0 0 0,-1 0 0 0 0,0 1 0 0 0,1-1 0 0 0,-1 1-1 0 0,0-1 1 0 0,0 1 0 0 0,1-1 0 0 0,-1 1 0 0 0,0 0 0 0 0,0 0 0 0 0,0-1 0 0 0,0 1 0 0 0,0 0-1 0 0,0 0 1 0 0,1 2 0 0 0,8 6-2560 0 0,-1 0 0 0 0,16 20 0 0 0,-12-13-342 0 0,-8-10 1815 0 0,1 1 0 0 0,-1 0 0 0 0,6 11 0 0 0,-5-7 267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8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0 924 0 0,'-37'0'26315'0'0,"41"27"-24939"0"0,21 76-1123 0 0,9 46-379 0 0,-31-139 21 0 0,0-1-1 0 0,0 1 1 0 0,1-1-1 0 0,7 14 1 0 0,7 18-1836 0 0,-11-31-200 0 0,-2-14-1844 0 0,1-18-1768 0 0,-6 12 3951 0 0,-2-1 1 0 0,0 0 0 0 0,0 1-1 0 0,-6-17 1 0 0,3 10 171 0 0,-10-22-835 0 0,4 18 1444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1220 0 0,'3'1'20455'0'0,"0"0"-18710"0"0,7 2-4556 0 0,-7-4 4392 0 0,56-21-667 0 0,-45 17-609 0 0,0-1-1 0 0,16-9 0 0 0,6-3 108 0 0,-19 10-226 0 0,-1-1 0 0 0,27-20 0 0 0,-10 7-27 0 0,-19 12-116 0 0,-1-1 1 0 0,0-1 0 0 0,-1 0 0 0 0,0 0-1 0 0,-1-1 1 0 0,15-23 0 0 0,-3-7 44 0 0,-23 42-82 0 0,0 1-1 0 0,1 0 0 0 0,-1-1 0 0 0,0 1 0 0 0,0 0 1 0 0,0-1-1 0 0,0 1 0 0 0,1 0 0 0 0,-1-1 1 0 0,0 1-1 0 0,0-1 0 0 0,0 1 0 0 0,0 0 0 0 0,0-1 1 0 0,0 1-1 0 0,0-1 0 0 0,0 1 0 0 0,0 0 1 0 0,0-1-1 0 0,0 1 0 0 0,0 0 0 0 0,0-1 1 0 0,0 1-1 0 0,-1-1 0 0 0,1 1 0 0 0,0 0 0 0 0,0-1 1 0 0,0 1-1 0 0,-1 0 0 0 0,1-1 0 0 0,0 1 1 0 0,0 0-1 0 0,-1-1 0 0 0,1 1 0 0 0,0 0 0 0 0,0 0 1 0 0,-1-1-1 0 0,1 1 0 0 0,0 0 0 0 0,-1 0 1 0 0,1 0-1 0 0,0-1 0 0 0,-1 1 0 0 0,1 0 0 0 0,-1 0 1 0 0,1 0-1 0 0,0 0 0 0 0,-1 0 0 0 0,0 0 1 0 0,-18-3 165 0 0,8 3-166 0 0,1 1 1 0 0,0 0-1 0 0,0 1 0 0 0,0 0 1 0 0,0 0-1 0 0,0 1 0 0 0,1 1 1 0 0,-1 0-1 0 0,1 0 0 0 0,0 0 1 0 0,0 1-1 0 0,0 1 0 0 0,1-1 1 0 0,-13 12-1 0 0,11-7-52 0 0,0 0 1 0 0,0 0-1 0 0,1 1 1 0 0,1 1-1 0 0,0-1 0 0 0,0 1 1 0 0,1 1-1 0 0,1-1 1 0 0,0 1-1 0 0,-5 14 0 0 0,3-2-64 0 0,1 0 0 0 0,-9 51 0 0 0,15-64 114 0 0,1-1 0 0 0,-1 1 1 0 0,2 0-1 0 0,0-1 0 0 0,0 1 0 0 0,1-1 0 0 0,1 1 1 0 0,-1-1-1 0 0,6 12 0 0 0,-4-14 42 0 0,1 0 0 0 0,-1-1 0 0 0,1 1 0 0 0,1-1 1 0 0,0-1-1 0 0,0 1 0 0 0,0-1 0 0 0,1 0 0 0 0,0 0 0 0 0,0-1 0 0 0,1 0 0 0 0,0 0 1 0 0,0-1-1 0 0,0 0 0 0 0,1 0 0 0 0,16 6 0 0 0,-5-4-123 0 0,1 0 0 0 0,-1-2 0 0 0,1 0 0 0 0,0-1 0 0 0,0-2 0 0 0,38 1 0 0 0,-28-4-2895 0 0,46-10 1 0 0,-68 10 1832 0 0,-1 0-1 0 0,0-1 1 0 0,1 0 0 0 0,-1-1-1 0 0,0 0 1 0 0,0 0 0 0 0,-1-1-1 0 0,1 0 1 0 0,-1 0-1 0 0,0 0 1 0 0,0-1 0 0 0,0 0-1 0 0,0-1 1 0 0,7-8 0 0 0,-4 3-194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9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6 120 0 0,'0'0'609'0'0,"-24"0"1268"0"0,0-6-3696 0 0,23 6 1332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0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70 64 0 0,'-4'-1'1451'0'0,"-1"0"0"0"0,0 0 0 0 0,1 0 0 0 0,-1-1 0 0 0,1 0 0 0 0,-1 1 0 0 0,1-2 1 0 0,0 1-1 0 0,-8-7 8739 0 0,13 10-10138 0 0,5-6-15 0 0,24-2 302 0 0,-18 7-29 0 0,1-2 0 0 0,23-4 0 0 0,-23 3-142 0 0,0 1 1 0 0,25-2 0 0 0,40-7 35 0 0,20 7-100 0 0,-56 1-29 0 0,0 2 0 0 0,43 5-1 0 0,45 2 95 0 0,-21-1-44 0 0,211 15 210 0 0,135 5-144 0 0,-370-22-167 0 0,247 9 156 0 0,-131-11-64 0 0,-16-1-14 0 0,248 1 117 0 0,-205-3-149 0 0,809-8 146 0 0,-523 5-131 0 0,321 2 91 0 0,-442 5-69 0 0,448 9 59 0 0,-305-3-48 0 0,-2 1 2 0 0,517 2 118 0 0,-847-10-212 0 0,366-7-96 0 0,-322 1 54 0 0,-53-1-4 0 0,-54-1 61 0 0,-86 2 924 0 0,-47-40-30234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0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40 1016 0 0,'-4'-21'4573'0'0,"-7"2"6031"0"0,11 20-10488 0 0,0-1 0 0 0,0 0 1 0 0,0 0-1 0 0,0 1 0 0 0,0-1 1 0 0,0 0-1 0 0,0 0 0 0 0,0 1 1 0 0,0-1-1 0 0,0 0 0 0 0,0 0 0 0 0,-1 0 1 0 0,1 1-1 0 0,0-1 0 0 0,0 0 1 0 0,0 0-1 0 0,0 0 0 0 0,-1 1 1 0 0,1-1-1 0 0,0 0 0 0 0,0 0 1 0 0,0 0-1 0 0,-1 0 0 0 0,1 0 0 0 0,0 1 1 0 0,0-1-1 0 0,0 0 0 0 0,-1 0 1 0 0,1 0-1 0 0,0 0 0 0 0,0 0 1 0 0,-1 0-1 0 0,1 0 0 0 0,0 0 0 0 0,0 0 1 0 0,-1 0-1 0 0,1 0 0 0 0,0 0 1 0 0,0 0-1 0 0,-1 0 0 0 0,1 0 1 0 0,0 0-1 0 0,0 0 0 0 0,-1 0 1 0 0,1 0-1 0 0,0 0 0 0 0,0-1 0 0 0,0 1 1 0 0,-1 0-1 0 0,1 0 0 0 0,0 0 1 0 0,0 0-1 0 0,0 0 0 0 0,-1-1 1 0 0,1 1-1 0 0,0 0 0 0 0,0 0 1 0 0,0 0-1 0 0,0-1 0 0 0,0 1 0 0 0,-1 0 1 0 0,1 0-1 0 0,0 0 0 0 0,0-1 1 0 0,0 1-1 0 0,0 0 0 0 0,0-1 1 0 0,-4 96 887 0 0,3-4-312 0 0,2 85-48 0 0,1 6-446 0 0,-1-37-108 0 0,2 86 75 0 0,-1-8 32 0 0,20 1164 564 0 0,-39-610-331 0 0,4-283-251 0 0,10-383-162 0 0,-13 1135 199 0 0,32-494-22 0 0,-8-487-138 0 0,12 149-31 0 0,34-5-160 0 0,-25-297-155 0 0,-28-110 183 0 0,0 0 1 0 0,-1 0-1 0 0,1 0 0 0 0,0 0 1 0 0,0 0-1 0 0,0 0 1 0 0,0 0-1 0 0,0-1 1 0 0,2 3-1 0 0,-2-3-23 0 0,-1-1 0 0 0,0 1 0 0 0,1-1 0 0 0,-1 0-1 0 0,1 1 1 0 0,-1-1 0 0 0,0 1 0 0 0,1-1 0 0 0,-1 0 0 0 0,1 0 0 0 0,-1 1-1 0 0,1-1 1 0 0,-1 0 0 0 0,1 0 0 0 0,0 0 0 0 0,-1 1 0 0 0,1-1 0 0 0,-1 0-1 0 0,1 0 1 0 0,-1 0 0 0 0,1 0 0 0 0,-1 0 0 0 0,1 0 0 0 0,0 0 0 0 0,-1 0-1 0 0,1 0 1 0 0,-1-1 0 0 0,1 1 0 0 0,-1 0 0 0 0,1 0 0 0 0,-1 0 0 0 0,1-1-1 0 0,-1 1 1 0 0,1 0 0 0 0,0-1 0 0 0,0 0-875 0 0,2-20-5331 0 0,-14-22-2478 0 0,-4 2 4015 0 0,8 29 3615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05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339 294 488 0 0,'-1'-3'685'0'0,"1"1"1"0"0,-1-1-1 0 0,1 0 0 0 0,-1 0 0 0 0,0 1 1 0 0,0-1-1 0 0,-2-3 0 0 0,-4-18 2633 0 0,6 15-2442 0 0,0-1 0 0 0,-1 1 0 0 0,0 0 1 0 0,-5-14-1 0 0,-2-13 865 0 0,5 16-298 0 0,2 1-1 0 0,0-21 1 0 0,-2-20 2238 0 0,2 50-1892 0 0,0 18 340 0 0,-2 194-2250 0 0,-3 6 263 0 0,-3 9 42 0 0,1 3-79 0 0,-2 199 3 0 0,3 107 177 0 0,-40 371 85 0 0,40-789-341 0 0,-42 415 182 0 0,-5 73-34 0 0,-10 776 207 0 0,62-1238-330 0 0,3 398 67 0 0,8-278-36 0 0,14 213 57 0 0,-17-402-120 0 0,24 235 89 0 0,-15-204-129 0 0,28 104 1 0 0,-5-77-87 0 0,-34-114 132 0 0,-6-14 181 0 0,-7-11-5 0 0,7 14-210 0 0,1-1 0 0 0,0 1 0 0 0,0-1 0 0 0,1 1 0 0 0,-1-1 0 0 0,0 0 1 0 0,-1-5-1 0 0,-7-11-155 0 0,-49-63-3437 0 0,59 82 3516 0 0,-1 0-1 0 0,1 0 0 0 0,0-1 1 0 0,0 1-1 0 0,-1 0 0 0 0,1 0 1 0 0,0 0-1 0 0,0-1 0 0 0,-1 1 1 0 0,1 0-1 0 0,0 0 0 0 0,0 0 0 0 0,-1 0 1 0 0,1 0-1 0 0,0 0 0 0 0,-1 0 1 0 0,1 0-1 0 0,0 0 0 0 0,-1 0 1 0 0,1 0-1 0 0,0 0 0 0 0,-1 0 1 0 0,1 0-1 0 0,0 0 0 0 0,0 0 0 0 0,-1 0 1 0 0,1 0-1 0 0,0 0 0 0 0,-1 0 1 0 0,1 0-1 0 0,0 1 0 0 0,0-1 1 0 0,-1 0-1 0 0,1 0 0 0 0,0 0 1 0 0,0 0-1 0 0,-1 1 0 0 0,1-1 1 0 0,0 0-1 0 0,0 0 0 0 0,0 1 0 0 0,-1-1 1 0 0,1 0-1 0 0,0 0 0 0 0,0 1 1 0 0,0-1-1 0 0,0 0 0 0 0,0 1 1 0 0,-1-1-1 0 0,-6 12-3499 0 0,-24 44-10239 0 0,18-45 10821 0 0,9-10 1751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0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19 372 0 0,'-20'0'759'0'0,"8"1"-221"0"0,0-1 0 0 0,-1-1 0 0 0,1 0 0 0 0,-12-2-1 0 0,-21-3-195 0 0,4 0-510 0 0,35 5-28 0 0,-1 0 1 0 0,1 1-1 0 0,-1-1 0 0 0,1 1 0 0 0,-12 1 0 0 0,-5 0-167 0 0,16 0 507 0 0,1 1-1 0 0,0-1 0 0 0,-1 1 0 0 0,1 0 1 0 0,0 1-1 0 0,0-1 0 0 0,-9 7 1 0 0,4-4 319 0 0,7-3-489 0 0,0 0 0 0 0,0 0 0 0 0,0-1 0 0 0,0 1 0 0 0,0-1 1 0 0,0 0-1 0 0,0-1 0 0 0,-9 2 0 0 0,-36 9-3054 0 0,41-11 2671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0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263 336 112 0 0,'-44'6'5711'0'0,"43"-6"-5392"0"0,0 0 1 0 0,-1-1 0 0 0,1 1 0 0 0,-1 0 0 0 0,1-1 0 0 0,0 1 0 0 0,0-1 0 0 0,-1 1 0 0 0,1-1 0 0 0,0 1 0 0 0,-2-2 0 0 0,-11-3 2288 0 0,12 4-2348 0 0,0 1-1 0 0,0-1 0 0 0,-1 1 1 0 0,1-1-1 0 0,0 0 0 0 0,0 0 1 0 0,0 0-1 0 0,0 0 0 0 0,1 0 0 0 0,-1 0 1 0 0,0-1-1 0 0,-2-2 0 0 0,2 3-61 0 0,0 0 0 0 0,1-1 0 0 0,-1 1 0 0 0,0 0-1 0 0,0 0 1 0 0,1 0 0 0 0,-1 0 0 0 0,0 0 0 0 0,0 0 0 0 0,0 0-1 0 0,0 1 1 0 0,-4-1 0 0 0,-31-11 3464 0 0,-6 7-923 0 0,5 5-1406 0 0,25 0-411 0 0,25 0 563 0 0,269 5-765 0 0,261-20-209 0 0,-341 7-399 0 0,326-14 124 0 0,1 1-68 0 0,-374 17-94 0 0,1682-26 412 0 0,-769 24-378 0 0,1793 6-326 0 0,-2252 6 97 0 0,-117-6 94 0 0,-361-6 123 0 0,-130 6 365 0 0,30-1-4971 0 0,-28-1 3696 0 0,1 1 0 0 0,-1-1 0 0 0,0 0 0 0 0,0 0 0 0 0,0 0 0 0 0,0-1 0 0 0,0 1 0 0 0,0 0 0 0 0,-1-1 0 0 0,1 1 0 0 0,1-4 0 0 0,15-36-5997 0 0,-9 20 4326 0 0,27-46-3091 0 0,-22 45 4102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51 836 0 0,'4'-11'18198'0'0,"-9"-2"-13676"0"0,-14-2-3049 0 0,13 10-878 0 0,2 4-425 0 0,0 0 0 0 0,0 0 0 0 0,0 0 0 0 0,0 0 0 0 0,-1 0 0 0 0,-7 1 0 0 0,-7 1-91 0 0,0 1 1 0 0,1 1-1 0 0,0 0 0 0 0,0 1 0 0 0,0 1 0 0 0,0 1 0 0 0,1 1 0 0 0,0 0 0 0 0,0 1 0 0 0,1 1 0 0 0,0 1 0 0 0,-20 15 0 0 0,20-11-60 0 0,0 0 0 0 0,1 2 1 0 0,1 0-1 0 0,1 0 0 0 0,0 1 1 0 0,1 1-1 0 0,1 0 0 0 0,0 1 0 0 0,2 0 1 0 0,-8 22-1 0 0,12-29-40 0 0,1 1 0 0 0,1 0 0 0 0,0 0 0 0 0,0 0 0 0 0,2 1-1 0 0,-1-1 1 0 0,2 1 0 0 0,0-1 0 0 0,2 19 0 0 0,-1-26-3 0 0,1 0 0 0 0,-1-1-1 0 0,1 1 1 0 0,1 0 0 0 0,-1-1-1 0 0,1 0 1 0 0,0 1 0 0 0,0-1-1 0 0,0 0 1 0 0,1-1 0 0 0,0 1-1 0 0,0 0 1 0 0,0-1 0 0 0,0 0 0 0 0,6 4-1 0 0,3 1-8 0 0,1 0-1 0 0,0 0 0 0 0,0-2 1 0 0,20 8-1 0 0,-22-11 38 0 0,0-1 0 0 0,0-1-1 0 0,1 0 1 0 0,-1 0 0 0 0,1-1 0 0 0,-1-1 0 0 0,22-2 0 0 0,0 2 29 0 0,-16-2-20 0 0,1 0 1 0 0,-1-2-1 0 0,0 1 0 0 0,0-2 1 0 0,25-10-1 0 0,3 0-260 0 0,-39 12 7 0 0,0 0-1 0 0,0 0 1 0 0,-1-1-1 0 0,1 0 1 0 0,-1 0-1 0 0,9-7 1 0 0,-9 5-645 0 0,1 1-1 0 0,-1 1 1 0 0,2-1 0 0 0,12-5 0 0 0,-16 8 164 0 0,-1 0-1 0 0,1 0 1 0 0,0-1 0 0 0,-1 1-1 0 0,1-1 1 0 0,-1 0 0 0 0,0 0 0 0 0,0 0-1 0 0,0-1 1 0 0,0 1 0 0 0,-1-1-1 0 0,1 1 1 0 0,-1-1 0 0 0,3-6-1 0 0,-2 3-241 0 0,0 0 0 0 0,0 0 0 0 0,-1 0 0 0 0,0 0 0 0 0,0 0 0 0 0,-1 0 0 0 0,0-1 0 0 0,0-7 0 0 0,-1-1-80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5 248 0 0,'-9'-4'11292'0'0,"1"21"-1846"0"0,6-3-8437 0 0,9 143 915 0 0,-2-93-1543 0 0,-1 682 1986 0 0,-9-369-1847 0 0,5-275 152 0 0,0-102-669 0 0,0 0 1 0 0,0 0 0 0 0,0 0 0 0 0,0 0 0 0 0,0 0-1 0 0,0 0 1 0 0,-1 0 0 0 0,1 0 0 0 0,0 0 0 0 0,0 0-1 0 0,0 0 1 0 0,0 0 0 0 0,0 0 0 0 0,0 0 0 0 0,0 0 0 0 0,0 0-1 0 0,0 0 1 0 0,-1 0 0 0 0,1 0 0 0 0,0 0 0 0 0,0 0-1 0 0,0 0 1 0 0,0 0 0 0 0,0 0 0 0 0,0 0 0 0 0,0 0-1 0 0,0 0 1 0 0,0 0 0 0 0,0 0 0 0 0,0 0 0 0 0,0 0-1 0 0,-1 0 1 0 0,1-1 0 0 0,0 1 0 0 0,0 0 0 0 0,0 0 0 0 0,0 0-1 0 0,0 0 1 0 0,0 0 0 0 0,0 0 0 0 0,0 0 0 0 0,0 0-1 0 0,0 0 1 0 0,0-1 0 0 0,0 16-343 0 0,10 28 75 0 0,-9-34 449 0 0,2-17-122 0 0,4-27 158 0 0,14-72 265 0 0,7-32-206 0 0,-20 98-237 0 0,3-13-3 0 0,-2 24-25 0 0,6-45 0 0 0,-8 39-19 0 0,3-7-25 0 0,19-51 0 0 0,-23 75 9 0 0,-5 18 14 0 0,0-1-1 0 0,-1 1 1 0 0,1-1-1 0 0,0 1 1 0 0,0-1-1 0 0,0 1 1 0 0,0 0-1 0 0,0-1 0 0 0,1 1 1 0 0,-1 0-1 0 0,0 0 1 0 0,1 0-1 0 0,-1 0 1 0 0,0 0-1 0 0,1 0 1 0 0,-1 0-1 0 0,1 1 1 0 0,0-1-1 0 0,-1 0 1 0 0,1 1-1 0 0,-1-1 1 0 0,1 1-1 0 0,0 0 0 0 0,-1 0 1 0 0,1-1-1 0 0,0 1 1 0 0,0 0-1 0 0,-1 0 1 0 0,1 1-1 0 0,3-1 1 0 0,1 1-12 0 0,0 0 0 0 0,0 1-1 0 0,0-1 1 0 0,0 1 0 0 0,0 0 0 0 0,-1 1 0 0 0,8 4 0 0 0,62 38-41 0 0,-60-34 68 0 0,-1 0-1 0 0,25 26 1 0 0,-1-1 21 0 0,-25-23-9 0 0,0 1 0 0 0,-1 0 1 0 0,-1 1-1 0 0,14 23 1 0 0,-9-14 11 0 0,-8-10-5 0 0,-1-1 1 0 0,0 2 0 0 0,6 19 0 0 0,8 18 49 0 0,-17-43-105 0 0,0 1-1 0 0,0 0 1 0 0,-1 0 0 0 0,0 0 0 0 0,-1 0 0 0 0,1 13-1 0 0,-1-18-696 0 0,-1-5 709 0 0,-1 0-1 0 0,0 0 0 0 0,0 0 1 0 0,0 0-1 0 0,0 0 1 0 0,1 0-1 0 0,-1 1 1 0 0,0-1-1 0 0,0 0 0 0 0,0 0 1 0 0,0 0-1 0 0,0 0 1 0 0,0 0-1 0 0,1 1 0 0 0,-1-1 1 0 0,0 0-1 0 0,0 0 1 0 0,0 0-1 0 0,0 0 0 0 0,0 1 1 0 0,0-1-1 0 0,0 0 1 0 0,0 0-1 0 0,0 0 0 0 0,0 1 1 0 0,0-1-1 0 0,0 0 1 0 0,0 0-1 0 0,0 0 1 0 0,0 0-1 0 0,0 1 0 0 0,0-1 1 0 0,0 0-1 0 0,0 0 1 0 0,0 0-1 0 0,0 1 0 0 0,0-1 1 0 0,0 0-1 0 0,0 0 1 0 0,0 0-1 0 0,-1 0 0 0 0,1 0 1 0 0,0 1-1 0 0,0-1 1 0 0,0 0-1 0 0,0 0 1 0 0,0 0-1 0 0,0 0 0 0 0,-1 0 1 0 0,1 0-1 0 0,0 1 1 0 0,0-1-1 0 0,0 0 0 0 0,0 0 1 0 0,-1 0-1 0 0,1 0 1 0 0,0 0-1 0 0,0 0 0 0 0,0 0 1 0 0,-1 0-1 0 0,1 0 1 0 0,0 0-1 0 0,-1 2-280 0 0,1-1 0 0 0,-1 1-1 0 0,0 0 1 0 0,0-1 0 0 0,0 1-1 0 0,0-1 1 0 0,0 1 0 0 0,0-1-1 0 0,-2 2 1 0 0,-15 15-5235 0 0,9-8 2761 0 0,0-1-1 0 0,-1 0 1 0 0,0 0-1 0 0,0-1 1 0 0,-23 13 0 0 0,22-15 1587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222 125 20 0 0,'-1'-1'219'0'0,"1"0"-1"0"0,-1 1 1 0 0,1-1-1 0 0,-1 0 1 0 0,1 0-1 0 0,-1 1 1 0 0,0-1-1 0 0,1 0 1 0 0,-1 1-1 0 0,0-1 1 0 0,0 1-1 0 0,1-1 1 0 0,-1 1 0 0 0,0-1-1 0 0,0 1 1 0 0,0-1-1 0 0,0 1 1 0 0,0 0-1 0 0,1 0 1 0 0,-1-1-1 0 0,0 1 1 0 0,0 0-1 0 0,0 0 1 0 0,0 0-1 0 0,0 0 1 0 0,0 0 0 0 0,0 0-1 0 0,0 0 1 0 0,0 0-1 0 0,-1 1 1 0 0,-32 4 8043 0 0,20-1-5857 0 0,12-3-2152 0 0,-1-1 0 0 0,1 1-1 0 0,-1 0 1 0 0,1 0 0 0 0,0 0 0 0 0,-1 0-1 0 0,1 0 1 0 0,0 1 0 0 0,0-1 0 0 0,0 1-1 0 0,0-1 1 0 0,0 1 0 0 0,0 0-1 0 0,0 0 1 0 0,0 0 0 0 0,-1 2 0 0 0,-2 4-190 0 0,1-1 0 0 0,0 0 0 0 0,0 1 0 0 0,1 0 0 0 0,0-1 0 0 0,0 1 0 0 0,1 1 1 0 0,0-1-1 0 0,1 0 0 0 0,-1 0 0 0 0,2 1 0 0 0,-1-1 0 0 0,1 1 0 0 0,0-1 0 0 0,1 0 0 0 0,0 1 0 0 0,0-1 1 0 0,1 0-1 0 0,0 1 0 0 0,1-1 0 0 0,-1 0 0 0 0,1-1 0 0 0,1 1 0 0 0,0 0 0 0 0,6 8 0 0 0,-4-7-74 0 0,-2-1-2 0 0,0-1 0 0 0,1 0 0 0 0,0 0 0 0 0,1 0 0 0 0,0 0 0 0 0,0-1 0 0 0,0 0 0 0 0,1 0 0 0 0,-1-1 0 0 0,2 1 0 0 0,-1-2 0 0 0,12 7 0 0 0,-12-8 20 0 0,0 0-1 0 0,0-1 1 0 0,0 0 0 0 0,1-1 0 0 0,-1 1-1 0 0,0-1 1 0 0,1-1 0 0 0,-1 1 0 0 0,1-1-1 0 0,0-1 1 0 0,-1 1 0 0 0,1-1 0 0 0,-1-1-1 0 0,0 1 1 0 0,9-4 0 0 0,-13 4 21 0 0,0-1 0 0 0,0 1 0 0 0,0-1 0 0 0,-1 0 0 0 0,1 1 0 0 0,-1-1-1 0 0,1 0 1 0 0,-1 0 0 0 0,0-1 0 0 0,1 1 0 0 0,-1 0 0 0 0,3-6 0 0 0,-1 2 81 0 0,0 0 0 0 0,-1-1-1 0 0,1 0 1 0 0,2-9 0 0 0,-4 9-24 0 0,-1 0 1 0 0,0 0-1 0 0,0 0 1 0 0,-1 0-1 0 0,0 0 1 0 0,0 0-1 0 0,0-1 1 0 0,-1 1 0 0 0,0 0-1 0 0,-1 0 1 0 0,0 0-1 0 0,0 1 1 0 0,0-1-1 0 0,-1 0 1 0 0,-4-8-1 0 0,-5-8 103 0 0,-1 1 0 0 0,-29-38 0 0 0,26 41-249 0 0,-1 0 0 0 0,0 1 0 0 0,-2 1 0 0 0,0 1 0 0 0,0 1 0 0 0,-1 0 0 0 0,-41-21 0 0 0,56 34-35 0 0,0-1 0 0 0,-1 1-1 0 0,0 1 1 0 0,1-1-1 0 0,-1 1 1 0 0,0 0 0 0 0,0 0-1 0 0,1 1 1 0 0,-1 0-1 0 0,-7 0 1 0 0,11 0-33 0 0,0 0 1 0 0,0 0-1 0 0,0 1 1 0 0,0-1-1 0 0,0 1 1 0 0,0-1-1 0 0,0 1 1 0 0,0 0-1 0 0,0-1 1 0 0,0 1-1 0 0,0 0 1 0 0,0 0-1 0 0,1 1 1 0 0,-1-1-1 0 0,0 0 1 0 0,1 0-1 0 0,-1 1 1 0 0,1-1-1 0 0,0 1 0 0 0,-1-1 1 0 0,1 1-1 0 0,0 0 1 0 0,0 0-1 0 0,0-1 1 0 0,0 1-1 0 0,0 0 1 0 0,0 0-1 0 0,1 0 1 0 0,-1 0-1 0 0,1 0 1 0 0,-1 2-1 0 0,0 5-776 0 0,1-1 0 0 0,1 1 1 0 0,-1 0-1 0 0,1-1 0 0 0,1 1 0 0 0,0-1 0 0 0,0 0 0 0 0,0 1 0 0 0,6 10 0 0 0,0 0-1584 0 0,2 0 0 0 0,18 29 0 0 0,-5-18-63 0 0,-12-13 1479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8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19 464 0 0,'-2'-11'8969'0'0,"0"11"-8146"0"0,-12-2 7995 0 0,10-1-8548 0 0,3 3-142 0 0,0-1-1 0 0,0 1 0 0 0,0 0 0 0 0,1 0 0 0 0,-1-1 1 0 0,0 1-1 0 0,0 0 0 0 0,0 0 0 0 0,0 0 0 0 0,0 0 1 0 0,0 0-1 0 0,0 0 0 0 0,0 0 0 0 0,1 0 0 0 0,-1 0 1 0 0,0 0-1 0 0,0 1 0 0 0,0-1 0 0 0,0 0 1 0 0,0 1-1 0 0,1-1 0 0 0,-1 1 0 0 0,0-1 0 0 0,-1 1 1 0 0,-6 2 948 0 0,4-2-920 0 0,0 0 0 0 0,0 0 0 0 0,0 0 0 0 0,0 1 0 0 0,0 0 0 0 0,1 0 0 0 0,-1 0 0 0 0,1 0 0 0 0,0 0 0 0 0,-1 1 0 0 0,1-1 0 0 0,0 1 0 0 0,0 0 0 0 0,-3 4 0 0 0,-6 7-81 0 0,0 0 0 0 0,1 1 0 0 0,1 0 0 0 0,1 0 0 0 0,0 1 1 0 0,1 0-1 0 0,0 1 0 0 0,2 0 0 0 0,0 0 0 0 0,0 1 0 0 0,2-1 0 0 0,-3 26 0 0 0,6-35-100 0 0,1 0 0 0 0,1 0 0 0 0,-1-1 0 0 0,2 1 0 0 0,-1 0 0 0 0,1 0 0 0 0,0-1 0 0 0,0 1 0 0 0,1-1 0 0 0,0 1 0 0 0,1-1 0 0 0,-1 0 0 0 0,1 0 0 0 0,1-1 0 0 0,-1 1 1 0 0,1-1-1 0 0,0 0 0 0 0,1 0 0 0 0,-1-1 0 0 0,1 1 0 0 0,0-1 0 0 0,1-1 0 0 0,-1 1 0 0 0,1-1 0 0 0,8 4 0 0 0,10 4-127 0 0,-19-8 69 0 0,0-1-1 0 0,1-1 1 0 0,-1 1-1 0 0,12 2 0 0 0,47 16-1231 0 0,-42-16 522 0 0,-6-1-1044 0 0,31 4 0 0 0,-42-8 1056 0 0,0 0 0 0 0,0 0 0 0 0,0 0 1 0 0,1-1-1 0 0,-1 0 0 0 0,0 0 0 0 0,0-1 0 0 0,11-4 1 0 0,-9 3-103 0 0,-1-1 1 0 0,0-1-1 0 0,0 1 1 0 0,0-1-1 0 0,-1-1 1 0 0,0 1-1 0 0,1-1 1 0 0,-2 0-1 0 0,1 0 1 0 0,-1-1-1 0 0,0 1 1 0 0,5-10-1 0 0,-3 0-89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37 252 0 0,'-33'-21'5914'0'0,"2"5"14596"0"0,32 23-19552 0 0,2 6-934 0 0,0 0 0 0 0,-1 0 0 0 0,1 18 0 0 0,4 24 49 0 0,1 4 27 0 0,-6-41-61 0 0,7 35 0 0 0,0-5-90 0 0,3 9-204 0 0,-6-31-14 0 0,-5-21 118 0 0,0-1 0 0 0,0 1 0 0 0,0 0 0 0 0,1-1 0 0 0,0 1 0 0 0,0-1 0 0 0,2 6 0 0 0,3 4-719 0 0,5 7-4498 0 0,-11-20 5124 0 0,0-1-1 0 0,-1 1 0 0 0,1-1 1 0 0,-1 1-1 0 0,1-1 1 0 0,0 1-1 0 0,-1-1 1 0 0,1 0-1 0 0,-1 0 1 0 0,1 1-1 0 0,0-1 1 0 0,0 0-1 0 0,-1 0 0 0 0,1 0 1 0 0,0 1-1 0 0,-1-1 1 0 0,1 0-1 0 0,0 0 1 0 0,0 0-1 0 0,-1 0 1 0 0,1-1-1 0 0,0 1 1 0 0,0 0-1 0 0,-1 0 0 0 0,1 0 1 0 0,0-1-1 0 0,-1 1 1 0 0,1 0-1 0 0,0 0 1 0 0,0-1-1 0 0,2-3-623 0 0,1 1 1 0 0,-1-1-1 0 0,-1 0 0 0 0,1 0 1 0 0,0 0-1 0 0,-1 0 0 0 0,0 0 1 0 0,0-1-1 0 0,0 1 0 0 0,0 0 1 0 0,1-7-1 0 0,-3 11 846 0 0,3-11-992 0 0,1-1 95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48 192 120 0 0,'8'-11'1873'0'0,"-5"-11"9416"0"0,-4 22-10868 0 0,0 0 0 0 0,0 0 0 0 0,0 0 0 0 0,0 0 0 0 0,0 0 0 0 0,0 0-1 0 0,0 0 1 0 0,0 1 0 0 0,0-1 0 0 0,1 1 0 0 0,-1-1 0 0 0,0 0 0 0 0,0 1 0 0 0,0-1 0 0 0,0 1 0 0 0,1 0 0 0 0,-1-1 0 0 0,0 1 0 0 0,1 0 0 0 0,-1-1 0 0 0,0 2 0 0 0,0 0-65 0 0,0-1 1 0 0,0 1 0 0 0,0 0-1 0 0,0 0 1 0 0,0 0 0 0 0,1 0 0 0 0,-1 0-1 0 0,1 0 1 0 0,-1 4 0 0 0,1 7-641 0 0,1 0 1 0 0,3 25-1 0 0,-1-6 912 0 0,8 204 204 0 0,-12-226-1191 0 0,-2-17 199 0 0,-4-30 123 0 0,3 20-3 0 0,-2-10 45 0 0,-19-102 113 0 0,23 111-110 0 0,0 0 0 0 0,2 0 0 0 0,0 0 0 0 0,1 0 0 0 0,3-22 0 0 0,1 12-9 0 0,-3 14-7 0 0,0 0 0 0 0,2 0 0 0 0,5-17-1 0 0,-5 22-5 0 0,0-1 0 0 0,0 2 0 0 0,9-14 0 0 0,-11 19 6 0 0,1 0-1 0 0,-1 0 1 0 0,1 0-1 0 0,0 0 1 0 0,0 0-1 0 0,0 1 1 0 0,0 0 0 0 0,1-1-1 0 0,-1 1 1 0 0,0 0-1 0 0,1 1 1 0 0,3-2-1 0 0,-3 2-1 0 0,1 0 1 0 0,-1 1-1 0 0,0-1 0 0 0,0 1 0 0 0,0 0 0 0 0,0 1 0 0 0,0-1 0 0 0,0 1 0 0 0,0 0 0 0 0,0-1 0 0 0,0 2 0 0 0,0-1 0 0 0,0 0 1 0 0,5 4-1 0 0,12 2-154 0 0,-16-5 77 0 0,-1 0 0 0 0,1 0-1 0 0,-1 1 1 0 0,0-1 0 0 0,4 4 0 0 0,-4-3-81 0 0,0 0 1 0 0,0-1 0 0 0,0 1 0 0 0,1-1 0 0 0,4 2 0 0 0,2 1-520 0 0,-1 1 1 0 0,1 1 0 0 0,-2-1 0 0 0,1 1 0 0 0,10 11-1 0 0,-19-17 595 0 0,110 83-12418 0 0,-101-76 10869 0 0,0-1 1 0 0,0 1-1 0 0,17 8 0 0 0,-16-11 708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36 700 0 0,'-23'-4'5598'0'0,"19"3"-4674"0"0,1 1-1 0 0,-1-1 0 0 0,0 0 1 0 0,0 1-1 0 0,0 0 0 0 0,0 0 0 0 0,0 0 1 0 0,-7 2-1 0 0,0 1 1094 0 0,-30 8 3823 0 0,-1 8-3300 0 0,34-14-2417 0 0,1 1 1 0 0,-1 1 0 0 0,1 0-1 0 0,0 0 1 0 0,0 0-1 0 0,1 1 1 0 0,0 0-1 0 0,0 0 1 0 0,1 0-1 0 0,0 1 1 0 0,0 0-1 0 0,1 0 1 0 0,1 0-1 0 0,-4 12 1 0 0,2-5-89 0 0,1 0 0 0 0,1 0 0 0 0,0 0 0 0 0,1 1 0 0 0,1-1 0 0 0,0 1 0 0 0,4 31 0 0 0,-2-44-40 0 0,0 1 0 0 0,0 0 0 0 0,0-1 0 0 0,1 1-1 0 0,0-1 1 0 0,0 0 0 0 0,0 0 0 0 0,1 1 0 0 0,-1-1-1 0 0,1-1 1 0 0,0 1 0 0 0,0 0 0 0 0,0-1-1 0 0,0 1 1 0 0,1-1 0 0 0,0 0 0 0 0,-1 0 0 0 0,1-1-1 0 0,0 1 1 0 0,0-1 0 0 0,1 0 0 0 0,-1 0-1 0 0,0 0 1 0 0,1 0 0 0 0,-1-1 0 0 0,1 0 0 0 0,0 0-1 0 0,-1 0 1 0 0,1 0 0 0 0,0-1 0 0 0,-1 0-1 0 0,1 0 1 0 0,0 0 0 0 0,0 0 0 0 0,-1-1 0 0 0,1 0-1 0 0,0 0 1 0 0,-1 0 0 0 0,1-1 0 0 0,-1 1 0 0 0,1-1-1 0 0,-1 0 1 0 0,0 0 0 0 0,0-1 0 0 0,8-5-1 0 0,-4 3 19 0 0,0-1-1 0 0,-1 0 0 0 0,0-1 1 0 0,0 1-1 0 0,0-1 0 0 0,-1-1 1 0 0,0 1-1 0 0,0-1 0 0 0,-1 0 1 0 0,7-14-1 0 0,-7 10-10 0 0,-1 0 0 0 0,0 0 0 0 0,-1-1 0 0 0,-1 1 0 0 0,2-21 1 0 0,-3 27-28 0 0,-1-1 0 0 0,0 1 0 0 0,-1 0 1 0 0,0 0-1 0 0,1 0 0 0 0,-2 0 1 0 0,1 0-1 0 0,-1 1 0 0 0,0-1 0 0 0,0 0 1 0 0,-1 1-1 0 0,1-1 0 0 0,-1 1 0 0 0,-6-9 1 0 0,-11-12-231 0 0,-25-29-406 0 0,40 49 528 0 0,0 1 1 0 0,-1 0 0 0 0,0 0 0 0 0,0 1-1 0 0,0 0 1 0 0,0 0 0 0 0,-9-4 0 0 0,3 1-219 0 0,10 5 273 0 0,0 1 1 0 0,1 0-1 0 0,-1 0 1 0 0,0 0-1 0 0,1 1 1 0 0,-1-1-1 0 0,0 0 1 0 0,0 1-1 0 0,0-1 1 0 0,0 1-1 0 0,-3-1 1 0 0,-6 0-523 0 0,-4 1-684 0 0,13 1 857 0 0,0 0 1 0 0,0-1-1 0 0,0 1 1 0 0,1 1-1 0 0,-1-1 1 0 0,0 0-1 0 0,1 0 1 0 0,-1 1 0 0 0,1-1-1 0 0,-1 0 1 0 0,1 1-1 0 0,0 0 1 0 0,-1-1-1 0 0,1 1 1 0 0,0 0-1 0 0,0-1 1 0 0,0 1-1 0 0,1 0 1 0 0,-1 0-1 0 0,0 0 1 0 0,0 3 0 0 0,0-1-399 0 0,1 0 1 0 0,0 0-1 0 0,-1 0 1 0 0,2 0-1 0 0,-1 0 1 0 0,0-1-1 0 0,1 1 1 0 0,0 0-1 0 0,-1 0 1 0 0,2 0-1 0 0,-1-1 1 0 0,2 6-1 0 0,1-3-231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4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7 244 0 0,'0'0'4664'0'0,"-12"-6"5518"0"0,11 6-9799 0 0,1 0 0 0 0,-1 0 0 0 0,1 0 0 0 0,-1 0 0 0 0,1 0-1 0 0,-1 0 1 0 0,0 0 0 0 0,1 0 0 0 0,-1 0 0 0 0,1 0 0 0 0,-1 0 0 0 0,1 1 0 0 0,-1-1 0 0 0,1 0 0 0 0,-1 0 0 0 0,-2 3 2680 0 0,2-2-2680 0 0,-1 14 2317 0 0,3-6-3076 0 0,0 3 414 0 0,0 0 0 0 0,1-1 0 0 0,1 1 0 0 0,4 12 0 0 0,5 33-72 0 0,-10-47 23 0 0,1 1-1 0 0,0-1 0 0 0,7 19 1 0 0,6 17-232 0 0,-9-19-438 0 0,2 0-1 0 0,13 28 1 0 0,-8-23-1050 0 0,-3 4-2287 0 0,-4-11-1598 0 0,-5-23 3539 0 0,-2-2 1846 0 0,0 1 0 0 0,0-1 0 0 0,0 0 0 0 0,0 1 0 0 0,0-1 1 0 0,0 0-1 0 0,0 1 0 0 0,0-1 0 0 0,0 0 0 0 0,0 0 0 0 0,0 1 0 0 0,0-1 1 0 0,0 0-1 0 0,0 1 0 0 0,0-1 0 0 0,0 0 0 0 0,-1 0 0 0 0,1 1 1 0 0,0-1-1 0 0,-2 2-1616 0 0,-8-7-1412 0 0,3 0 2098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411 164 600 0 0,'0'0'2955'0'0,"23"-12"-3350"0"0,-1-20 29 0 0,-22 30 695 0 0,1 1 0 0 0,-1-1-1 0 0,0 0 1 0 0,0 0 0 0 0,0 0-1 0 0,0 0 1 0 0,0 0 0 0 0,0 0-1 0 0,0 0 1 0 0,0 0 0 0 0,-1 1-1 0 0,1-1 1 0 0,-1 0 0 0 0,0 0-1 0 0,1 0 1 0 0,-1 1 0 0 0,0-1 0 0 0,-2-2-1 0 0,0-4 1283 0 0,0 3-1236 0 0,1 1 1 0 0,-1 1 0 0 0,0-1 0 0 0,0 0 0 0 0,0 1-1 0 0,0-1 1 0 0,-1 1 0 0 0,1 0 0 0 0,-1 0-1 0 0,0 0 1 0 0,0 1 0 0 0,0 0 0 0 0,-8-4-1 0 0,-1-1 536 0 0,8 4-597 0 0,0 0 1 0 0,-1 1 0 0 0,1 0-1 0 0,-1 0 1 0 0,1 0-1 0 0,-1 1 1 0 0,1-1 0 0 0,-1 2-1 0 0,0-1 1 0 0,0 0-1 0 0,0 1 1 0 0,0 0-1 0 0,1 1 1 0 0,-1-1 0 0 0,0 1-1 0 0,0 0 1 0 0,1 1-1 0 0,-7 1 1 0 0,3 1-68 0 0,-1 0 1 0 0,1 0-1 0 0,0 1 0 0 0,0 0 1 0 0,1 1-1 0 0,0 0 1 0 0,0 0-1 0 0,0 0 0 0 0,-12 15 1 0 0,-1 1 61 0 0,12-13-160 0 0,0 0 0 0 0,-13 19 0 0 0,9-9-12 0 0,1-2 37 0 0,1 0 0 0 0,-16 35-1 0 0,18-31-83 0 0,1 0 0 0 0,1 0 0 0 0,1 1 0 0 0,-5 37-1 0 0,10-50-94 0 0,1 0 1 0 0,-1 0-1 0 0,1 0 0 0 0,1 0 0 0 0,0 0 0 0 0,0 0 0 0 0,1 0 0 0 0,0 0 1 0 0,0 0-1 0 0,1 0 0 0 0,0-1 0 0 0,1 1 0 0 0,0-1 0 0 0,6 9 0 0 0,-7-13-16 0 0,0 1 0 0 0,1-1-1 0 0,0 0 1 0 0,0 0 0 0 0,0-1-1 0 0,0 1 1 0 0,1-1 0 0 0,-1 0-1 0 0,1 0 1 0 0,0 0 0 0 0,0-1-1 0 0,0 0 1 0 0,0 0 0 0 0,0 0-1 0 0,1 0 1 0 0,-1-1-1 0 0,11 2 1 0 0,1-2-122 0 0,1 0-1 0 0,-1-1 0 0 0,1-1 1 0 0,21-4-1 0 0,-32 4 32 0 0,0-1 0 0 0,-1 0 0 0 0,1-1-1 0 0,-1 1 1 0 0,1-1 0 0 0,11-7-1 0 0,34-27-1010 0 0,-45 32 914 0 0,11-10-884 0 0,-1 0 0 0 0,0-1 0 0 0,-1-1 0 0 0,-1-1 0 0 0,-1 0 0 0 0,-1-1 0 0 0,0 0 0 0 0,-1-1 0 0 0,13-30 0 0 0,-7 5-1722 0 0,-1 0 1 0 0,-3-1 0 0 0,14-71-1 0 0,-21 78 1809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88 452 0 0,'9'-72'8105'0'0,"-9"72"-7784"0"0,0-1-1 0 0,0 1 1 0 0,0-1-1 0 0,1 1 0 0 0,-1 0 1 0 0,0-1-1 0 0,0 1 1 0 0,0-1-1 0 0,0 1 1 0 0,0-1-1 0 0,0 1 0 0 0,0-1 1 0 0,0 1-1 0 0,0-1 1 0 0,0 1-1 0 0,0-1 0 0 0,0 1 1 0 0,0 0-1 0 0,0-1 1 0 0,-1 1-1 0 0,1-1 0 0 0,-3-3 3205 0 0,3 4-3205 0 0,-1 0 1 0 0,0-1-1 0 0,1 1-141 0 0,-1 0-1 0 0,0 0 1 0 0,0 0-1 0 0,1 1 1 0 0,-1-1-1 0 0,0 0 1 0 0,0 0 0 0 0,1 1-1 0 0,-1-1 1 0 0,0 0-1 0 0,1 1 1 0 0,-1-1-1 0 0,1 1 1 0 0,-1-1-1 0 0,1 1 1 0 0,-1-1 0 0 0,0 1-1 0 0,1-1 1 0 0,0 1-1 0 0,-1-1 1 0 0,1 1-1 0 0,-1 1 1 0 0,-2 2 69 0 0,1 1-1 0 0,-1 0 1 0 0,1 0 0 0 0,0 1 0 0 0,1-1-1 0 0,-1 0 1 0 0,1 1 0 0 0,-1 9-1 0 0,0 48-74 0 0,2-48-90 0 0,0 790 840 0 0,19-425-1107 0 0,-16-351-140 0 0,1 0 1 0 0,1-1-1 0 0,2 0 0 0 0,11 32 0 0 0,-15-54-263 0 0,-1 1 0 0 0,0 0-1 0 0,3 12 1 0 0,-5-18-13 0 0,-1-17-2894 0 0,-11-31 591 0 0,-23-53 1 0 0,26 77 2222 0 0,-10-26-308 0 0,-8-23 1009 0 0,-23-91 0 0 0,47 149 1196 0 0,1-1-1 0 0,-2-21 0 0 0,4 32-830 0 0,0-1 0 0 0,0 1 0 0 0,0 0-1 0 0,1-1 1 0 0,0 1 0 0 0,0-1 0 0 0,0 1 0 0 0,0 0 0 0 0,1 0 0 0 0,-1 0-1 0 0,1 0 1 0 0,3-5 0 0 0,3-2 341 0 0,1-1 0 0 0,1 1 0 0 0,0 0-1 0 0,0 1 1 0 0,18-13 0 0 0,-16 14-562 0 0,1 1 0 0 0,-1 0 1 0 0,2 0-1 0 0,-1 2 0 0 0,1-1 0 0 0,0 2 1 0 0,1 0-1 0 0,28-6 0 0 0,41-10-1213 0 0,-66 18-193 0 0,-1 1-1 0 0,33-1 1 0 0,-45 4 550 0 0,0-1 1 0 0,0 1 0 0 0,0-1-1 0 0,1 1 1 0 0,-1 1 0 0 0,0-1 0 0 0,0 1-1 0 0,-1 0 1 0 0,1 0 0 0 0,0 0-1 0 0,-1 1 1 0 0,1-1 0 0 0,-1 1 0 0 0,5 4-1 0 0,-8-6 478 0 0,3 2-643 0 0,-1 0 0 0 0,1 0 0 0 0,-1 1 0 0 0,0-1 0 0 0,1 1 0 0 0,-2 0 0 0 0,1 0 0 0 0,0 0 0 0 0,-1 0 0 0 0,2 5 0 0 0,0 2-291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80 141 176 0 0,'-34'28'21631'0'0,"60"-28"-20255"0"0,-10 0-1301 0 0,0 0-1 0 0,-1-1 0 0 0,1 0 0 0 0,-1-1 0 0 0,0-1 0 0 0,0-1 0 0 0,0 0 0 0 0,0-1 0 0 0,0 0 0 0 0,-1-1 0 0 0,14-8 0 0 0,-25 12-52 0 0,0 0-1 0 0,0 0 1 0 0,-1 0-1 0 0,1 0 1 0 0,-1 0-1 0 0,1 0 1 0 0,-1-1-1 0 0,0 1 1 0 0,0-1-1 0 0,0 0 1 0 0,0 0-1 0 0,0 1 1 0 0,-1-1-1 0 0,1 0 1 0 0,-1-1-1 0 0,0 1 1 0 0,0 0-1 0 0,0 0 1 0 0,0 0-1 0 0,-1-1 1 0 0,1 1-1 0 0,-1 0 1 0 0,0-1-1 0 0,0 1 1 0 0,0 0-1 0 0,0-1 1 0 0,-1-3-1 0 0,0 4 7 0 0,0 1 0 0 0,-1 0-1 0 0,1 0 1 0 0,-1 0-1 0 0,1 0 1 0 0,-1 0 0 0 0,0 0-1 0 0,1 1 1 0 0,-1-1 0 0 0,0 0-1 0 0,0 1 1 0 0,0 0-1 0 0,-1-1 1 0 0,1 1 0 0 0,0 0-1 0 0,0 0 1 0 0,-5-1-1 0 0,3 0-7 0 0,0 0 0 0 0,-1 1-1 0 0,1 0 1 0 0,0 0 0 0 0,-1 0-1 0 0,1 0 1 0 0,-1 1 0 0 0,1 0-1 0 0,-1 0 1 0 0,-4 0 0 0 0,-2 3-33 0 0,0 0 1 0 0,1 1-1 0 0,0 0 1 0 0,0 0 0 0 0,0 1-1 0 0,0 0 1 0 0,1 1-1 0 0,-1 0 1 0 0,2 1-1 0 0,-1 0 1 0 0,1 0 0 0 0,0 1-1 0 0,0-1 1 0 0,-10 15-1 0 0,10-10 6 0 0,0 1-1 0 0,0 0 0 0 0,1 0 0 0 0,1 0 0 0 0,1 0 1 0 0,-1 1-1 0 0,2 0 0 0 0,0 0 0 0 0,1 1 0 0 0,-2 20 1 0 0,4-24 4 0 0,1 0 0 0 0,0 0 0 0 0,1 0 1 0 0,1 0-1 0 0,-1 0 0 0 0,2-1 1 0 0,-1 1-1 0 0,1-1 0 0 0,1 1 0 0 0,9 17 1 0 0,-3-10-5 0 0,0 0 0 0 0,2-1-1 0 0,0-1 1 0 0,23 26 0 0 0,-32-39 3 0 0,4 4-41 0 0,0 0 0 0 0,0 0 0 0 0,0-1-1 0 0,15 10 1 0 0,-14-10-38 0 0,14 8-1059 0 0,0-1 0 0 0,47 21 1 0 0,-64-32 621 0 0,0 0 1 0 0,0-1-1 0 0,0 0 0 0 0,0 1 0 0 0,1-2 1 0 0,-1 1-1 0 0,0 0 0 0 0,1-1 1 0 0,-1 0-1 0 0,7-1 0 0 0,-8 0 29 0 0,-1 0-1 0 0,0 0 1 0 0,0 0-1 0 0,1-1 1 0 0,-1 1-1 0 0,0-1 1 0 0,0 1-1 0 0,0-1 1 0 0,-1 0-1 0 0,1 0 1 0 0,0-1 0 0 0,-1 1-1 0 0,1 0 1 0 0,-1-1-1 0 0,0 0 1 0 0,0 1-1 0 0,2-4 1 0 0,0 0-269 0 0,0-1 0 0 0,0 1 0 0 0,-1-1 0 0 0,0 0 0 0 0,0 0 0 0 0,2-9 0 0 0,-1-1-261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1 280 0 0,'2'3'25894'0'0,"0"6"-28121"0"0,8 28 2889 0 0,-5-13-556 0 0,2 6 146 0 0,-2 0-1 0 0,4 50 1 0 0,-7 64 620 0 0,-2-105-709 0 0,0-38-160 0 0,-1-3-217 0 0,0 0 211 0 0,0 0 1 0 0,1 0 0 0 0,-1 0 0 0 0,1 0 0 0 0,-1 0 0 0 0,1 0-1 0 0,0 0 1 0 0,0 0 0 0 0,0 0 0 0 0,0-1 0 0 0,1-3 0 0 0,-1 4 11 0 0,0-1-3 0 0,4-105 399 0 0,-3 95-370 0 0,1 1 0 0 0,0-1-1 0 0,1 0 1 0 0,1 0 0 0 0,0 1-1 0 0,7-14 1 0 0,-9 21-34 0 0,2 0-1 0 0,-1 1 1 0 0,0-1-1 0 0,7-5 0 0 0,8-12-26 0 0,-17 21 22 0 0,0 0-1 0 0,-1 1 0 0 0,1-1 1 0 0,0 0-1 0 0,0 0 1 0 0,0 0-1 0 0,0 1 1 0 0,0-1-1 0 0,0 0 1 0 0,0 1-1 0 0,0-1 0 0 0,0 1 1 0 0,0-1-1 0 0,0 1 1 0 0,0 0-1 0 0,0-1 1 0 0,1 1-1 0 0,-1 0 1 0 0,0 0-1 0 0,1 0 0 0 0,27 3-393 0 0,-9 0-368 0 0,18 2-2399 0 0,-13 1-1093 0 0,3 0-4445 0 0,-13-7 1094 0 0,-11-4 6489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56 0 0,'-1'2'607'0'0,"-2"3"936"0"0,0 0 1 0 0,-1 0 0 0 0,0 0 0 0 0,0 0 0 0 0,0-1 0 0 0,0 1 0 0 0,-1-1-1 0 0,-7 5 1 0 0,-1 12 5714 0 0,12-19-6903 0 0,0 0-1 0 0,0 0 1 0 0,0 1-1 0 0,1-1 1 0 0,-1 1 0 0 0,1-1-1 0 0,-1 0 1 0 0,1 1-1 0 0,0 2 1 0 0,12 69 1205 0 0,-9-49-1382 0 0,2 0 0 0 0,7 27 0 0 0,-2-15-75 0 0,-9-30-209 0 0,0 0 1 0 0,1 0-1 0 0,0 0 0 0 0,1 0 1 0 0,-1 0-1 0 0,8 12 0 0 0,-9-17-377 0 0,1 0-1 0 0,-1 0 0 0 0,1 0 0 0 0,-1 0 0 0 0,1-1 0 0 0,0 1 0 0 0,0 0 1 0 0,4 2-1 0 0,-4-2-511 0 0,14-23-8615 0 0,-15 17 8978 0 0,-1 1 0 0 0,0 0 1 0 0,1 0-1 0 0,-1-1 0 0 0,-1 1 0 0 0,1 0 0 0 0,0 0 1 0 0,-1-1-1 0 0,1 1 0 0 0,-1 0 0 0 0,0 0 0 0 0,-3-6 1 0 0,-1-6-1203 0 0,2-1 662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27 820 0 0,'-3'-5'1429'0'0,"2"4"-1011"0"0,1 0 1 0 0,0 1-1 0 0,-1-1 1 0 0,1 0-1 0 0,-1 1 1 0 0,1-1 0 0 0,-1 0-1 0 0,1 1 1 0 0,-1-1-1 0 0,0 1 1 0 0,1-1-1 0 0,-1 1 1 0 0,0-1-1 0 0,1 1 1 0 0,-1 0-1 0 0,0-1 1 0 0,0 1-1 0 0,-4-3 1528 0 0,1 2-1363 0 0,1-1 1 0 0,-1 1 0 0 0,1 0 0 0 0,-1 0-1 0 0,0 0 1 0 0,1 0 0 0 0,-1 1 0 0 0,0-1-1 0 0,0 1 1 0 0,0 0 0 0 0,1 0-1 0 0,-1 0 1 0 0,0 1 0 0 0,0 0 0 0 0,-4 1-1 0 0,-15 3 1449 0 0,17-4-1725 0 0,0 0 0 0 0,0 1 0 0 0,0 0 0 0 0,0 0 0 0 0,1 0-1 0 0,-1 1 1 0 0,-5 3 0 0 0,-20 14 640 0 0,-29 24 0 0 0,52-37-865 0 0,0 0 0 0 0,0 0 0 0 0,1 1 1 0 0,0 1-1 0 0,0-1 0 0 0,1 1 0 0 0,0 0 1 0 0,-6 12-1 0 0,12-19-85 0 0,-1 0-1 0 0,1 0 1 0 0,-1 0-1 0 0,1 0 1 0 0,0 0 0 0 0,0 0-1 0 0,-1 0 1 0 0,2 0 0 0 0,-1 0-1 0 0,0 0 1 0 0,0 0 0 0 0,1 0-1 0 0,-1 0 1 0 0,1-1-1 0 0,-1 1 1 0 0,1 0 0 0 0,0 0-1 0 0,0 0 1 0 0,0 0 0 0 0,0-1-1 0 0,0 1 1 0 0,0 0 0 0 0,0-1-1 0 0,0 1 1 0 0,3 1 0 0 0,4 5-45 0 0,0 0 1 0 0,1-1-1 0 0,12 8 1 0 0,-10-7 7 0 0,25 16-70 0 0,52 27 0 0 0,-2-2 34 0 0,-71-40 59 0 0,-8-5-1 0 0,-1 0 1 0 0,0 0-1 0 0,10 8 1 0 0,2-2 18 0 0,-18-9 205 0 0,-12 11 105 0 0,3-8-307 0 0,0 0-1 0 0,-1-1 1 0 0,1 0 0 0 0,-1-1-1 0 0,0 0 1 0 0,-14 1 0 0 0,-65-2-704 0 0,58-1 362 0 0,-71-6-1321 0 0,74 5 883 0 0,24 0 487 0 0,0 0 1 0 0,0 1-1 0 0,0 0 1 0 0,-1 0-1 0 0,1 0 1 0 0,0 0-1 0 0,0 1 1 0 0,-1 0-1 0 0,1-1 0 0 0,0 2 1 0 0,0-1-1 0 0,-4 2 1 0 0,11-24-17171 0 0,5 14 16204 0 0,-1-3 109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1 1188 0 0,'-29'17'6477'0'0,"-2"-4"-689"0"0,-11 6 828 0 0,-14 9-2059 0 0,38-14-3678 0 0,5-5-483 0 0,0 0-1 0 0,0 2 0 0 0,1-1 1 0 0,0 2-1 0 0,1-1 0 0 0,-14 20 1 0 0,18-22-252 0 0,7-8-141 0 0,-1-1-1 0 0,0 1 0 0 0,0-1 0 0 0,1 1 0 0 0,-1 0 1 0 0,1-1-1 0 0,-1 1 0 0 0,0 0 0 0 0,1 0 1 0 0,-1-1-1 0 0,1 1 0 0 0,0 0 0 0 0,-1 0 0 0 0,1 0 1 0 0,0 0-1 0 0,-1-1 0 0 0,1 1 0 0 0,0 0 0 0 0,0 0 1 0 0,0 0-1 0 0,0 0 0 0 0,0 0 0 0 0,0 0 1 0 0,0 0-1 0 0,0-1 0 0 0,0 1 0 0 0,0 0 0 0 0,0 0 1 0 0,1 0-1 0 0,-1 0 0 0 0,0 0 0 0 0,1 0 1 0 0,-1-1-1 0 0,0 1 0 0 0,1 0 0 0 0,-1 0 0 0 0,1-1 1 0 0,0 1-1 0 0,-1 0 0 0 0,1-1 0 0 0,-1 1 0 0 0,1 0 1 0 0,0-1-1 0 0,0 1 0 0 0,-1-1 0 0 0,1 1 1 0 0,0-1-1 0 0,1 1 0 0 0,83 55-309 0 0,-49-33 263 0 0,60 38-18 0 0,-78-50 59 0 0,23 21-1 0 0,-37-29 21 0 0,0 0 0 0 0,-1 1 1 0 0,1-1-1 0 0,-1 1 0 0 0,0 0 0 0 0,0 0 1 0 0,0 0-1 0 0,-1 1 0 0 0,1-1 0 0 0,-1 1 0 0 0,3 8 1 0 0,-5-10 2 0 0,1-1 1 0 0,-1 1 0 0 0,0 0 0 0 0,0-1-1 0 0,-1 1 1 0 0,1 0 0 0 0,0-1-1 0 0,-1 1 1 0 0,0 0 0 0 0,1-1 0 0 0,-1 1-1 0 0,0-1 1 0 0,-1 0 0 0 0,-1 5 0 0 0,-25 30 218 0 0,24-32-217 0 0,0-1-13 0 0,0-1 1 0 0,0 1 0 0 0,0-1-1 0 0,-1 0 1 0 0,1 0 0 0 0,-1-1-1 0 0,-6 4 1 0 0,-19 11-26 0 0,17-9-87 0 0,-1-1 0 0 0,0-1 0 0 0,0 0 0 0 0,0 0 0 0 0,-1-2 0 0 0,-27 6 0 0 0,7-1-336 0 0,-37 8-1202 0 0,-36 11-6020 0 0,88-23 5167 0 0,-9 6-1316 0 0,17-6 1714 0 0,1 1 0 0 0,-1-1 1 0 0,0-1-1 0 0,-21 5 0 0 0,19-4 903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7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26 904 0 0,'-20'-26'26729'0'0,"23"29"-27885"0"0,-1-1 1245 0 0,0-1 0 0 0,0 1 0 0 0,-1 0 0 0 0,1 0-1 0 0,-1 1 1 0 0,1-1 0 0 0,-1 0 0 0 0,0 0 0 0 0,0 1 0 0 0,0-1 0 0 0,1 4 0 0 0,8 35 123 0 0,-6-19-58 0 0,5 19 5 0 0,-2 0 0 0 0,3 56-1 0 0,-7 86 14 0 0,-2-37-109 0 0,17 228-427 0 0,-11-273-436 0 0,-5-34-850 0 0,-3-39-2288 0 0,-1-28 2502 0 0,0-2 995 0 0,0 1 0 0 0,0-1 0 0 0,0 1 0 0 0,0-1 0 0 0,0 0 0 0 0,0 0 0 0 0,1 0 0 0 0,-1 0-1 0 0,1 0 1 0 0,-1 0 0 0 0,1 0 0 0 0,0-1 0 0 0,0 1 0 0 0,-1-3 0 0 0,-5-8-1304 0 0,-9-13-1302 0 0,-13-30-1 0 0,-4-6 145 0 0,15 31 2242 0 0,-20-50 0 0 0,32 65 2182 0 0,0 0-1 0 0,-5-31 1 0 0,10 44-714 0 0,1-1 1 0 0,0 0-1 0 0,-1 0 1 0 0,1 1-1 0 0,0-1 1 0 0,1 0-1 0 0,-1 0 1 0 0,1 1-1 0 0,1-7 0 0 0,-1 8-453 0 0,0 0-1 0 0,0 0 0 0 0,0 1 0 0 0,0-1 0 0 0,0 0 0 0 0,0 1 0 0 0,0-1 0 0 0,0 1 1 0 0,1-1-1 0 0,-1 1 0 0 0,1 0 0 0 0,-1-1 0 0 0,1 1 0 0 0,0 0 0 0 0,-1 0 0 0 0,1 0 1 0 0,0 0-1 0 0,0 1 0 0 0,0-1 0 0 0,2-1 0 0 0,3 0 248 0 0,0-1 0 0 0,0-1 0 0 0,11-6-1 0 0,21-11 723 0 0,2 4-535 0 0,-29 11-634 0 0,0 0 0 0 0,1 2-1 0 0,0-1 1 0 0,16-2 0 0 0,43-16-479 0 0,-55 19 42 0 0,11-2-410 0 0,5 3-810 0 0,-28 1 944 0 0,1 2 0 0 0,-1-1 1 0 0,1 0-1 0 0,-1 1 0 0 0,0 0 1 0 0,1 0-1 0 0,-1 1 0 0 0,1-1 0 0 0,-1 1 1 0 0,0 0-1 0 0,8 3 0 0 0,-8-2-352 0 0,0 0 0 0 0,0 1 0 0 0,0-1 0 0 0,-1 1 0 0 0,1 0 0 0 0,-1 1 0 0 0,1-1 0 0 0,-1 1 0 0 0,0-1 0 0 0,-1 1 0 0 0,1 1 0 0 0,-1-1 0 0 0,1 0 0 0 0,-1 1 0 0 0,-1 0 1 0 0,4 6-1 0 0,-2 0-249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8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0 924 0 0,'-37'0'26315'0'0,"41"27"-24939"0"0,21 76-1123 0 0,9 46-379 0 0,-31-139 21 0 0,0-1-1 0 0,0 1 1 0 0,1-1-1 0 0,7 14 1 0 0,7 18-1836 0 0,-11-31-200 0 0,-2-14-1844 0 0,1-18-1768 0 0,-6 12 3951 0 0,-2-1 1 0 0,0 0 0 0 0,0 1-1 0 0,-6-17 1 0 0,3 10 171 0 0,-10-22-835 0 0,4 18 1444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8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19 464 0 0,'-2'-11'8969'0'0,"0"11"-8146"0"0,-12-2 7995 0 0,10-1-8548 0 0,3 3-142 0 0,0-1-1 0 0,0 1 0 0 0,0 0 0 0 0,1 0 0 0 0,-1-1 1 0 0,0 1-1 0 0,0 0 0 0 0,0 0 0 0 0,0 0 0 0 0,0 0 1 0 0,0 0-1 0 0,0 0 0 0 0,0 0 0 0 0,1 0 0 0 0,-1 0 1 0 0,0 0-1 0 0,0 1 0 0 0,0-1 0 0 0,0 0 1 0 0,0 1-1 0 0,1-1 0 0 0,-1 1 0 0 0,0-1 0 0 0,-1 1 1 0 0,-6 2 948 0 0,4-2-920 0 0,0 0 0 0 0,0 0 0 0 0,0 0 0 0 0,0 1 0 0 0,0 0 0 0 0,1 0 0 0 0,-1 0 0 0 0,1 0 0 0 0,0 0 0 0 0,-1 1 0 0 0,1-1 0 0 0,0 1 0 0 0,0 0 0 0 0,-3 4 0 0 0,-6 7-81 0 0,0 0 0 0 0,1 1 0 0 0,1 0 0 0 0,1 0 0 0 0,0 1 1 0 0,1 0-1 0 0,0 1 0 0 0,2 0 0 0 0,0 0 0 0 0,0 1 0 0 0,2-1 0 0 0,-3 26 0 0 0,6-35-100 0 0,1 0 0 0 0,1 0 0 0 0,-1-1 0 0 0,2 1 0 0 0,-1 0 0 0 0,1 0 0 0 0,0-1 0 0 0,0 1 0 0 0,1-1 0 0 0,0 1 0 0 0,1-1 0 0 0,-1 0 0 0 0,1 0 0 0 0,1-1 0 0 0,-1 1 1 0 0,1-1-1 0 0,0 0 0 0 0,1 0 0 0 0,-1-1 0 0 0,1 1 0 0 0,0-1 0 0 0,1-1 0 0 0,-1 1 0 0 0,1-1 0 0 0,8 4 0 0 0,10 4-127 0 0,-19-8 69 0 0,0-1-1 0 0,1-1 1 0 0,-1 1-1 0 0,12 2 0 0 0,47 16-1231 0 0,-42-16 522 0 0,-6-1-1044 0 0,31 4 0 0 0,-42-8 1056 0 0,0 0 0 0 0,0 0 0 0 0,0 0 1 0 0,1-1-1 0 0,-1 0 0 0 0,0 0 0 0 0,0-1 0 0 0,11-4 1 0 0,-9 3-103 0 0,-1-1 1 0 0,0-1-1 0 0,0 1 1 0 0,0-1-1 0 0,-1-1 1 0 0,0 1-1 0 0,1-1 1 0 0,-2 0-1 0 0,1 0 1 0 0,-1-1-1 0 0,0 1 1 0 0,5-10-1 0 0,-3 0-89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1 1188 0 0,'-29'17'6477'0'0,"-2"-4"-689"0"0,-11 6 828 0 0,-14 9-2059 0 0,38-14-3678 0 0,5-5-483 0 0,0 0-1 0 0,0 2 0 0 0,1-1 1 0 0,0 2-1 0 0,1-1 0 0 0,-14 20 1 0 0,18-22-252 0 0,7-8-141 0 0,-1-1-1 0 0,0 1 0 0 0,0-1 0 0 0,1 1 0 0 0,-1 0 1 0 0,1-1-1 0 0,-1 1 0 0 0,0 0 0 0 0,1 0 1 0 0,-1-1-1 0 0,1 1 0 0 0,0 0 0 0 0,-1 0 0 0 0,1 0 1 0 0,0 0-1 0 0,-1-1 0 0 0,1 1 0 0 0,0 0 0 0 0,0 0 1 0 0,0 0-1 0 0,0 0 0 0 0,0 0 0 0 0,0 0 1 0 0,0 0-1 0 0,0-1 0 0 0,0 1 0 0 0,0 0 0 0 0,0 0 1 0 0,1 0-1 0 0,-1 0 0 0 0,0 0 0 0 0,1 0 1 0 0,-1-1-1 0 0,0 1 0 0 0,1 0 0 0 0,-1 0 0 0 0,1-1 1 0 0,0 1-1 0 0,-1 0 0 0 0,1-1 0 0 0,-1 1 0 0 0,1 0 1 0 0,0-1-1 0 0,0 1 0 0 0,-1-1 0 0 0,1 1 1 0 0,0-1-1 0 0,1 1 0 0 0,83 55-309 0 0,-49-33 263 0 0,60 38-18 0 0,-78-50 59 0 0,23 21-1 0 0,-37-29 21 0 0,0 0 0 0 0,-1 1 1 0 0,1-1-1 0 0,-1 1 0 0 0,0 0 0 0 0,0 0 1 0 0,0 0-1 0 0,-1 1 0 0 0,1-1 0 0 0,-1 1 0 0 0,3 8 1 0 0,-5-10 2 0 0,1-1 1 0 0,-1 1 0 0 0,0 0 0 0 0,0-1-1 0 0,-1 1 1 0 0,1 0 0 0 0,0-1-1 0 0,-1 1 1 0 0,0 0 0 0 0,1-1 0 0 0,-1 1-1 0 0,0-1 1 0 0,-1 0 0 0 0,-1 5 0 0 0,-25 30 218 0 0,24-32-217 0 0,0-1-13 0 0,0-1 1 0 0,0 1 0 0 0,0-1-1 0 0,-1 0 1 0 0,1 0 0 0 0,-1-1-1 0 0,-6 4 1 0 0,-19 11-26 0 0,17-9-87 0 0,-1-1 0 0 0,0-1 0 0 0,0 0 0 0 0,0 0 0 0 0,-1-2 0 0 0,-27 6 0 0 0,7-1-336 0 0,-37 8-1202 0 0,-36 11-6020 0 0,88-23 5167 0 0,-9 6-1316 0 0,17-6 1714 0 0,1 1 0 0 0,-1-1 1 0 0,0-1-1 0 0,-21 5 0 0 0,19-4 903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1 704 0 0,'-3'2'1010'0'0,"0"1"1"0"0,0-1-1 0 0,0 0 0 0 0,0 0 1 0 0,-1 0-1 0 0,1-1 0 0 0,0 1 0 0 0,-1-1 1 0 0,1 1-1 0 0,-1-1 0 0 0,0 0 1 0 0,1-1-1 0 0,-1 1 0 0 0,0-1 0 0 0,1 1 1 0 0,-8-2-1 0 0,11 2-742 0 0,-1-1 1 0 0,1 0-1 0 0,0 0 0 0 0,-1 0 1 0 0,1 0-1 0 0,-1 0 0 0 0,1 0 1 0 0,0 0-1 0 0,-1 0 0 0 0,1 0 1 0 0,-1 0-1 0 0,1 0 0 0 0,0 0 1 0 0,-1 0-1 0 0,1 0 0 0 0,-1 0 1 0 0,1 0-1 0 0,0-1 0 0 0,-1 1 1 0 0,1 0-1 0 0,0 0 0 0 0,-1 0 1 0 0,0-2 1073 0 0,0 2-1074 0 0,12-8-1139 0 0,-5 7-486 0 0,0 0 0 0 0,1 0 0 0 0,-1 1 0 0 0,0 0 0 0 0,1 0 1 0 0,-1 0-1 0 0,11 3 0 0 0,-15-2 977 0 0,0-1 0 0 0,0 1 0 0 0,-1 0 0 0 0,1 0 0 0 0,-1 0 0 0 0,1 0 0 0 0,-1 0 0 0 0,1 0 0 0 0,-1 0 0 0 0,1 0 0 0 0,-1 0 0 0 0,0 1 0 0 0,0-1 0 0 0,1 1 0 0 0,-1-1 0 0 0,0 1 0 0 0,-1-1 0 0 0,1 1 0 0 0,0 0 0 0 0,0-1 0 0 0,-1 1 0 0 0,1 0 0 0 0,-1 0 0 0 0,1-1 0 0 0,-1 1 0 0 0,0 0 0 0 0,1 0 0 0 0,-1 0 0 0 0,0 0 0 0 0,0-1 0 0 0,-1 5 0 0 0,1 0-795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0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1404 0 0,'-15'21'24626'0'0,"17"-23"-25092"0"0,0 1-1 0 0,0-1 1 0 0,0 1 0 0 0,0 0-1 0 0,0-1 1 0 0,0 1-1 0 0,0 0 1 0 0,1 0-1 0 0,4-1 1 0 0,-5 2-236 0 0,0-1 1 0 0,0 0-1 0 0,0 1 1 0 0,0-1-1 0 0,0 1 1 0 0,1 0-1 0 0,-1 0 1 0 0,0 0-1 0 0,0 0 1 0 0,0 0-1 0 0,1 0 0 0 0,-1 1 1 0 0,3 0-1 0 0,-4 0 378 0 0,-1 0-1 0 0,1-1 0 0 0,-1 1 1 0 0,1 0-1 0 0,-1 0 0 0 0,0 0 1 0 0,1-1-1 0 0,-1 1 0 0 0,0 0 0 0 0,0 0 1 0 0,1 0-1 0 0,-1 0 0 0 0,0 0 1 0 0,0 0-1 0 0,0 0 0 0 0,0-1 1 0 0,0 1-1 0 0,0 0 0 0 0,0 0 0 0 0,-1 0 1 0 0,1 0-1 0 0,0 0 0 0 0,0 0 1 0 0,-1 0-1 0 0,1-1 0 0 0,0 1 1 0 0,-1 0-1 0 0,1 0 0 0 0,-1 0 0 0 0,0 0 1 0 0,-6 5-831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1 504 0 0,'-37'34'9302'0'0,"23"-21"-5159"0"0,9-9-3412 0 0,0 1 1 0 0,0-1 0 0 0,1 1 0 0 0,0 0-1 0 0,0 0 1 0 0,0 1 0 0 0,-4 7-1 0 0,8-13-707 0 0,-4 7 471 0 0,1 1-1 0 0,0-1 0 0 0,0 0 0 0 0,1 1 0 0 0,0-1 0 0 0,0 1 0 0 0,1 0 0 0 0,0-1 0 0 0,-1 11 0 0 0,3-9-269 0 0,1 0-1 0 0,-1-1 1 0 0,1 1 0 0 0,0-1-1 0 0,1 1 1 0 0,0-1 0 0 0,1 0 0 0 0,-1 0-1 0 0,2 0 1 0 0,-1-1 0 0 0,1 1-1 0 0,8 9 1 0 0,-5-5-130 0 0,-4-6-59 0 0,1 0 0 0 0,0 0-1 0 0,0-1 1 0 0,0 0 0 0 0,1 0 0 0 0,-1 0-1 0 0,1-1 1 0 0,0 1 0 0 0,1-1-1 0 0,-1-1 1 0 0,9 5 0 0 0,-12-8-52 0 0,1 0 0 0 0,-1 1 0 0 0,0-1 1 0 0,0 0-1 0 0,1 0 0 0 0,-1-1 0 0 0,0 1 0 0 0,0-1 0 0 0,0 1 1 0 0,0-1-1 0 0,0 0 0 0 0,0 0 0 0 0,0-1 0 0 0,0 1 0 0 0,0-1 1 0 0,0 1-1 0 0,0-1 0 0 0,4-4 0 0 0,0 1-42 0 0,0-1 0 0 0,0-1 0 0 0,-1 1-1 0 0,0-1 1 0 0,8-12 0 0 0,4-6-65 0 0,50-84-144 0 0,-58 91 267 0 0,-6 8 33 0 0,1 0 1 0 0,0 0-1 0 0,1 1 0 0 0,0 0 1 0 0,1 0-1 0 0,0 0 1 0 0,15-13-1 0 0,-22 21-25 0 0,1 0 0 0 0,0 1 0 0 0,0-1 0 0 0,0 1 0 0 0,0 0 1 0 0,0-1-1 0 0,-1 1 0 0 0,1 0 0 0 0,0 0 0 0 0,0-1 0 0 0,0 1 0 0 0,0 0 0 0 0,0 0 0 0 0,0 0 0 0 0,0 0 0 0 0,0 0 0 0 0,0 0 0 0 0,0 0 0 0 0,0 1 0 0 0,0-1 0 0 0,2 1 0 0 0,-1 0 37 0 0,1 0-1 0 0,0 1 0 0 0,-1-1 1 0 0,0 1-1 0 0,1 0 0 0 0,-1-1 0 0 0,4 5 1 0 0,3 4 156 0 0,-1 1 0 0 0,12 17 1 0 0,-16-22-184 0 0,1 3-53 0 0,0 0-1 0 0,0 1 0 0 0,-1-1 1 0 0,0 1-1 0 0,-1 0 1 0 0,2 11-1 0 0,10 64-281 0 0,-9-9-2705 0 0,-6-75 2152 0 0,-2-7-4134 0 0,2 2 4119 0 0,-1 1 1 0 0,1-1 0 0 0,-1 0-1 0 0,1 1 1 0 0,0-1 0 0 0,1-5-1 0 0,-1 7 209 0 0,-1-48-5336 0 0,-6-23 1217 0 0,3 51 3806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35 132 0 0,'-5'-5'1138'0'0,"-21"-19"1646"0"0,12 19 1458 0 0,14 5-3900 0 0,-1 0-1 0 0,1 0 1 0 0,-1 0 0 0 0,1 0 0 0 0,-1 0-1 0 0,1 0 1 0 0,-1 0 0 0 0,1 0-1 0 0,-1 0 1 0 0,1 0 0 0 0,-5 4 3758 0 0,5-4-3758 0 0,-1 1 0 0 0,1 0 65 0 0,-1 0-1 0 0,1-1 1 0 0,-1 1 0 0 0,1 0 0 0 0,0 0 0 0 0,-1 0-1 0 0,1-1 1 0 0,0 1 0 0 0,0 0 0 0 0,-1 0-1 0 0,1 0 1 0 0,0 0 0 0 0,0 0 0 0 0,0-1 0 0 0,0 1-1 0 0,0 0 1 0 0,0 0 0 0 0,1 1 0 0 0,8 11 2196 0 0,-6-10-2495 0 0,0-1-1 0 0,1 0 1 0 0,-1 0 0 0 0,1 0-1 0 0,-1 0 1 0 0,1-1 0 0 0,4 2 0 0 0,28 4-14 0 0,0 0 1 0 0,1-3 0 0 0,-1-1-1 0 0,47-3 1 0 0,217 12-826 0 0,-294-12 359 0 0,-1-1 0 0 0,1 1 0 0 0,0-1 0 0 0,-1 0 0 0 0,1 0 0 0 0,-1 0 0 0 0,0-1 0 0 0,1 0 0 0 0,-1 0 0 0 0,6-3 1 0 0,-11 5 252 0 0,0 0 0 0 0,0-1 0 0 0,1 1 1 0 0,-1 0-1 0 0,0 0 0 0 0,0 0 1 0 0,1 0-1 0 0,-1 0 0 0 0,0 0 1 0 0,0 0-1 0 0,0-1 0 0 0,1 1 0 0 0,-1 0 1 0 0,0 0-1 0 0,0 0 0 0 0,0-1 1 0 0,0 1-1 0 0,0 0 0 0 0,1 0 1 0 0,-1 0-1 0 0,0-1 0 0 0,0 1 0 0 0,0 0 1 0 0,0 0-1 0 0,0 0 0 0 0,0-1 1 0 0,0 1-1 0 0,0 0 0 0 0,0 0 1 0 0,0-1-1 0 0,0 1 0 0 0,0 0 0 0 0,0 0 1 0 0,0-1-1 0 0,0 1 0 0 0,0 0 1 0 0,0 0-1 0 0,0-1 0 0 0,0 1 1 0 0,0 0-1 0 0,0 0 0 0 0,-1 0 0 0 0,1-1 1 0 0,0 1-1 0 0,0 0 0 0 0,0 0 1 0 0,0 0-1 0 0,0-1 0 0 0,-1 1 1 0 0,-3-8-3700 0 0,3 7 3381 0 0,0 0 1 0 0,0 0 0 0 0,0 0 0 0 0,0 0 0 0 0,0 0 0 0 0,0 0 0 0 0,0 0-1 0 0,0 1 1 0 0,0-1 0 0 0,0 0 0 0 0,0 1 0 0 0,-1-1 0 0 0,1 1 0 0 0,0-1-1 0 0,0 1 1 0 0,-1-1 0 0 0,-2 1 0 0 0,-25-4-4633 0 0,21 4 4086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77 176 396 0 0,'-8'35'7904'0'0,"12"26"4675"0"0,-3-55-11983 0 0,0 0 0 0 0,1 0 0 0 0,0 0 0 0 0,0 0 0 0 0,0-1 0 0 0,1 1 0 0 0,6 9 0 0 0,-5-8-481 0 0,0-1 1 0 0,0 0-1 0 0,1 0 1 0 0,0 0-1 0 0,0-1 1 0 0,1 0-1 0 0,-1 0 1 0 0,1 0-1 0 0,0-1 0 0 0,1 0 1 0 0,-1 0-1 0 0,12 5 1 0 0,-9-5-99 0 0,2-1 1 0 0,-1 0-1 0 0,0 0 0 0 0,1-1 1 0 0,-1-1-1 0 0,1 0 0 0 0,-1 0 1 0 0,1-1-1 0 0,0 0 0 0 0,-1-1 1 0 0,1 0-1 0 0,-1-1 1 0 0,1 0-1 0 0,-1-1 0 0 0,0 0 1 0 0,0 0-1 0 0,0-1 0 0 0,0 0 1 0 0,-1-1-1 0 0,1 0 0 0 0,-1-1 1 0 0,0 0-1 0 0,-1 0 0 0 0,13-12 1 0 0,-12 8-34 0 0,-1 1-1 0 0,0-1 1 0 0,0-1 0 0 0,-1 0-1 0 0,-1 0 1 0 0,0 0 0 0 0,0-1-1 0 0,-1 0 1 0 0,6-18 0 0 0,-10 21-5 0 0,1 0 0 0 0,-1 0 0 0 0,0-1 0 0 0,-1 1 0 0 0,0 0 0 0 0,-1 0 0 0 0,0-1 0 0 0,0 1 0 0 0,-1 0 0 0 0,0 0 0 0 0,-1 0 0 0 0,-4-10 0 0 0,4 12-1 0 0,-1 1 0 0 0,0-1-1 0 0,0 1 1 0 0,0 0 0 0 0,-1 0-1 0 0,0 0 1 0 0,0 1 0 0 0,-9-7-1 0 0,8 7 11 0 0,-1 1 0 0 0,0 1 0 0 0,0-1 0 0 0,0 1 0 0 0,-1 1 0 0 0,1-1 0 0 0,-1 1 0 0 0,1 0 0 0 0,-1 1 0 0 0,0 0 0 0 0,1 0 0 0 0,-1 1 0 0 0,0 0 0 0 0,0 0 0 0 0,1 0 0 0 0,-1 1 0 0 0,0 1 0 0 0,0-1 0 0 0,1 1 0 0 0,-9 3 0 0 0,4 0 1 0 0,0-1-1 0 0,0 2 1 0 0,1-1-1 0 0,0 2 1 0 0,0-1-1 0 0,0 2 1 0 0,1-1-1 0 0,0 2 1 0 0,0-1-1 0 0,1 1 1 0 0,-11 13-1 0 0,-13 17-134 0 0,-9 13-224 0 0,28-32 70 0 0,4-6-584 0 0,1 0 1 0 0,-11 21 0 0 0,20-35 564 0 0,0 1 0 0 0,-1 0 0 0 0,1 0 0 0 0,-1 0 0 0 0,1-1 0 0 0,-1 1 1 0 0,0 0-1 0 0,1-1 0 0 0,-1 1 0 0 0,1 0 0 0 0,-1-1 0 0 0,0 1 0 0 0,0-1 0 0 0,1 1 0 0 0,-1-1 0 0 0,0 1 1 0 0,-1 0-1 0 0,1-1 202 0 0,1 0 1 0 0,0-1-1 0 0,-1 1 1 0 0,1 0-1 0 0,0 0 1 0 0,-1 0-1 0 0,1 0 1 0 0,0 0-1 0 0,-1 0 1 0 0,1 0-1 0 0,0 0 1 0 0,0-1-1 0 0,-1 1 1 0 0,1 0-1 0 0,0 0 1 0 0,0 0-1 0 0,-1 0 1 0 0,1-1 0 0 0,0 1-1 0 0,0 0 1 0 0,0 0-1 0 0,-1-1 1 0 0,1 1-1 0 0,0 0 1 0 0,0 0-1 0 0,0-1 1 0 0,0 1-1 0 0,0 0 1 0 0,0-1-1 0 0,-1 1 1 0 0,1 0-1 0 0,0-1 1 0 0,0 1-1 0 0,0 0 1 0 0,0 0-1 0 0,0-1 1 0 0,0 1-1 0 0,0 0 1 0 0,0-1-1 0 0,0 1 1 0 0,1 0 0 0 0,-1-1-1 0 0,0 1 1 0 0,0 0-1 0 0,0 0 1 0 0,0-1-1 0 0,0 1 1 0 0,0 0-1 0 0,1-1 1 0 0,-1 1-1 0 0,0 0 1 0 0,26-99-9846 0 0,-19 81 9040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1 510 1068 0 0,'0'-6'-1085'0'0,"14"-26"24028"0"0,0 31-21959 0 0,26-5-4 0 0,58 1-76 0 0,-36 3-523 0 0,-27 0-129 0 0,43 5-1 0 0,-5-2-7 0 0,-51-1-174 0 0,-1 0 1 0 0,25 4 0 0 0,-39-3-140 0 0,1 0-1 0 0,-1-1 1 0 0,1 1 0 0 0,11-3 0 0 0,-41 7-349 0 0,-9 1 264 0 0,-4-3 76 0 0,26-1 72 0 0,0-1 0 0 0,0-1 0 0 0,0 0 0 0 0,-10-1 0 0 0,-35-5 66 0 0,-38-5 82 0 0,81 8-119 0 0,0 1 1 0 0,1-2-1 0 0,-1 1 0 0 0,1-1 0 0 0,0-1 1 0 0,-13-7-1 0 0,19 9-4 0 0,0 0 1 0 0,0 0-1 0 0,0 0 1 0 0,0 0-1 0 0,1-1 0 0 0,-1 0 1 0 0,-2-4-1 0 0,5 7-7 0 0,0-1-1 0 0,0 1 1 0 0,0-1 0 0 0,0 1 0 0 0,1-1 0 0 0,-1 0-1 0 0,0 0 1 0 0,1 1 0 0 0,-1-1 0 0 0,1 0-1 0 0,0 0 1 0 0,0 0 0 0 0,-1 1 0 0 0,1-1-1 0 0,0 0 1 0 0,1 0 0 0 0,-1 0 0 0 0,0 0-1 0 0,0 1 1 0 0,1-1 0 0 0,-1 0 0 0 0,2-2-1 0 0,3-7 58 0 0,1 0 0 0 0,1 0 0 0 0,0 1 0 0 0,0 0-1 0 0,1 0 1 0 0,17-16 0 0 0,62-44 75 0 0,-78 63-141 0 0,-4 3-2 0 0,5-3 5 0 0,0-1-1 0 0,18-8 1 0 0,55-29-311 0 0,-82 45 297 0 0,1-1-113 0 0,1 0-1 0 0,-1 0 0 0 0,0-1 0 0 0,0 1 1 0 0,0 0-1 0 0,0-1 0 0 0,0 0 0 0 0,-1 1 1 0 0,1-1-1 0 0,0 0 0 0 0,-1 0 1 0 0,1 0-1 0 0,-1 0 0 0 0,2-3 0 0 0,-3 4-457 0 0,-12-11-4063 0 0,-7 5 884 0 0,-74-30-8027 0 0,59 16 9193 0 0,15 14 1474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1 704 0 0,'-3'2'1010'0'0,"0"1"1"0"0,0-1-1 0 0,0 0 0 0 0,0 0 1 0 0,-1 0-1 0 0,1-1 0 0 0,0 1 0 0 0,-1-1 1 0 0,1 1-1 0 0,-1-1 0 0 0,0 0 1 0 0,1-1-1 0 0,-1 1 0 0 0,0-1 0 0 0,1 1 1 0 0,-8-2-1 0 0,11 2-742 0 0,-1-1 1 0 0,1 0-1 0 0,0 0 0 0 0,-1 0 1 0 0,1 0-1 0 0,-1 0 0 0 0,1 0 1 0 0,0 0-1 0 0,-1 0 0 0 0,1 0 1 0 0,-1 0-1 0 0,1 0 0 0 0,0 0 1 0 0,-1 0-1 0 0,1 0 0 0 0,-1 0 1 0 0,1 0-1 0 0,0-1 0 0 0,-1 1 1 0 0,1 0-1 0 0,0 0 0 0 0,-1 0 1 0 0,0-2 1073 0 0,0 2-1074 0 0,12-8-1139 0 0,-5 7-486 0 0,0 0 0 0 0,1 0 0 0 0,-1 1 0 0 0,0 0 0 0 0,1 0 1 0 0,-1 0-1 0 0,11 3 0 0 0,-15-2 977 0 0,0-1 0 0 0,0 1 0 0 0,-1 0 0 0 0,1 0 0 0 0,-1 0 0 0 0,1 0 0 0 0,-1 0 0 0 0,1 0 0 0 0,-1 0 0 0 0,1 0 0 0 0,-1 0 0 0 0,0 1 0 0 0,0-1 0 0 0,1 1 0 0 0,-1-1 0 0 0,0 1 0 0 0,-1-1 0 0 0,1 1 0 0 0,0 0 0 0 0,0-1 0 0 0,-1 1 0 0 0,1 0 0 0 0,-1 0 0 0 0,1-1 0 0 0,-1 1 0 0 0,0 0 0 0 0,1 0 0 0 0,-1 0 0 0 0,0 0 0 0 0,0-1 0 0 0,-1 5 0 0 0,1 0-795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1 232 0 0,'2'0'565'0'0,"0"0"0"0"0,-1 1 0 0 0,1-1 0 0 0,0 1 0 0 0,0-1 0 0 0,-1 1 0 0 0,1 0 1 0 0,0 0-1 0 0,-1 0 0 0 0,1 0 0 0 0,-1 0 0 0 0,1 0 0 0 0,-1 0 0 0 0,0 0 0 0 0,1 0 0 0 0,-1 1 0 0 0,0-1 0 0 0,0 0 0 0 0,0 1 0 0 0,0-1 0 0 0,0 1 0 0 0,0 0 0 0 0,0-1 1 0 0,-1 1-1 0 0,2 2 0 0 0,2 8 2292 0 0,0 0 1 0 0,5 22 0 0 0,-2-5-831 0 0,1-3-838 0 0,-4-13-866 0 0,0 0 0 0 0,1-1-1 0 0,0 1 1 0 0,1-1 0 0 0,8 12-1 0 0,-5-8-65 0 0,-7-12-194 0 0,1 1 0 0 0,-1-1 1 0 0,1 1-1 0 0,0-1 0 0 0,0 0 0 0 0,0 0 0 0 0,1-1 0 0 0,-1 1 0 0 0,6 3 0 0 0,-5-4 6 0 0,-3-3-73 0 0,-1 1 0 0 0,1-1 0 0 0,0 1 0 0 0,-1-1 0 0 0,1 0 0 0 0,0 1 0 0 0,-1-1 0 0 0,1 0 0 0 0,0 0 0 0 0,0 1 0 0 0,-1-1 0 0 0,1 0 1 0 0,0 0-1 0 0,0 0 0 0 0,0 0 0 0 0,-1 0 0 0 0,1 0 0 0 0,0 0 0 0 0,0 0 0 0 0,-1 0 0 0 0,1 0 0 0 0,0-1 0 0 0,1 1 0 0 0,2-3-25 0 0,1 1 0 0 0,-1-1 0 0 0,0 0 1 0 0,0 0-1 0 0,0 0 0 0 0,0-1 0 0 0,-1 1 0 0 0,1-1 1 0 0,3-5-1 0 0,14-14-57 0 0,2 2 81 0 0,26-32 0 0 0,-43 47 15 0 0,1 0 0 0 0,0 0 1 0 0,9-6-1 0 0,-4 4 12 0 0,3-3 36 0 0,2 0-1 0 0,27-14 1 0 0,-36 21-16 0 0,0 1 1 0 0,0 0-1 0 0,1 0 1 0 0,-1 1-1 0 0,1 0 0 0 0,0 0 1 0 0,-1 1-1 0 0,10 0 1 0 0,-14 1-40 0 0,-1 0-1 0 0,1 1 1 0 0,-1-1 0 0 0,1 1 0 0 0,-1 0 0 0 0,1 0 0 0 0,-1 0 0 0 0,0 1 0 0 0,0-1-1 0 0,1 1 1 0 0,-1-1 0 0 0,0 1 0 0 0,-1 0 0 0 0,1 1 0 0 0,0-1 0 0 0,0 0 0 0 0,-1 1 0 0 0,1-1-1 0 0,-1 1 1 0 0,0 0 0 0 0,0 0 0 0 0,0 0 0 0 0,0 0 0 0 0,-1 0 0 0 0,1 0 0 0 0,-1 0-1 0 0,2 6 1 0 0,0 1-110 0 0,0 0 1 0 0,-1 0-1 0 0,0 0 0 0 0,-1 0 0 0 0,0 0 0 0 0,-1 0 0 0 0,0 0 0 0 0,-2 19 0 0 0,-8 22-1136 0 0,-1 0 0 0 0,-23 63-1 0 0,-50 95-8393 0 0,38-85 1287 0 0,21-53 4087 0 0,18-47 2988 0 0,2 3 139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18 884 0 0,'0'0'1820'0'0,"4"18"6746"0"0,22 14 7850 0 0,-37-37-18528 0 0,-7-27-3193 0 0,1 3-3266 0 0,15 28 7313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119 224 236 0 0,'-1'0'351'0'0,"1"0"0"0"0,-1 1 0 0 0,1-1 1 0 0,-1 0-1 0 0,1 0 0 0 0,-1 0 0 0 0,1 1 0 0 0,-3 1 2107 0 0,3-2-2107 0 0,-1 1 0 0 0,1-1 0 0 0,0 1 0 0 0,0-1 1 0 0,-1 1-1 0 0,1-1 0 0 0,0 1 0 0 0,0-1 0 0 0,-1 1 0 0 0,1-1 0 0 0,0 2 0 0 0,-4 19 6153 0 0,0-3-3622 0 0,3-17-2716 0 0,1 0 0 0 0,-1 0 0 0 0,1 1-1 0 0,0-1 1 0 0,-1 0 0 0 0,1 1 0 0 0,0-1 0 0 0,0 0 0 0 0,0 1 0 0 0,0-1 0 0 0,0 0 0 0 0,1 1 0 0 0,-1-1 0 0 0,0 0 0 0 0,0 1 0 0 0,1-1 0 0 0,-1 0-1 0 0,1 1 1 0 0,-1-1 0 0 0,2 2 0 0 0,0 0 48 0 0,-1-1 0 0 0,1 1 0 0 0,-1 0 0 0 0,1-1 0 0 0,0 1 0 0 0,0-1 0 0 0,3 3 0 0 0,2-1-118 0 0,1 1 0 0 0,-1-1 0 0 0,1-1 0 0 0,0 1 0 0 0,0-1 0 0 0,0-1 0 0 0,0 1 0 0 0,0-1 0 0 0,1-1 0 0 0,-1 0 0 0 0,1 0 0 0 0,13-1 0 0 0,14-1-229 0 0,63-12-1 0 0,-33 3 325 0 0,-54 8-160 0 0,0-1 0 0 0,0-1 1 0 0,0 1-1 0 0,18-10 0 0 0,19-6 93 0 0,-43 17-125 0 0,-1 0 0 0 0,1 0 0 0 0,-1-1 0 0 0,1 1 0 0 0,-1-1 0 0 0,0-1 0 0 0,0 1 0 0 0,0-1 0 0 0,0 0 0 0 0,-1 0 0 0 0,0 0 0 0 0,1-1 1 0 0,-1 0-1 0 0,-1 1 0 0 0,1-1 0 0 0,-1-1 0 0 0,0 1 0 0 0,3-8 0 0 0,-3 6-27 0 0,0 0 0 0 0,-1 0 0 0 0,-1-1 0 0 0,1 1 0 0 0,-1 0 0 0 0,0-1-1 0 0,-1 1 1 0 0,1-1 0 0 0,-1 1 0 0 0,-1-1 0 0 0,0 1 0 0 0,0 0 0 0 0,0-1 0 0 0,-4-10 0 0 0,2 12 21 0 0,1 0 0 0 0,-1 0-1 0 0,-1 1 1 0 0,1 0 0 0 0,-1-1 0 0 0,0 1-1 0 0,0 0 1 0 0,0 1 0 0 0,0-1 0 0 0,-1 1-1 0 0,0 0 1 0 0,-10-7 0 0 0,10 8 18 0 0,0 1 0 0 0,0 0 0 0 0,-1 0 0 0 0,1 1 1 0 0,0-1-1 0 0,-1 1 0 0 0,1 0 0 0 0,-8 0 0 0 0,-1-1 18 0 0,-1 1-1 0 0,0 1-1 0 0,0 1 1 0 0,-1 0-1 0 0,1 1 1 0 0,0 0-1 0 0,0 1 0 0 0,-17 7 1 0 0,-5-1 12 0 0,14-2-73 0 0,1 0 0 0 0,0 1 0 0 0,0 2 0 0 0,1 0 0 0 0,0 1 0 0 0,0 1 0 0 0,1 1 0 0 0,1 1 0 0 0,1 0 0 0 0,0 2 0 0 0,0 0 0 0 0,2 1 0 0 0,-15 19 0 0 0,23-25-64 0 0,0 0 0 0 0,1 1 0 0 0,1 0 0 0 0,0 0 0 0 0,0 0-1 0 0,1 1 1 0 0,1-1 0 0 0,0 1 0 0 0,-3 17 0 0 0,7-25-83 0 0,-1-1 0 0 0,0 0 0 0 0,1 1-1 0 0,0-1 1 0 0,0 1 0 0 0,0-1 0 0 0,1 1 0 0 0,0-1 0 0 0,-1 0 0 0 0,1 1 0 0 0,1-1 0 0 0,-1 0 0 0 0,1 0 0 0 0,-1 0 0 0 0,1 0 0 0 0,1 0-1 0 0,-1 0 1 0 0,0 0 0 0 0,1-1 0 0 0,0 1 0 0 0,0-1 0 0 0,0 0 0 0 0,0 0 0 0 0,0 0 0 0 0,1 0 0 0 0,-1 0 0 0 0,1-1 0 0 0,0 0 0 0 0,0 1-1 0 0,0-2 1 0 0,7 4 0 0 0,-4-3-538 0 0,0 0-1 0 0,0-1 0 0 0,1 0 1 0 0,-1 0-1 0 0,0 0 0 0 0,0-1 1 0 0,1 0-1 0 0,-1-1 0 0 0,0 0 1 0 0,0 0-1 0 0,1 0 0 0 0,-1-1 1 0 0,0 0-1 0 0,-1 0 0 0 0,1-1 1 0 0,0 0-1 0 0,-1 0 0 0 0,1 0 1 0 0,5-5-1 0 0,13-10-1749 0 0,-17 8 1415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6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62 920 0 0,'9'12'18853'0'0,"8"-18"-17647"0"0,4 1-622 0 0,0 0 0 0 0,0 1 0 0 0,0 1 0 0 0,43-1 0 0 0,-8 1 81 0 0,135-6 835 0 0,-168 8-1286 0 0,30 4 0 0 0,3 0 45 0 0,411 23 887 0 0,-315-14-1068 0 0,46-6-238 0 0,-191-5-88 0 0,0-2 0 0 0,1 1 0 0 0,-1-1 0 0 0,0 0 0 0 0,1 0 0 0 0,-1-1 0 0 0,0 0 0 0 0,0 0 0 0 0,0-1 0 0 0,12-6 0 0 0,0-9-4477 0 0,-17 16 3654 0 0,-1 0-1 0 0,0 0 1 0 0,0 0-1 0 0,0 0 1 0 0,0 0 0 0 0,0 0-1 0 0,0 0 1 0 0,-1 0-1 0 0,1 0 1 0 0,-1 0 0 0 0,1-1-1 0 0,-1 1 1 0 0,0 0-1 0 0,0-3 1 0 0,-4-1-2177 0 0,1 1 2381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205 398 228 0 0,'2'1'324'0'0,"0"-1"0"0"0,-1 1 1 0 0,1 0-1 0 0,0 0 0 0 0,-1 0 0 0 0,1 0 0 0 0,-1 0 0 0 0,1 0 1 0 0,-1 1-1 0 0,0-1 0 0 0,1 0 0 0 0,-1 1 0 0 0,0-1 0 0 0,2 3 1 0 0,11 11 3067 0 0,12 7 5885 0 0,-21-27-9134 0 0,-1-1 0 0 0,1 0 0 0 0,-1 0 0 0 0,0 0-1 0 0,-1 0 1 0 0,0-1 0 0 0,0 1 0 0 0,0-1 0 0 0,-1 0 0 0 0,1 0 0 0 0,-2 0 0 0 0,1 0 0 0 0,-1 0 0 0 0,0 0 0 0 0,0-1 0 0 0,-1 1 0 0 0,0 0 0 0 0,-1 0 0 0 0,1 0 0 0 0,-1-1 0 0 0,-1 1 0 0 0,1 0 0 0 0,-1 0 0 0 0,-1 0 0 0 0,1 1 0 0 0,-1-1 0 0 0,0 0 0 0 0,0 1 0 0 0,-1 0 0 0 0,0 0 0 0 0,-9-11 0 0 0,10 14-104 0 0,0 1 0 0 0,0-1 1 0 0,-1 1-1 0 0,1 0 0 0 0,-1 0 1 0 0,1 0-1 0 0,-1 0 1 0 0,0 0-1 0 0,0 1 0 0 0,0 0 1 0 0,1 0-1 0 0,-6-1 0 0 0,-5 0 130 0 0,1 1-1 0 0,-19 1 0 0 0,19 0-82 0 0,6 0-33 0 0,0 1-1 0 0,1 0 1 0 0,-1 1 0 0 0,1-1 0 0 0,-1 1-1 0 0,1 0 1 0 0,-1 1 0 0 0,1-1 0 0 0,0 1-1 0 0,0 1 1 0 0,1-1 0 0 0,-1 1 0 0 0,-7 6 0 0 0,7-4 27 0 0,2-3-28 0 0,0 0 1 0 0,1 0 0 0 0,-1 0 0 0 0,1 0-1 0 0,0 1 1 0 0,0-1 0 0 0,0 1 0 0 0,0 0-1 0 0,1 0 1 0 0,0 0 0 0 0,-1 0 0 0 0,1 0-1 0 0,1 1 1 0 0,-1-1 0 0 0,-1 9 0 0 0,2-9-14 0 0,1 0-1 0 0,-1 0 1 0 0,1-1 0 0 0,0 1 0 0 0,0 0 0 0 0,0 0 0 0 0,1 0 0 0 0,-1 0 0 0 0,1 0 0 0 0,0 0 0 0 0,0-1 0 0 0,1 1 0 0 0,-1 0 0 0 0,1-1-1 0 0,0 1 1 0 0,-1-1 0 0 0,4 5 0 0 0,-1-4-18 0 0,1 1-1 0 0,-1-1 1 0 0,1 0-1 0 0,-1 0 1 0 0,1 0-1 0 0,0-1 1 0 0,0 0-1 0 0,1 0 0 0 0,-1 0 1 0 0,8 2-1 0 0,4 1-29 0 0,1 0 0 0 0,1-2 0 0 0,-1 0 0 0 0,1-2-1 0 0,-1 0 1 0 0,25 0 0 0 0,-25-2 3 0 0,1 0 1 0 0,-1-2-1 0 0,0 0 0 0 0,0-1 0 0 0,0-1 1 0 0,-1 0-1 0 0,1-1 0 0 0,-1-1 0 0 0,0-1 0 0 0,30-17 1 0 0,-38 17 12 0 0,-1-1 0 0 0,0 0 0 0 0,0 0 0 0 0,0-1 0 0 0,-1 0 0 0 0,-1 0 0 0 0,1 0 0 0 0,-2-1 1 0 0,1 0-1 0 0,4-13 0 0 0,-9 22-8 0 0,2-7-39 0 0,0 0-1 0 0,-1-1 0 0 0,0 1 1 0 0,0 0-1 0 0,1-17 1 0 0,0 1-254 0 0,-2 18 103 0 0,-1 0 0 0 0,-1-1 0 0 0,1 1 0 0 0,-1 0 0 0 0,0 0 0 0 0,0-1 0 0 0,-3-6 0 0 0,0-1-648 0 0,3 9 363 0 0,-1 1 0 0 0,1 0 0 0 0,-1 0 0 0 0,0 0 0 0 0,0 0 0 0 0,0 0 0 0 0,-1 0 0 0 0,0 1 0 0 0,-5-7 0 0 0,4 7-349 0 0,1 1-1 0 0,0-1 1 0 0,0 0-1 0 0,0 1 1 0 0,-4-8 0 0 0,-15-12-4570 0 0,18 19 4247 0 0,-1-1 0 0 0,1 1 0 0 0,0-1 0 0 0,0 0 0 0 0,-5-6-1 0 0,6 4 130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6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38 286 692 0 0,'0'0'6778'0'0,"-27"-5"4303"0"0,25 8-10722 0 0,1-1-1 0 0,0 1 1 0 0,0 0-1 0 0,0-1 1 0 0,0 1-1 0 0,0 0 1 0 0,0 0 0 0 0,0-1-1 0 0,1 1 1 0 0,0 0-1 0 0,-1 0 1 0 0,1 0-1 0 0,0 0 1 0 0,1 0-1 0 0,-1 0 1 0 0,0 0 0 0 0,1-1-1 0 0,0 4 1 0 0,3 7-196 0 0,1-1 0 0 0,0 1 0 0 0,0-1 0 0 0,1-1 0 0 0,1 1 1 0 0,0-1-1 0 0,0 0 0 0 0,1-1 0 0 0,1 0 0 0 0,0 0 0 0 0,0 0 0 0 0,1-1 1 0 0,0-1-1 0 0,0 0 0 0 0,1 0 0 0 0,15 7 0 0 0,-12-7-130 0 0,0-1 0 0 0,1-1 0 0 0,0 0 0 0 0,27 6 0 0 0,-39-11-50 0 0,1-1 0 0 0,-1 0 0 0 0,1-1-1 0 0,0 1 1 0 0,-1-1 0 0 0,1 1 0 0 0,-1-1 0 0 0,0 0 0 0 0,1-1 0 0 0,-1 1 0 0 0,0 0 0 0 0,1-1-1 0 0,-1 0 1 0 0,4-2 0 0 0,-1-2-28 0 0,1 1 1 0 0,-1-1-1 0 0,-1 0 0 0 0,1 0 0 0 0,-1 0 0 0 0,0-1 0 0 0,0 0 1 0 0,-1 0-1 0 0,0 0 0 0 0,0-1 0 0 0,-1 1 0 0 0,4-12 1 0 0,-2 4-280 0 0,0 0 0 0 0,-1 0 0 0 0,0-1 1 0 0,-1 0-1 0 0,-1 0 0 0 0,-1 0 1 0 0,0 0-1 0 0,-1 0 0 0 0,-1 0 1 0 0,0 0-1 0 0,-4-17 0 0 0,3 21-622 0 0,-1 0 1 0 0,0-1-1 0 0,0 1 0 0 0,-2 0 1 0 0,1 1-1 0 0,-1-1 0 0 0,-1 1 1 0 0,0 0-1 0 0,-9-12 0 0 0,7 14-335 0 0,-1-3-185 0 0,-1 0 0 0 0,0 1 0 0 0,-1 0-1 0 0,0 0 1 0 0,0 2 0 0 0,-2-1-1 0 0,-17-10 1 0 0,15 13 528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7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7 620 0 0,'-24'-6'3175'0'0,"23"6"-2901"0"0,0-1 0 0 0,0 1 1 0 0,-22 12 19767 0 0,26-11-18836 0 0,3-2-1424 0 0,369 7 2767 0 0,-300-12-3214 0 0,-71 6 2417 0 0,-57 24-29405 0 0,42-20 26566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3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44 500 0 0,'0'0'3790'0'0,"7"22"5165"0"0,-5 2-686 0 0,-1-16-4743 0 0,0-17-6550 0 0,0 1 1196 0 0,1 0 1 0 0,0-1-1 0 0,0 1 1 0 0,1 1-1 0 0,0-1 1 0 0,1 0-1 0 0,-1 1 0 0 0,2 0 1 0 0,7-12-1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27 208 748 0 0,'-1'0'423'0'0,"0"1"0"0"0,0-1 0 0 0,0 1 0 0 0,0-1 0 0 0,-1 1 0 0 0,1-1 0 0 0,0 1 0 0 0,0 0 0 0 0,0-1 1 0 0,0 1-1 0 0,0 0 0 0 0,1 0 0 0 0,-1 0 0 0 0,0 0 0 0 0,0 0 0 0 0,0 0 0 0 0,1 0 0 0 0,-1 0 0 0 0,1 0 0 0 0,-1 0 0 0 0,0 0 0 0 0,1 0 0 0 0,0 0 0 0 0,-1 0 0 0 0,1 1 0 0 0,0-1 0 0 0,0 0 0 0 0,-1 2 0 0 0,-3 44 6999 0 0,4-47-7383 0 0,0 3 161 0 0,0 0 0 0 0,0-1-1 0 0,0 1 1 0 0,0 0 0 0 0,0-1 0 0 0,0 1 0 0 0,1-1 0 0 0,0 1 0 0 0,-1 0 0 0 0,1-1-1 0 0,0 1 1 0 0,0-1 0 0 0,0 0 0 0 0,1 1 0 0 0,1 2 0 0 0,9 13 575 0 0,-12-16-727 0 0,1 0 1 0 0,0 0-1 0 0,0 0 1 0 0,1 0-1 0 0,-1 0 1 0 0,0-1-1 0 0,1 1 1 0 0,-1 0-1 0 0,4 2 1 0 0,3 2-22 0 0,2 0 0 0 0,-1-1-1 0 0,0 0 1 0 0,1-1 0 0 0,0 0 0 0 0,0 0 0 0 0,0-1-1 0 0,1-1 1 0 0,-1 1 0 0 0,1-2 0 0 0,10 1-1 0 0,-5-1-50 0 0,-1-1 0 0 0,1-1 0 0 0,-1 0-1 0 0,1-1 1 0 0,-1-1 0 0 0,29-8-1 0 0,-35 8 21 0 0,-1-1-1 0 0,1 0 0 0 0,-1 0 0 0 0,16-11 1 0 0,-20 12 0 0 0,0 0 1 0 0,0 0 0 0 0,0-1-1 0 0,-1 1 1 0 0,1-1 0 0 0,-1 0 0 0 0,0 0-1 0 0,0 0 1 0 0,0-1 0 0 0,3-6-1 0 0,-4 6-2 0 0,1-1 0 0 0,0 0 0 0 0,-1 0 0 0 0,0 0-1 0 0,-1 0 1 0 0,1 0 0 0 0,-1-1 0 0 0,0 1 0 0 0,-1 0 0 0 0,0-1-1 0 0,0 1 1 0 0,0-1 0 0 0,0 1 0 0 0,-3-10 0 0 0,0 7-20 0 0,0 1 1 0 0,0 0-1 0 0,-1 0 1 0 0,0 0-1 0 0,-1 1 0 0 0,0-1 1 0 0,0 1-1 0 0,0 0 1 0 0,-1 0-1 0 0,0 1 1 0 0,0 0-1 0 0,-1 0 1 0 0,0 0-1 0 0,0 1 1 0 0,-10-7-1 0 0,6 6-9 0 0,0 0-1 0 0,-1 1 0 0 0,1 0 1 0 0,-1 1-1 0 0,0 0 0 0 0,0 1 1 0 0,0 0-1 0 0,0 1 0 0 0,-1 0 1 0 0,-16 0-1 0 0,-1 5 50 0 0,19 0 69 0 0,0 0-1 0 0,0 0 0 0 0,1 2 0 0 0,0-1 0 0 0,0 1 0 0 0,0 1 1 0 0,1-1-1 0 0,-15 12 0 0 0,2 5 447 0 0,22-21-167 0 0,0-1-350 0 0,0 1-1 0 0,0-1 0 0 0,0 1 0 0 0,0-1 1 0 0,0 1-1 0 0,0-1 0 0 0,1 1 1 0 0,-1-1-1 0 0,0 1 0 0 0,0-1 0 0 0,0 1 1 0 0,1-1-1 0 0,-1 1 0 0 0,0-1 1 0 0,1 0-1 0 0,-1 1 0 0 0,0-1 0 0 0,1 1 1 0 0,-1-1-1 0 0,0 0 0 0 0,1 0 1 0 0,-1 1-1 0 0,1-1 0 0 0,-1 0 0 0 0,1 1 1 0 0,36-3-149 0 0,54-9 0 0 0,-8 1 159 0 0,110-17 397 0 0,-78 10-88 0 0,278-39 660 0 0,-258 40-799 0 0,-9 14-106 0 0,-71 3-54 0 0,-38-1-12 0 0,0 1 1 0 0,0 1 0 0 0,-1 0 0 0 0,1 1 0 0 0,0 1 0 0 0,-1 1 0 0 0,29 11 0 0 0,-43-14-20 0 0,0-1-1 0 0,0 0 1 0 0,1 0-1 0 0,-1 1 1 0 0,0-1-1 0 0,-1 1 1 0 0,1-1 0 0 0,0 1-1 0 0,0 0 1 0 0,-1 0-1 0 0,1 0 1 0 0,-1 0 0 0 0,1 0-1 0 0,-1 0 1 0 0,0 0-1 0 0,0 1 1 0 0,0-1 0 0 0,0 0-1 0 0,0 1 1 0 0,0 3-1 0 0,-1-1-15 0 0,1 0-1 0 0,-1 0 1 0 0,0-1-1 0 0,-1 1 1 0 0,1 0-1 0 0,-1 0 1 0 0,0 0-1 0 0,0 0 1 0 0,-4 8-1 0 0,-2 4-81 0 0,-1 0 0 0 0,-1 0 0 0 0,-1-1-1 0 0,-15 20 1 0 0,-112 161-1401 0 0,113-160 1131 0 0,-55 90-1028 0 0,35-53 384 0 0,28-48 26 0 0,1 1 0 0 0,1 1 0 0 0,1 0-1 0 0,-9 31 1 0 0,22-57 730 0 0,-1-1-1 0 0,0 1 0 0 0,1 0 1 0 0,-1-1-1 0 0,1 1 0 0 0,0 0 1 0 0,0 0-1 0 0,-1-1 1 0 0,1 1-1 0 0,0 0 0 0 0,0 0 1 0 0,1 0-1 0 0,-1-1 0 0 0,0 1 1 0 0,1 0-1 0 0,-1 0 0 0 0,1-1 1 0 0,-1 1-1 0 0,1 0 0 0 0,0-1 1 0 0,0 1-1 0 0,0-1 1 0 0,0 1-1 0 0,0-1 0 0 0,0 1 1 0 0,0-1-1 0 0,0 1 0 0 0,0-1 1 0 0,3 2-1 0 0,-1-2-171 0 0,1 1-1 0 0,-1-1 1 0 0,0 0-1 0 0,1 0 0 0 0,-1 0 1 0 0,0 0-1 0 0,1-1 1 0 0,-1 1-1 0 0,1-1 1 0 0,-1 0-1 0 0,1 0 1 0 0,-1-1-1 0 0,1 1 1 0 0,3-1-1 0 0,33-6-2020 0 0,-21 2 1394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3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11 336 572 0 0,'-1'2'486'0'0,"0"-1"0"0"0,0 0 0 0 0,0 1 0 0 0,0 0 0 0 0,0-1 0 0 0,0 1 0 0 0,0 0-1 0 0,1-1 1 0 0,-1 1 0 0 0,1 0 0 0 0,-1 0 0 0 0,1-1 0 0 0,0 1 0 0 0,-1 0 0 0 0,1 0 0 0 0,0 0 0 0 0,0 0 0 0 0,0-1 0 0 0,1 1 0 0 0,-1 0-1 0 0,0 0 1 0 0,1 0 0 0 0,-1-1 0 0 0,1 1 0 0 0,0 0 0 0 0,-1 0 0 0 0,3 2 0 0 0,-1 0-150 0 0,0-1 0 0 0,1 1 0 0 0,0-1 1 0 0,-1 0-1 0 0,1 0 0 0 0,0-1 0 0 0,0 1 0 0 0,1 0 1 0 0,-1-1-1 0 0,0 0 0 0 0,1 0 0 0 0,0 0 0 0 0,3 2 0 0 0,38 12 954 0 0,-36-14-1130 0 0,3 1 87 0 0,-1-1 0 0 0,1 0 0 0 0,15 0 0 0 0,11 0 283 0 0,-28 0-380 0 0,0-1 0 0 0,1-1-1 0 0,10-1 1 0 0,-1-1 61 0 0,6 0 33 0 0,-1-1-1 0 0,0-1 1 0 0,0-2 0 0 0,27-8-1 0 0,-37 8-155 0 0,0 0-1 0 0,0-1 1 0 0,-1 0-1 0 0,16-11 1 0 0,-25 14-69 0 0,0 0 1 0 0,0 0-1 0 0,-1 0 1 0 0,0 0-1 0 0,1-1 1 0 0,-2 0-1 0 0,1 0 1 0 0,0 0-1 0 0,-1 0 0 0 0,0 0 1 0 0,-1-1-1 0 0,1 0 1 0 0,-1 1-1 0 0,2-8 1 0 0,-3 9 6 0 0,0 0-1 0 0,0-1 1 0 0,0 1 0 0 0,-1-1 0 0 0,0 1 0 0 0,0-1 0 0 0,0 1 0 0 0,0-1 0 0 0,-1 1 0 0 0,0-1 0 0 0,0 1 0 0 0,0 0 0 0 0,0-1 0 0 0,-1 1 0 0 0,-3-7 0 0 0,1 5 26 0 0,0 0 0 0 0,0-1 0 0 0,-1 2 0 0 0,0-1 1 0 0,0 1-1 0 0,0-1 0 0 0,-1 1 0 0 0,-10-7 0 0 0,-3 0 63 0 0,-1 1 0 0 0,-1 1 0 0 0,1 0 0 0 0,-2 2 0 0 0,-24-7 0 0 0,-11-2 99 0 0,-98-17 0 0 0,110 31-157 0 0,-19-5 6 0 0,61 8-68 0 0,1 0-1 0 0,-1-1 1 0 0,1 1-1 0 0,-1 0 1 0 0,1 1-1 0 0,-1-1 1 0 0,1 0-1 0 0,-1 1 1 0 0,-3 0-1 0 0,-10 2-237 0 0,15-3 55 0 0,21-1-6262 0 0,28-9-816 0 0,19-7 93 0 0,-7 6 3205 0 0,-41 5 2919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51 836 0 0,'4'-11'18198'0'0,"-9"-2"-13676"0"0,-14-2-3049 0 0,13 10-878 0 0,2 4-425 0 0,0 0 0 0 0,0 0 0 0 0,0 0 0 0 0,0 0 0 0 0,-1 0 0 0 0,-7 1 0 0 0,-7 1-91 0 0,0 1 1 0 0,1 1-1 0 0,0 0 0 0 0,0 1 0 0 0,0 1 0 0 0,0 1 0 0 0,1 1 0 0 0,0 0 0 0 0,0 1 0 0 0,1 1 0 0 0,0 1 0 0 0,-20 15 0 0 0,20-11-60 0 0,0 0 0 0 0,1 2 1 0 0,1 0-1 0 0,1 0 0 0 0,0 1 1 0 0,1 1-1 0 0,1 0 0 0 0,0 1 0 0 0,2 0 1 0 0,-8 22-1 0 0,12-29-40 0 0,1 1 0 0 0,1 0 0 0 0,0 0 0 0 0,0 0 0 0 0,2 1-1 0 0,-1-1 1 0 0,2 1 0 0 0,0-1 0 0 0,2 19 0 0 0,-1-26-3 0 0,1 0 0 0 0,-1-1-1 0 0,1 1 1 0 0,1 0 0 0 0,-1-1-1 0 0,1 0 1 0 0,0 1 0 0 0,0-1-1 0 0,0 0 1 0 0,1-1 0 0 0,0 1-1 0 0,0 0 1 0 0,0-1 0 0 0,0 0 0 0 0,6 4-1 0 0,3 1-8 0 0,1 0-1 0 0,0 0 0 0 0,0-2 1 0 0,20 8-1 0 0,-22-11 38 0 0,0-1 0 0 0,0-1-1 0 0,1 0 1 0 0,-1 0 0 0 0,1-1 0 0 0,-1-1 0 0 0,22-2 0 0 0,0 2 29 0 0,-16-2-20 0 0,1 0 1 0 0,-1-2-1 0 0,0 1 0 0 0,0-2 1 0 0,25-10-1 0 0,3 0-260 0 0,-39 12 7 0 0,0 0-1 0 0,0 0 1 0 0,-1-1-1 0 0,1 0 1 0 0,-1 0-1 0 0,9-7 1 0 0,-9 5-645 0 0,1 1-1 0 0,-1 1 1 0 0,2-1 0 0 0,12-5 0 0 0,-16 8 164 0 0,-1 0-1 0 0,1 0 1 0 0,0-1 0 0 0,-1 1-1 0 0,1-1 1 0 0,-1 0 0 0 0,0 0 0 0 0,0 0-1 0 0,0-1 1 0 0,0 1 0 0 0,-1-1-1 0 0,1 1 1 0 0,-1-1 0 0 0,3-6-1 0 0,-2 3-241 0 0,0 0 0 0 0,0 0 0 0 0,-1 0 0 0 0,0 0 0 0 0,0 0 0 0 0,-1 0 0 0 0,0-1 0 0 0,0-7 0 0 0,-1-1-80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0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1404 0 0,'-15'21'24626'0'0,"17"-23"-25092"0"0,0 1-1 0 0,0-1 1 0 0,0 1 0 0 0,0 0-1 0 0,0-1 1 0 0,0 1-1 0 0,0 0 1 0 0,1 0-1 0 0,4-1 1 0 0,-5 2-236 0 0,0-1 1 0 0,0 0-1 0 0,0 1 1 0 0,0-1-1 0 0,0 1 1 0 0,1 0-1 0 0,-1 0 1 0 0,0 0-1 0 0,0 0 1 0 0,0 0-1 0 0,1 0 0 0 0,-1 1 1 0 0,3 0-1 0 0,-4 0 378 0 0,-1 0-1 0 0,1-1 0 0 0,-1 1 1 0 0,1 0-1 0 0,-1 0 0 0 0,0 0 1 0 0,1-1-1 0 0,-1 1 0 0 0,0 0 0 0 0,0 0 1 0 0,1 0-1 0 0,-1 0 0 0 0,0 0 1 0 0,0 0-1 0 0,0 0 0 0 0,0-1 1 0 0,0 1-1 0 0,0 0 0 0 0,0 0 0 0 0,-1 0 1 0 0,1 0-1 0 0,0 0 0 0 0,0 0 1 0 0,-1 0-1 0 0,1-1 0 0 0,0 1 1 0 0,-1 0-1 0 0,1 0 0 0 0,-1 0 0 0 0,0 0 1 0 0,-6 5-831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1 816 0 0,'-6'1'21449'0'0,"11"1"-21262"0"0,0 1 0 0 0,0-1 0 0 0,1-1-1 0 0,-1 1 1 0 0,1-1 0 0 0,-1 0 0 0 0,1 0-1 0 0,0 0 1 0 0,-1-1 0 0 0,1 0 0 0 0,8-1 0 0 0,26 3-22 0 0,-17 0-35 0 0,1 0 0 0 0,40-4 1 0 0,-13 1-201 0 0,-46 1-158 0 0,-1 0 1 0 0,1-1 0 0 0,-1 1-1 0 0,0-1 1 0 0,1 0-1 0 0,-1 0 1 0 0,0-1-1 0 0,0 1 1 0 0,1-1-1 0 0,-1 0 1 0 0,5-3-1 0 0,-5 3-2176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68 230 944 0 0,'-1'0'336'0'0,"0"0"0"0"0,0 0 0 0 0,0 1 0 0 0,0-1 0 0 0,0 1-1 0 0,0-1 1 0 0,0 1 0 0 0,0-1 0 0 0,0 1 0 0 0,0-1 0 0 0,1 1 0 0 0,-1 0 0 0 0,0-1 0 0 0,0 1-1 0 0,0 0 1 0 0,1 0 0 0 0,-1 0 0 0 0,1 0 0 0 0,-1 0 0 0 0,0 0 0 0 0,1 0 0 0 0,0 0 0 0 0,-1 0-1 0 0,1 0 1 0 0,-1 1 0 0 0,0 2 1445 0 0,0 0 1 0 0,0 0-1 0 0,0 0 0 0 0,0 0 0 0 0,0 7 1 0 0,1-10-1672 0 0,0 1 0 0 0,1-1 0 0 0,-1 1 0 0 0,0-1 0 0 0,1 1 0 0 0,-1-1 0 0 0,1 0 0 0 0,-1 1 0 0 0,1-1 0 0 0,0 0 0 0 0,0 0 0 0 0,-1 0 0 0 0,1 1 0 0 0,0-1 0 0 0,0 0 0 0 0,0 0 0 0 0,0 0 0 0 0,0 0 0 0 0,1 0 0 0 0,-1-1 0 0 0,0 1 0 0 0,0 0 0 0 0,2 0 0 0 0,36 15-31 0 0,-18-10-55 0 0,-15-3-41 0 0,0-2-1 0 0,1 1 1 0 0,-1-1 0 0 0,1 0 0 0 0,0 0-1 0 0,-1-1 1 0 0,12 0 0 0 0,51-7 33 0 0,-55 4 23 0 0,0 1 33 0 0,1-1 0 0 0,-1 0 0 0 0,0-2 0 0 0,-1 1 0 0 0,1-2 0 0 0,25-13 0 0 0,-24 10 18 0 0,-12 8-79 0 0,-1 0 1 0 0,0 0 0 0 0,0 0 0 0 0,0 0 0 0 0,0-1 0 0 0,0 1 0 0 0,0-1 0 0 0,3-3 0 0 0,8-10 61 0 0,-9 12-63 0 0,0-1 1 0 0,-1 1 0 0 0,0-1 0 0 0,1 0 0 0 0,-2 0 0 0 0,1-1-1 0 0,0 1 1 0 0,-1-1 0 0 0,0 1 0 0 0,0-1 0 0 0,0 0 0 0 0,0 0 0 0 0,-1 1-1 0 0,0-1 1 0 0,0-1 0 0 0,0-4 0 0 0,-1 2 5 0 0,0 1 0 0 0,-1-1 0 0 0,0 1 0 0 0,-1-1 0 0 0,1 1 1 0 0,-2 0-1 0 0,1-1 0 0 0,-1 1 0 0 0,0 0 0 0 0,0 0 0 0 0,-1 1 0 0 0,0-1 0 0 0,0 1 0 0 0,0 0 0 0 0,-1 0 1 0 0,0 0-1 0 0,0 0 0 0 0,-1 1 0 0 0,0 0 0 0 0,0 0 0 0 0,0 1 0 0 0,0 0 0 0 0,-1 0 0 0 0,-11-5 1 0 0,12 7 12 0 0,0 0 1 0 0,0 1 0 0 0,0 0 0 0 0,0 0 0 0 0,0 0 0 0 0,-7 1 0 0 0,-30 6 140 0 0,39-6-156 0 0,0 1 0 0 0,1-1-1 0 0,-1 1 1 0 0,0 0 0 0 0,1 1 0 0 0,-1-1-1 0 0,1 0 1 0 0,0 1 0 0 0,-4 2 0 0 0,-12 5 24 0 0,7-4-116 0 0,0 1 0 0 0,0 1 0 0 0,0 0 0 0 0,1 0 0 0 0,-15 13 0 0 0,-49 50-2338 0 0,74-69 2330 0 0,-4 4-271 0 0,0-1-203 0 0,1 0 1 0 0,0 0-1 0 0,1 0 0 0 0,-1 0 0 0 0,1 1 1 0 0,0 0-1 0 0,-3 5 0 0 0,3-5-523 0 0,-17-5-13114 0 0,16-5 13137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4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76 600 984 0 0,'-45'0'3934'0'0,"30"0"-94"0"0,0 0 7871 0 0,15 1-11554 0 0,0 0 1 0 0,0 0-1 0 0,1-1 1 0 0,-1 1-1 0 0,1 0 1 0 0,-1 0-1 0 0,0 0 1 0 0,1-1-1 0 0,-1 1 1 0 0,1 0-1 0 0,-1 0 1 0 0,1-1-1 0 0,0 1 1 0 0,0 0-1 0 0,21 6 331 0 0,-1-2-1 0 0,1 0 0 0 0,36 2 1 0 0,8 2-366 0 0,24 0 70 0 0,-4-1 113 0 0,114 10 513 0 0,-123-13-560 0 0,291 11-1220 0 0,-349-17 299 0 0,36-7-1 0 0,-38 5-1668 0 0,35-2 0 0 0,-57 1-1501 0 0,4 3 3623 0 0,0 1-1 0 0,0-1 0 0 0,0 1 0 0 0,0-1 0 0 0,0 1 0 0 0,0 0 1 0 0,0 0-1 0 0,0-1 0 0 0,-1 1 0 0 0,0 0 0 0 0,-22-3-1385 0 0,-147-3-1454 0 0,141 1 4819 0 0,30 5-1701 0 0,0 0 0 0 0,0 0 0 0 0,-1-1 0 0 0,1 1-1 0 0,0 0 1 0 0,0 0 0 0 0,-1 0 0 0 0,1 0 0 0 0,0 0-1 0 0,0 0 1 0 0,-1 0 0 0 0,1 0 0 0 0,0-1 0 0 0,0 1-1 0 0,0 0 1 0 0,-1 0 0 0 0,1 0 0 0 0,0-1 0 0 0,0 1 0 0 0,0 0-1 0 0,0 0 1 0 0,-1 0 0 0 0,1-1 0 0 0,0 1 0 0 0,0 0-1 0 0,0 0 1 0 0,0-1 0 0 0,0 1 0 0 0,0 0 0 0 0,0 0-1 0 0,0-1 1 0 0,0 1 0 0 0,0 0 0 0 0,0 0 0 0 0,0-1 0 0 0,0 1-1 0 0,0 0 1 0 0,0 0 0 0 0,0-1 0 0 0,0 1 0 0 0,0 0-1 0 0,0 0 1 0 0,0-1 0 0 0,0 1 0 0 0,0 0 0 0 0,1 0-1 0 0,-1-1 1 0 0,0 1 0 0 0,0 0 0 0 0,0-1 0 0 0,7-12 2384 0 0,-1 5-1827 0 0,-2 0 0 0 0,1 0-1 0 0,-1-1 1 0 0,-1 0-1 0 0,1 1 1 0 0,-1-2-1 0 0,3-16 1 0 0,-5 16-495 0 0,0 1 1 0 0,-1-1-1 0 0,0 1 1 0 0,0 0-1 0 0,-1-1 1 0 0,0 1-1 0 0,-1-1 0 0 0,0 1 1 0 0,0 0-1 0 0,-1 0 1 0 0,0 0-1 0 0,-1 0 1 0 0,-4-8-1 0 0,-5-7 118 0 0,-1 1-1 0 0,-27-34 0 0 0,33 47-184 0 0,-1 0 0 0 0,0 1 0 0 0,-1 0 0 0 0,0 0 0 0 0,-1 1 0 0 0,1 1 0 0 0,-20-11 0 0 0,27 17-20 0 0,-1 0 0 0 0,1-1 1 0 0,0 1-1 0 0,-1 0 0 0 0,1 1 0 0 0,-1-1 0 0 0,1 0 0 0 0,-1 1 0 0 0,1 0 0 0 0,-1 0 0 0 0,1 0 0 0 0,-1 0 1 0 0,1 1-1 0 0,-1-1 0 0 0,1 1 0 0 0,-1 0 0 0 0,1 0 0 0 0,-1 0 0 0 0,1 1 0 0 0,0-1 0 0 0,0 1 0 0 0,0 0 1 0 0,0-1-1 0 0,0 1 0 0 0,0 1 0 0 0,0-1 0 0 0,1 0 0 0 0,-1 1 0 0 0,1-1 0 0 0,-1 1 0 0 0,1 0 0 0 0,0 0 1 0 0,0 0-1 0 0,0 0 0 0 0,1 0 0 0 0,-1 0 0 0 0,1 0 0 0 0,0 1 0 0 0,0-1 0 0 0,0 1 0 0 0,-1 5 0 0 0,0 4 74 0 0,1-10-77 0 0,0 0 0 0 0,0 0 0 0 0,1 1 0 0 0,0-1 0 0 0,0 0 0 0 0,0 0 0 0 0,0 1 0 0 0,0-1 0 0 0,2 5 0 0 0,0 0-23 0 0,0-1 0 0 0,1 0 0 0 0,0 0-1 0 0,1 0 1 0 0,-1-1 0 0 0,1 1 0 0 0,1-1 0 0 0,-1 0-1 0 0,1 0 1 0 0,0-1 0 0 0,0 1 0 0 0,1-1 0 0 0,-1 0 0 0 0,1 0-1 0 0,0-1 1 0 0,1 0 0 0 0,-1 0 0 0 0,1 0 0 0 0,0-1-1 0 0,9 4 1 0 0,4-1-88 0 0,0 0 0 0 0,0-2 0 0 0,0 0 0 0 0,1-1 0 0 0,-1-1 0 0 0,29-1 0 0 0,-31-1-82 0 0,1 0 0 0 0,-1-1 1 0 0,0-1-1 0 0,-1-1 0 0 0,1-1 0 0 0,0 0 0 0 0,-1-1 0 0 0,0-1 0 0 0,0-1 0 0 0,23-12 1 0 0,-33 14-55 0 0,0-1 1 0 0,-1 0 0 0 0,0 0-1 0 0,0 0 1 0 0,0-1 0 0 0,-1 1 0 0 0,0-1-1 0 0,0-1 1 0 0,0 1 0 0 0,-1-1-1 0 0,6-15 1 0 0,-6 13-297 0 0,-1 1 0 0 0,0-1 0 0 0,-1 1 0 0 0,0-1 0 0 0,0 0 0 0 0,-1 0 0 0 0,-1 0 0 0 0,0-18 0 0 0,-1 19-242 0 0,-1-1 0 0 0,0 0 0 0 0,0 1 0 0 0,-1 0 0 0 0,-1-1 0 0 0,1 1 0 0 0,-1 0 0 0 0,-1 1 0 0 0,0-1 0 0 0,0 1 0 0 0,-1 0 1 0 0,1 0-1 0 0,-2 1 0 0 0,-9-10 0 0 0,1 2-418 0 0,-2 1 1 0 0,1 0 0 0 0,-2 2 0 0 0,-20-12-1 0 0,15 8 308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12 892 0 0,'-9'-3'799'0'0,"1"1"0"0"0,-1 0-1 0 0,1 0 1 0 0,-1 1 0 0 0,-9 0-1 0 0,-23 1 6947 0 0,26 0 864 0 0,35 1-7165 0 0,-1 3-1154 0 0,0-1 1 0 0,31 2-1 0 0,-15-2-157 0 0,32 1 67 0 0,24 4 88 0 0,-3 1 67 0 0,23 5 106 0 0,169 28 322 0 0,-175-29-759 0 0,117 3-1025 0 0,-74-15-3499 0 0,-141-1 4140 0 0,-5 0-28 0 0,0 0 0 0 0,0 0 0 0 0,1 0 0 0 0,-1 0 0 0 0,0-1 0 0 0,0 1 0 0 0,0-1 0 0 0,1 0 0 0 0,-1 1 0 0 0,0-1 0 0 0,0 0 0 0 0,0 0 0 0 0,0 0 0 0 0,3-2 0 0 0,-5 2 129 0 0,1 0 0 0 0,-1 0-1 0 0,1 1 1 0 0,-1-1-1 0 0,1 0 1 0 0,-1 0-1 0 0,0 0 1 0 0,0 1 0 0 0,1-1-1 0 0,-1 0 1 0 0,0 0-1 0 0,0 0 1 0 0,0 0-1 0 0,0 0 1 0 0,0 1 0 0 0,0-1-1 0 0,0 0 1 0 0,0 0-1 0 0,0 0 1 0 0,0 0 0 0 0,0 0-1 0 0,-1 1 1 0 0,1-1-1 0 0,0 0 1 0 0,-1 0-1 0 0,1 0 1 0 0,0 1 0 0 0,-1-1-1 0 0,1 0 1 0 0,-1 0-1 0 0,1 1 1 0 0,-1-1 0 0 0,0 0-1 0 0,1 1 1 0 0,-1-1-1 0 0,-1 0 1 0 0,0-2-174 0 0,-19-16-2901 0 0,10 14 2327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4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1052 0 0,'12'1'1896'0'0,"-1"1"0"0"0,1 0 0 0 0,0 1 0 0 0,-1 0 1 0 0,19 8-1 0 0,5 1 2168 0 0,56 22 3940 0 0,-65-27-7215 0 0,32 6-1 0 0,-49-12-872 0 0,-1 0-1 0 0,1 0 1 0 0,0-1 0 0 0,-1 0-1 0 0,1 0 1 0 0,-1-1-1 0 0,16-4 1 0 0,-4 1-650 0 0,5-3-548 0 0,-12 1-248 0 0,-11 6 975 0 0,0-1 0 0 0,0 0 0 0 0,0 0 0 0 0,0 0 0 0 0,0 0 0 0 0,0 0 0 0 0,0-1 0 0 0,0 1 0 0 0,-1 0 0 0 0,1-1 0 0 0,2-2 0 0 0,-18-9-8953 0 0,-8 8 5735 0 0,14 5 2737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5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30 499 188 0 0,'1'-16'7819'0'0,"25"4"5085"0"0,5 6-8901 0 0,37 5-6416 0 0,-39 2 3822 0 0,11-2-1245 0 0,-10 1 53 0 0,-1 0-1 0 0,36 6 0 0 0,-9-5 33 0 0,-55-1-272 0 0,-28-1-1551 0 0,-7-7 1026 0 0,-48-4 0 0 0,78 11 535 0 0,-12 0-8 0 0,0-1 0 0 0,1-1 0 0 0,-1 0 0 0 0,0-1 0 0 0,1-1 0 0 0,0 0-1 0 0,-22-12 1 0 0,7 1-20 0 0,22 12 30 0 0,0 0 0 0 0,0-1 0 0 0,0 0 0 0 0,1 0 0 0 0,0-1 0 0 0,-11-10 0 0 0,6-4 49 0 0,6 7 66 0 0,6 12-82 0 0,0 0 0 0 0,0 0 0 0 0,0 0 0 0 0,0 0 0 0 0,0 0-1 0 0,1 0 1 0 0,-1 0 0 0 0,0 0 0 0 0,0 0 0 0 0,1 0 0 0 0,-1 0 0 0 0,1 1-1 0 0,-1-1 1 0 0,1 0 0 0 0,-1 0 0 0 0,1 0 0 0 0,0 1 0 0 0,-1-1 0 0 0,2-1-1 0 0,12-12 372 0 0,38-15 533 0 0,-42 23-781 0 0,0 1 1 0 0,0 0-1 0 0,1 0 0 0 0,20-6 1 0 0,7-3 37 0 0,-17 5-131 0 0,-4 1-67 0 0,31-9 1 0 0,-42 15-50 0 0,1-1 0 0 0,-1 0 1 0 0,1 0-1 0 0,8-5 0 0 0,11-6-341 0 0,-13 8-494 0 0,0 0 0 0 0,15-10-1 0 0,-24 13 225 0 0,-1 1 1 0 0,1 0-1 0 0,-1-1 0 0 0,0 0 0 0 0,0 0 0 0 0,0 0 0 0 0,-1 0 0 0 0,1 0 1 0 0,-1 0-1 0 0,1-1 0 0 0,-1 1 0 0 0,2-7 0 0 0,-3 7 141 0 0,-1 0 0 0 0,0 0 0 0 0,0 0 0 0 0,0 0 0 0 0,0 0-1 0 0,0 0 1 0 0,-1 0 0 0 0,1 0 0 0 0,-1 0 0 0 0,0 1 0 0 0,0-1 0 0 0,0 0 0 0 0,0 0 0 0 0,-1 0-1 0 0,1 1 1 0 0,-1-1 0 0 0,1 1 0 0 0,-1-1 0 0 0,-4-3 0 0 0,-4-1-531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191 347 296 0 0,'29'1'21710'0'0,"-27"-2"-21084"0"0,-4-3-716 0 0,0 1 1 0 0,0-1-1 0 0,0 0 0 0 0,-1 1 1 0 0,1-1-1 0 0,-1 1 1 0 0,0 0-1 0 0,-4-4 0 0 0,-10-13-88 0 0,14 17 168 0 0,0 0 1 0 0,-1 0-1 0 0,1 0 0 0 0,-1 0 1 0 0,0 0-1 0 0,-7-3 1 0 0,-5-4 47 0 0,13 8 35 0 0,0 0 0 0 0,0 0 0 0 0,0 0 0 0 0,0 0 0 0 0,0 1 0 0 0,0 0 0 0 0,-1 0 0 0 0,1 0 0 0 0,-1 0 0 0 0,1 0 0 0 0,0 1 0 0 0,-1-1 0 0 0,1 1 0 0 0,-1 0 0 0 0,1 0 0 0 0,-1 0 0 0 0,1 0 0 0 0,-1 1 0 0 0,1 0 0 0 0,-1-1 0 0 0,1 1 0 0 0,0 0 0 0 0,-1 1 0 0 0,1-1 0 0 0,-4 3 0 0 0,3-1 15 0 0,1 0 0 0 0,-1 1-1 0 0,1-1 1 0 0,0 1 0 0 0,0-1 0 0 0,1 1-1 0 0,-1 0 1 0 0,1 0 0 0 0,0 0 0 0 0,0 1-1 0 0,0-1 1 0 0,0 0 0 0 0,1 1 0 0 0,0-1-1 0 0,0 1 1 0 0,0-1 0 0 0,1 1 0 0 0,-1 0-1 0 0,1-1 1 0 0,0 1 0 0 0,0 0 0 0 0,1-1-1 0 0,-1 1 1 0 0,1 0 0 0 0,0-1 0 0 0,2 6-1 0 0,0-1-41 0 0,0 0 0 0 0,0 0 0 0 0,1-1 0 0 0,0 0 0 0 0,0 0 0 0 0,1 0 0 0 0,0 0 0 0 0,0-1 0 0 0,1 0 0 0 0,0 0 0 0 0,0 0 0 0 0,11 9 0 0 0,-8-9-72 0 0,1 0-1 0 0,0-1 1 0 0,0 0 0 0 0,0 0 0 0 0,0-1-1 0 0,1 0 1 0 0,0-1 0 0 0,0 0-1 0 0,0-1 1 0 0,1 0 0 0 0,-1-1-1 0 0,13 1 1 0 0,7-2-74 0 0,20-1-54 0 0,-26-3 81 0 0,-17 3 52 0 0,-1 0-1 0 0,1-1 1 0 0,-1 0-1 0 0,1-1 0 0 0,-1 0 1 0 0,0 0-1 0 0,0-1 1 0 0,0 1-1 0 0,9-6 0 0 0,-6 2-39 0 0,-1 0 0 0 0,0-1 0 0 0,0 0 0 0 0,-1 0 0 0 0,1-1 0 0 0,6-9-1 0 0,-12 14-61 0 0,-1-1 0 0 0,0 1 0 0 0,0-1 0 0 0,0 0 0 0 0,0 0 0 0 0,-1 0 0 0 0,1 0 0 0 0,-1 0 0 0 0,0 0-1 0 0,0 0 1 0 0,-1 0 0 0 0,1 0 0 0 0,-1 0 0 0 0,0-1 0 0 0,0 1 0 0 0,0 0 0 0 0,-1 0 0 0 0,0 0 0 0 0,1 0-1 0 0,-3-5 1 0 0,-2-6-911 0 0,0-1-1 0 0,-2 1 1 0 0,0 1-1 0 0,-1-1 0 0 0,-18-25 1 0 0,-57-63-5876 0 0,79 97 6480 0 0,-116-127-7540 0 0,105 116 7146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37 272 0 0,'-50'-36'10203'0'0,"50"36"-9838"0"0,-1-1 1 0 0,1 1-1 0 0,-1 0 0 0 0,1 0 1 0 0,-1 0-1 0 0,1 0 1 0 0,0 0-1 0 0,-1 0 0 0 0,1 0 1 0 0,-1 0-1 0 0,1 0 1 0 0,-1 0-1 0 0,1 1 1 0 0,-1-1-1 0 0,0 0 0 0 0,-1 12 4228 0 0,9 19-1850 0 0,-3-25-2485 0 0,0 0 0 0 0,0 0 0 0 0,0 0 1 0 0,1 0-1 0 0,0 0 0 0 0,0-1 0 0 0,0 0 1 0 0,9 6-1 0 0,0 0-107 0 0,0-2 1 0 0,25 13 0 0 0,-31-19-139 0 0,-1-1 0 0 0,1 0 0 0 0,0 0 0 0 0,0-1 0 0 0,0 0 0 0 0,0 0 0 0 0,0-1 0 0 0,0 0 0 0 0,0 0 0 0 0,0-1 0 0 0,0 0 0 0 0,0-1 1 0 0,0 0-1 0 0,0 0 0 0 0,-1 0 0 0 0,10-5 0 0 0,1 1 37 0 0,-15 6-34 0 0,1-1 1 0 0,-1 0-1 0 0,1 0 0 0 0,-1-1 0 0 0,0 1 1 0 0,0-1-1 0 0,4-2 0 0 0,6-4 79 0 0,-1 0 0 0 0,1 1-1 0 0,17-7 1 0 0,-27 12-58 0 0,0 1 0 0 0,0 0 0 0 0,1 0-1 0 0,-1 1 1 0 0,0-1 0 0 0,0 1 0 0 0,1-1 0 0 0,-1 1 0 0 0,0 0-1 0 0,1 0 1 0 0,-1 1 0 0 0,0-1 0 0 0,1 0 0 0 0,-1 1 0 0 0,0 0-1 0 0,0 0 1 0 0,0 0 0 0 0,3 2 0 0 0,-2-1-5 0 0,0 0 0 0 0,-1 1 0 0 0,1 0 0 0 0,-1 0 0 0 0,0 0 0 0 0,0 0 0 0 0,0 0 0 0 0,-1 1 0 0 0,1-1 0 0 0,-1 1-1 0 0,0-1 1 0 0,3 6 0 0 0,0 4-77 0 0,0 1-1 0 0,-1-1 0 0 0,0 0 0 0 0,-1 1 0 0 0,-1 0 1 0 0,0 0-1 0 0,-1 23 0 0 0,-8 81-3087 0 0,-3-39-4434 0 0,9-73 6816 0 0,1 1-759 0 0,0 1-1 0 0,0-1 0 0 0,2 13 0 0 0,-1-14 522 0 0,0-1 0 0 0,-1 1-1 0 0,0 0 1 0 0,0-1 0 0 0,0 1 0 0 0,-1 0-1 0 0,1 0 1 0 0,-3 5 0 0 0,3-5-188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46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43 1440 0 0,'8'-5'17869'0'0,"-8"4"-17569"0"0,3-22-540 0 0,-2 22 36 0 0,-1 1 1 0 0,0-1-1 0 0,0 1 0 0 0,0-1 1 0 0,0 1-1 0 0,0-1 0 0 0,0 0 1 0 0,0 1-1 0 0,-1-1 0 0 0,1 1 1 0 0,0-1-1 0 0,0 0 0 0 0,0 1 1 0 0,0-1-1 0 0,-1 1 0 0 0,1-1 1 0 0,0 1-1 0 0,-1-1 0 0 0,1 1 1 0 0,0-1-1 0 0,-1 1 0 0 0,1 0 1 0 0,-1-1-1 0 0,0 0 0 0 0,1 1-71 0 0,-1 0-1 0 0,1 0 1 0 0,-1 0-1 0 0,1 0 1 0 0,-1 0-1 0 0,0 0 1 0 0,1 0-1 0 0,-1 0 1 0 0,1 0-1 0 0,-1 1 1 0 0,0-1-1 0 0,1 0 1 0 0,-1 0-1 0 0,1 0 1 0 0,-1 1-1 0 0,1-1 1 0 0,-1 0-1 0 0,1 1 1 0 0,-1-1-1 0 0,-23 23-6436 0 0,23-22 6677 0 0,-6 9-1317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4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24 412 0 0,'0'0'20665'0'0,"-6"-18"-28939"0"0,5 17 7837 0 0,0 0 0 0 0,0 1 1 0 0,0-1-1 0 0,-1 1 1 0 0,1-1-1 0 0,0 1 1 0 0,0-1-1 0 0,0 1 1 0 0,0 0-1 0 0,0 0 1 0 0,0-1-1 0 0,-1 1 1 0 0,1 0-1 0 0,0 0 1 0 0,0 0-1 0 0,0 0 1 0 0,-1 0-1 0 0,-1 1 0 0 0,-5-1-1597 0 0,-2 0 648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9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6 120 0 0,'0'0'609'0'0,"-24"0"1268"0"0,0-6-3696 0 0,23 6 1332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358 115 64 0 0,'0'0'43'0'0,"1"0"1"0"0,0 0-1 0 0,0 0 0 0 0,0 0 1 0 0,-1-1-1 0 0,1 1 1 0 0,0 0-1 0 0,0 0 0 0 0,-1 0 1 0 0,1-1-1 0 0,0 1 0 0 0,0 0 1 0 0,-1-1-1 0 0,1 1 1 0 0,0-1-1 0 0,-1 1 0 0 0,1-1 1 0 0,0 0-1 0 0,7-4 939 0 0,11-1 5411 0 0,-18 6-6213 0 0,-1-1 0 0 0,1 1 0 0 0,0-1 0 0 0,-1 1-1 0 0,1-1 1 0 0,-1 1 0 0 0,1-1 0 0 0,-1 1 0 0 0,1-1-1 0 0,-1 0 1 0 0,1 1 0 0 0,-1-1 0 0 0,1 0 0 0 0,-1 1-1 0 0,0-1 1 0 0,1 0 0 0 0,-1 1 0 0 0,0-1 0 0 0,0 0-1 0 0,0 0 1 0 0,1 1 0 0 0,-1-1 0 0 0,0 0 0 0 0,0 0-1 0 0,0 1 1 0 0,0-1 0 0 0,0 0 0 0 0,0 0 0 0 0,-1 0-1 0 0,1 1 1 0 0,0-1 0 0 0,0 0 0 0 0,-1 0 0 0 0,1 1-1 0 0,0-1 1 0 0,-1 0 0 0 0,0-2 94 0 0,0 1-1 0 0,-1-1 1 0 0,1 1 0 0 0,-1 0 0 0 0,1 0 0 0 0,-1 0-1 0 0,0-1 1 0 0,0 2 0 0 0,-2-4 0 0 0,-6-2 419 0 0,6 3-451 0 0,-1 0 0 0 0,0 0 0 0 0,0 1 0 0 0,-1-1 0 0 0,1 1 0 0 0,-1 0 0 0 0,1 1 0 0 0,-1-1 0 0 0,0 1 0 0 0,0 0 0 0 0,0 1 0 0 0,-10-2 0 0 0,-6 1 432 0 0,17 2-503 0 0,1-1 0 0 0,-1 1 0 0 0,0 0 0 0 0,1 0 0 0 0,-1 1-1 0 0,1-1 1 0 0,-9 3 0 0 0,7-1 44 0 0,-1 1-1 0 0,0-1 1 0 0,1 2-1 0 0,0-1 1 0 0,-9 7 0 0 0,13-9-187 0 0,0 1 1 0 0,0-1 0 0 0,0 1 0 0 0,0 0 0 0 0,0-1 0 0 0,0 1 0 0 0,0 0 0 0 0,1 0 0 0 0,-1 0-1 0 0,1 0 1 0 0,0 1 0 0 0,0-1 0 0 0,-1 0 0 0 0,1 1 0 0 0,1-1 0 0 0,-1 0 0 0 0,0 1-1 0 0,0 4 1 0 0,2-2-77 0 0,0 0-1 0 0,0 0 0 0 0,1 0 0 0 0,-1 0 0 0 0,1 0 0 0 0,0 0 1 0 0,1 0-1 0 0,-1 0 0 0 0,1-1 0 0 0,0 0 0 0 0,0 1 0 0 0,6 5 1 0 0,14 23-162 0 0,3 10 282 0 0,43 54 0 0 0,-9-13 348 0 0,-46-63-157 0 0,16 33 1 0 0,-26-45-132 0 0,0-1-1 0 0,-1 1 1 0 0,0-1 0 0 0,-1 1-1 0 0,0 0 1 0 0,0 0 0 0 0,1 17-1 0 0,-4-22-89 0 0,1 0 0 0 0,-1 0-1 0 0,0-1 1 0 0,0 1 0 0 0,0 0-1 0 0,0-1 1 0 0,0 1-1 0 0,-1-1 1 0 0,0 1 0 0 0,0-1-1 0 0,0 1 1 0 0,0-1-1 0 0,0 0 1 0 0,-1 0 0 0 0,-5 5-1 0 0,-4 3 12 0 0,-2 1-1 0 0,-18 11 0 0 0,11-8-33 0 0,-2-1-156 0 0,0-1 1 0 0,-1-1-1 0 0,0-1 1 0 0,-1-1 0 0 0,-49 12-1 0 0,68-20 65 0 0,-61 20-1090 0 0,33-14 1 0 0,33-8 834 0 0,0 0 0 0 0,-1 0 0 0 0,1 1 0 0 0,0-1 0 0 0,0 0 0 0 0,-1 1 0 0 0,1-1 0 0 0,0 1 0 0 0,0 0 0 0 0,0-1 0 0 0,0 1 1 0 0,0 0-1 0 0,0 0 0 0 0,0-1 0 0 0,0 1 0 0 0,0 0 0 0 0,0 0 0 0 0,0 0 0 0 0,0 0 0 0 0,0 2 0 0 0,9-3-6198 0 0,11-1 2203 0 0,-13-1 3231 0 0,1-1-1 0 0,-1 0 1 0 0,0 0-1 0 0,9-6 0 0 0,-3 2 61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7 540 0 0,'-1'-1'331'0'0,"0"0"0"0"0,0 0 0 0 0,-1 1 0 0 0,1-1 0 0 0,0 1 0 0 0,0-1 0 0 0,-1 1 0 0 0,1 0 0 0 0,0-1 0 0 0,0 1 0 0 0,-1 0 0 0 0,1 0 0 0 0,0 0 0 0 0,-1 0 0 0 0,1 0 0 0 0,0 0 0 0 0,-1 0 0 0 0,1 1 0 0 0,0-1 0 0 0,-1 0 0 0 0,1 1 0 0 0,0-1 0 0 0,0 1 0 0 0,0-1 0 0 0,-1 1 0 0 0,1-1 0 0 0,0 1 0 0 0,0 0 0 0 0,0 0 0 0 0,0 0 0 0 0,0-1-1 0 0,-2 3 1 0 0,-3 4 2133 0 0,1-1 0 0 0,-1 1-1 0 0,-8 14 1 0 0,9-12-1302 0 0,2-4-976 0 0,0 0 0 0 0,0 0 1 0 0,1 1-1 0 0,0 0 0 0 0,0-1 1 0 0,1 1-1 0 0,-1 0 1 0 0,1 0-1 0 0,0 0 0 0 0,1 7 1 0 0,-1 9-226 0 0,5 30 0 0 0,-2-26 99 0 0,23 172 80 0 0,-2-21 205 0 0,30 400 432 0 0,-45-512-794 0 0,-3-40-115 0 0,0 41 0 0 0,-1-29-322 0 0,-2-31 180 0 0,-1-1 0 0 0,-1 1 0 0 0,1 0 0 0 0,-1 0 0 0 0,0-1-1 0 0,0 1 1 0 0,0 0 0 0 0,-1-1 0 0 0,-1 8 0 0 0,-3 20-6754 0 0,5-33 6784 0 0,0 1 0 0 0,0-1 0 0 0,0 0 1 0 0,-1 1-1 0 0,1-1 0 0 0,0 1 0 0 0,0-1 1 0 0,-1 0-1 0 0,1 1 0 0 0,0-1 0 0 0,-1 1 1 0 0,1-1-1 0 0,0 0 0 0 0,-1 0 0 0 0,1 1 1 0 0,-1-1-1 0 0,1 0 0 0 0,0 0 0 0 0,-1 1 1 0 0,1-1-1 0 0,-1 0 0 0 0,1 0 0 0 0,-1 0 1 0 0,1 0-1 0 0,-1 0 0 0 0,1 0 0 0 0,-1 1 1 0 0,1-1-1 0 0,-1 0 0 0 0,1 0 0 0 0,0-1 1 0 0,-1 1-1 0 0,1 0 0 0 0,-1 0 0 0 0,1 0 1 0 0,-1 0-1 0 0,1 0 0 0 0,-1 0 0 0 0,0-1 1 0 0,-20-5-3993 0 0,17 1 3213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0 252 992 0 0,'2'-3'969'0'0,"0"1"0"0"0,0 0 0 0 0,0 0 0 0 0,0 0 0 0 0,0 0 0 0 0,0 1 0 0 0,0-1-1 0 0,1 0 1 0 0,-1 1 0 0 0,1 0 0 0 0,4-3 0 0 0,-1 1 435 0 0,-1-1 0 0 0,0 0 0 0 0,1-1 1 0 0,-2 1-1 0 0,9-10 0 0 0,15-13 125 0 0,3-1-403 0 0,-23 20-804 0 0,0 1 0 0 0,16-12-1 0 0,6-2 74 0 0,-21 13-378 0 0,1 2-1 0 0,-1-1 1 0 0,1 1-1 0 0,16-6 1 0 0,30-16-1052 0 0,-22 16-669 0 0,-28 11 574 0 0,0 0 1 0 0,1 0-1 0 0,-1 0 0 0 0,9 1 1 0 0,-13 0 679 0 0,0 0 0 0 0,-1 0 1 0 0,1 0-1 0 0,0 1 0 0 0,0-1 1 0 0,-1 1-1 0 0,1-1 0 0 0,0 1 1 0 0,-1-1-1 0 0,1 1 0 0 0,0 0 1 0 0,-1 0-1 0 0,1 0 0 0 0,-1 0 1 0 0,1 0-1 0 0,1 2 1 0 0,-2-2 64 0 0,0 1 0 0 0,0 0 1 0 0,-1-1-1 0 0,1 1 1 0 0,0 0-1 0 0,-1 0 1 0 0,1-1-1 0 0,-1 1 1 0 0,1 0-1 0 0,-1 0 1 0 0,0 0-1 0 0,0-1 1 0 0,0 1-1 0 0,0 0 1 0 0,0 0-1 0 0,0 0 1 0 0,0 0-1 0 0,-1-1 1 0 0,0 4-1 0 0,-2 5-807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 0 0,'3'-13'19736'0'0,"1"20"-17399"0"0,0 7-2247 0 0,-1-1 1 0 0,2 28-1 0 0,2 9-314 0 0,16 71 166 0 0,-16-91 629 0 0,-7-192 1274 0 0,1 152-1807 0 0,0 0 0 0 0,0 0 0 0 0,1 1 0 0 0,0-1 0 0 0,0 1 0 0 0,1 0 0 0 0,1-1 0 0 0,3-8 0 0 0,-6 18-45 0 0,-1-1-1 0 0,1 0 0 0 0,0 1 0 0 0,-1-1 1 0 0,1 1-1 0 0,-1-1 0 0 0,1 1 1 0 0,0-1-1 0 0,-1 1 0 0 0,1-1 0 0 0,0 1 1 0 0,-1 0-1 0 0,1-1 0 0 0,0 1 1 0 0,0 0-1 0 0,0 0 0 0 0,-1-1 0 0 0,1 1 1 0 0,0 0-1 0 0,0 0 0 0 0,0 0 1 0 0,-1 0-1 0 0,1 0 0 0 0,0 0 0 0 0,0 0 1 0 0,0 0-1 0 0,-1 1 0 0 0,1-1 1 0 0,0 0-1 0 0,1 1 0 0 0,1 0-61 0 0,-1 0 1 0 0,1 1-1 0 0,0-1 1 0 0,-1 1-1 0 0,1 0 0 0 0,-1-1 1 0 0,1 1-1 0 0,1 3 1 0 0,30 20-1732 0 0,-27-20 738 0 0,-1-1 0 0 0,1 1-1 0 0,10 11 1 0 0,-14-13 278 0 0,0-1 1 0 0,0 1-1 0 0,1-1 1 0 0,-1 0-1 0 0,1 0 0 0 0,-1 0 1 0 0,1 0-1 0 0,7 2 1 0 0,15 8-4472 0 0,-25-11 5018 0 0,0 0 0 0 0,0-1 1 0 0,1 1-1 0 0,-1 0 0 0 0,0-1 0 0 0,1 1 1 0 0,-1-1-1 0 0,0 0 0 0 0,1 1 0 0 0,-1-1 0 0 0,0 0 1 0 0,1 0-1 0 0,-1 0 0 0 0,1 0 0 0 0,0 0 1 0 0,2 0-316 0 0,0 0-624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1 296 0 0,'-9'17'8383'0'0,"0"-2"-3559"0"0,8-10-4180 0 0,0 0 0 0 0,1-1 0 0 0,0 1 0 0 0,0 0 0 0 0,0 0 1 0 0,1-1-1 0 0,-1 1 0 0 0,1 0 0 0 0,0-1 0 0 0,4 9 0 0 0,20 41 11 0 0,-19-44-369 0 0,-2-2-213 0 0,1 0 1 0 0,1 0-1 0 0,-1 0 1 0 0,1-1-1 0 0,1 0 1 0 0,-1 0-1 0 0,1 0 1 0 0,0-1-1 0 0,1 0 1 0 0,-1 0-1 0 0,1-1 1 0 0,1 0-1 0 0,-1 0 1 0 0,0-1-1 0 0,15 5 1 0 0,-15-8 7 0 0,0 0 1 0 0,1 0 0 0 0,-1-1-1 0 0,0 0 1 0 0,1-1-1 0 0,-1 0 1 0 0,0 0 0 0 0,1-1-1 0 0,-1 0 1 0 0,0 0 0 0 0,0-1-1 0 0,0 0 1 0 0,-1 0-1 0 0,1-1 1 0 0,-1 0 0 0 0,9-7-1 0 0,-11 7 15 0 0,-1-1 1 0 0,0 0-1 0 0,0 0 0 0 0,0-1 0 0 0,-1 1 0 0 0,0-1 0 0 0,0 0 0 0 0,-1 0 1 0 0,1 0-1 0 0,-1 0 0 0 0,-1 0 0 0 0,1 0 0 0 0,-1-1 0 0 0,0 1 1 0 0,0-1-1 0 0,-1 1 0 0 0,0 0 0 0 0,0-1 0 0 0,0 1 0 0 0,-1-1 1 0 0,-2-8-1 0 0,-5-12-1071 0 0,4 39-9013 0 0,4-12 9825 0 0,0 1 0 0 0,0-1 0 0 0,0 1 1 0 0,0 0-1 0 0,1 0 0 0 0,9 65-12332 0 0,-9-59 11230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29 564 0 0,'0'0'7412'0'0,"-19"-11"-158"0"0,16 11-6940 0 0,1-1 0 0 0,-1 0 0 0 0,0 1 0 0 0,1-1 0 0 0,-1 0-1 0 0,1 0 1 0 0,-4-2 0 0 0,3 2-56 0 0,0-1 0 0 0,1 1 0 0 0,-1 0 1 0 0,0 0-1 0 0,0 0 0 0 0,0 0 0 0 0,-6 0 0 0 0,0 1 220 0 0,0 0 0 0 0,1 1 0 0 0,-1 0 0 0 0,0 0 0 0 0,0 1 1 0 0,-13 4-1 0 0,16-4-325 0 0,0 1-1 0 0,1 0 1 0 0,0 1 0 0 0,-1-1 0 0 0,1 1 0 0 0,0 0 0 0 0,1 0 0 0 0,-1 0 0 0 0,-7 10 0 0 0,4-4-66 0 0,1 0 1 0 0,0 1 0 0 0,0 0 0 0 0,1 0 0 0 0,0 0-1 0 0,1 1 1 0 0,1-1 0 0 0,-4 16 0 0 0,5-18-117 0 0,2-1 0 0 0,-1 1 0 0 0,1 0 1 0 0,1 0-1 0 0,-1 0 0 0 0,1 0 0 0 0,1 0 1 0 0,0-1-1 0 0,0 1 0 0 0,1 0 0 0 0,0 0 0 0 0,4 11 1 0 0,-2-12-38 0 0,-1 0 0 0 0,1 0 0 0 0,1-1 0 0 0,-1 0 0 0 0,1 0 0 0 0,1 0 0 0 0,-1 0 0 0 0,1-1 0 0 0,0 1 1 0 0,1-2-1 0 0,-1 1 0 0 0,1-1 0 0 0,14 9 0 0 0,1-2-112 0 0,-19-10 150 0 0,0 0 1 0 0,0 0-1 0 0,0 0 1 0 0,0-1-1 0 0,0 1 1 0 0,1-1-1 0 0,5 2 1 0 0,17 2-162 0 0,0 0-275 0 0,30 2 0 0 0,-47-6 193 0 0,0-1 1 0 0,-1 0-1 0 0,1-1 0 0 0,0 0 0 0 0,-1 0 0 0 0,1-1 1 0 0,13-5-1 0 0,-13 4-432 0 0,0 0 0 0 0,-1-1 1 0 0,1 0-1 0 0,-1 0 0 0 0,1-1 0 0 0,-1 0 1 0 0,-1-1-1 0 0,1 1 0 0 0,-1-2 1 0 0,0 1-1 0 0,0-1 0 0 0,-1 0 0 0 0,0 0 1 0 0,0-1-1 0 0,-1 0 0 0 0,1 0 0 0 0,5-12 1 0 0,1-14-2575 0 0,14-56 0 0 0,-19 57 2282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4 760 0 0,'-9'-3'9867'0'0,"8"3"-9637"0"0,-8 15 5748 0 0,-2 18-562 0 0,8-17-5109 0 0,1 1 0 0 0,1-1 0 0 0,0 0 0 0 0,1 0 1 0 0,1 1-1 0 0,4 18 0 0 0,-1 6-180 0 0,31 434 237 0 0,-30-381-529 0 0,8 214-3074 0 0,-13-307 2794 0 0,-15-18-3440 0 0,-14-32 2933 0 0,25 41 1279 0 0,0 0 0 0 0,1 0-1 0 0,0 0 1 0 0,1-1 0 0 0,-1 1 0 0 0,2 0 0 0 0,-1-1-1 0 0,0-11 1 0 0,3 15-46 0 0,0 0 1 0 0,1 0-1 0 0,-1 0 0 0 0,1 0 0 0 0,0 1 1 0 0,0-1-1 0 0,0 1 0 0 0,1-1 1 0 0,-1 1-1 0 0,1 0 0 0 0,0 0 0 0 0,1 0 1 0 0,-1 0-1 0 0,7-5 0 0 0,-1-1 155 0 0,-4 5-251 0 0,1 0-1 0 0,-1 1 1 0 0,1 0 0 0 0,6-4-1 0 0,18-13 341 0 0,-21 14-432 0 0,1 0-1 0 0,0 1 1 0 0,12-6 0 0 0,24-16-277 0 0,2 0-924 0 0,-42 23 432 0 0,1 0 1 0 0,0 1-1 0 0,1-1 1 0 0,8-3-1 0 0,9-5-2965 0 0,2 0-2639 0 0,-6 10-2883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5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45 820 0 0,'-9'12'4125'0'0,"4"-5"-1278"0"0,0 0 0 0 0,1 1 0 0 0,0-1-1 0 0,-4 9 1 0 0,6-11-2394 0 0,1-1-1 0 0,0 1 1 0 0,0 0-1 0 0,0-1 1 0 0,1 1-1 0 0,-1 6 1 0 0,2-4-358 0 0,0 1-1 0 0,0 0 1 0 0,0-1 0 0 0,1 1 0 0 0,0-1 0 0 0,1 0 0 0 0,0 1 0 0 0,0-1-1 0 0,0 0 1 0 0,1-1 0 0 0,0 1 0 0 0,5 7 0 0 0,-2-6-52 0 0,-1 0 0 0 0,1 0 0 0 0,0-1 0 0 0,1 0 1 0 0,0 0-1 0 0,0-1 0 0 0,1 0 0 0 0,14 8 0 0 0,-17-11-13 0 0,0-1-1 0 0,0-1 1 0 0,-1 1-1 0 0,1-1 1 0 0,0 0-1 0 0,0 0 1 0 0,0-1 0 0 0,0 0-1 0 0,1 0 1 0 0,-1 0-1 0 0,0-1 1 0 0,0 1-1 0 0,-1-2 1 0 0,1 1-1 0 0,10-4 1 0 0,-11 3 29 0 0,1 0 0 0 0,-1 0 0 0 0,0-1 1 0 0,0 1-1 0 0,0-1 0 0 0,0 0 0 0 0,0-1 0 0 0,-1 1 0 0 0,0-1 0 0 0,0 0 1 0 0,0 0-1 0 0,0 0 0 0 0,0-1 0 0 0,-1 1 0 0 0,0-1 0 0 0,0 0 1 0 0,3-6-1 0 0,-1-2 50 0 0,0-1 0 0 0,-1 0-1 0 0,0 0 1 0 0,-1-1 0 0 0,-1 1 0 0 0,0 0 0 0 0,-1-22 0 0 0,-4-21-217 0 0,3 51-263 0 0,-1 1 0 0 0,0 0 1 0 0,0-1-1 0 0,0 1 1 0 0,-1 0-1 0 0,0 0 1 0 0,0 0-1 0 0,-3-6 0 0 0,1 49-20792 0 0,7-27 19993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97 1156 0 0,'-4'8'2016'0'0,"3"-8"-1740"0"0,1 1 0 0 0,0 0-1 0 0,-1 0 1 0 0,1-1 0 0 0,-1 1-1 0 0,1-1 1 0 0,-1 1 0 0 0,1 0-1 0 0,-1-1 1 0 0,1 1 0 0 0,-1-1-1 0 0,1 1 1 0 0,-1-1 0 0 0,0 0-1 0 0,1 1 1 0 0,-22 10 17852 0 0,18 7-17658 0 0,12 74-506 0 0,-1-1-237 0 0,-3-66 256 0 0,0 1-826 0 0,7-49 502 0 0,-7-38 401 0 0,6-13 167 0 0,-9 54-173 0 0,2-1 0 0 0,4-20 0 0 0,0 15-77 0 0,-6 17-156 0 0,1 0 0 0 0,0 0 0 0 0,1 0 1 0 0,-1 1-1 0 0,2-1 0 0 0,-1 1 0 0 0,1 0 0 0 0,1 0 1 0 0,-1 0-1 0 0,10-10 0 0 0,-13 17 15 0 0,0 0 0 0 0,0 0 0 0 0,0 0 0 0 0,1 1 0 0 0,-1-1-1 0 0,0 1 1 0 0,0-1 0 0 0,1 1 0 0 0,-1-1 0 0 0,0 1 0 0 0,1 0 0 0 0,-1 0 0 0 0,0 0 0 0 0,1 0-1 0 0,-1 0 1 0 0,1 0 0 0 0,-1 0 0 0 0,0 0 0 0 0,1 0 0 0 0,-1 0 0 0 0,0 1 0 0 0,1-1 0 0 0,-1 1-1 0 0,0-1 1 0 0,0 1 0 0 0,1-1 0 0 0,-1 1 0 0 0,0 0 0 0 0,0 0 0 0 0,0-1 0 0 0,0 1 0 0 0,0 0-1 0 0,0 0 1 0 0,1 2 0 0 0,8 6-2560 0 0,-1 0 0 0 0,16 20 0 0 0,-12-13-342 0 0,-8-10 1815 0 0,1 1 0 0 0,-1 0 0 0 0,6 11 0 0 0,-5-7 267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1220 0 0,'3'1'20455'0'0,"0"0"-18710"0"0,7 2-4556 0 0,-7-4 4392 0 0,56-21-667 0 0,-45 17-609 0 0,0-1-1 0 0,16-9 0 0 0,6-3 108 0 0,-19 10-226 0 0,-1-1 0 0 0,27-20 0 0 0,-10 7-27 0 0,-19 12-116 0 0,-1-1 1 0 0,0-1 0 0 0,-1 0 0 0 0,0 0-1 0 0,-1-1 1 0 0,15-23 0 0 0,-3-7 44 0 0,-23 42-82 0 0,0 1-1 0 0,1 0 0 0 0,-1-1 0 0 0,0 1 0 0 0,0 0 1 0 0,0-1-1 0 0,0 1 0 0 0,1 0 0 0 0,-1-1 1 0 0,0 1-1 0 0,0-1 0 0 0,0 1 0 0 0,0 0 0 0 0,0-1 1 0 0,0 1-1 0 0,0-1 0 0 0,0 1 0 0 0,0 0 1 0 0,0-1-1 0 0,0 1 0 0 0,0 0 0 0 0,0-1 1 0 0,0 1-1 0 0,-1-1 0 0 0,1 1 0 0 0,0 0 0 0 0,0-1 1 0 0,0 1-1 0 0,-1 0 0 0 0,1-1 0 0 0,0 1 1 0 0,0 0-1 0 0,-1-1 0 0 0,1 1 0 0 0,0 0 0 0 0,0 0 1 0 0,-1-1-1 0 0,1 1 0 0 0,0 0 0 0 0,-1 0 1 0 0,1 0-1 0 0,0-1 0 0 0,-1 1 0 0 0,1 0 0 0 0,-1 0 1 0 0,1 0-1 0 0,0 0 0 0 0,-1 0 0 0 0,0 0 1 0 0,-18-3 165 0 0,8 3-166 0 0,1 1 1 0 0,0 0-1 0 0,0 1 0 0 0,0 0 1 0 0,0 0-1 0 0,0 1 0 0 0,1 1 1 0 0,-1 0-1 0 0,1 0 0 0 0,0 0 1 0 0,0 1-1 0 0,0 1 0 0 0,1-1 1 0 0,-13 12-1 0 0,11-7-52 0 0,0 0 1 0 0,0 0-1 0 0,1 1 1 0 0,1 1-1 0 0,0-1 0 0 0,0 1 1 0 0,1 1-1 0 0,1-1 1 0 0,0 1-1 0 0,-5 14 0 0 0,3-2-64 0 0,1 0 0 0 0,-9 51 0 0 0,15-64 114 0 0,1-1 0 0 0,-1 1 1 0 0,2 0-1 0 0,0-1 0 0 0,0 1 0 0 0,1-1 0 0 0,1 1 1 0 0,-1-1-1 0 0,6 12 0 0 0,-4-14 42 0 0,1 0 0 0 0,-1-1 0 0 0,1 1 0 0 0,1-1 1 0 0,0-1-1 0 0,0 1 0 0 0,0-1 0 0 0,1 0 0 0 0,0 0 0 0 0,0-1 0 0 0,1 0 0 0 0,0 0 1 0 0,0-1-1 0 0,0 0 0 0 0,1 0 0 0 0,16 6 0 0 0,-5-4-123 0 0,1 0 0 0 0,-1-2 0 0 0,1 0 0 0 0,0-1 0 0 0,0-2 0 0 0,38 1 0 0 0,-28-4-2895 0 0,46-10 1 0 0,-68 10 1832 0 0,-1 0-1 0 0,0-1 1 0 0,1 0 0 0 0,-1-1-1 0 0,0 0 1 0 0,0 0 0 0 0,-1-1-1 0 0,1 0 1 0 0,-1 0-1 0 0,0 0 1 0 0,0-1 0 0 0,0 0-1 0 0,0-1 1 0 0,7-8 0 0 0,-4 3-194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0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70 64 0 0,'-4'-1'1451'0'0,"-1"0"0"0"0,0 0 0 0 0,1 0 0 0 0,-1-1 0 0 0,1 0 0 0 0,-1 1 0 0 0,1-2 1 0 0,0 1-1 0 0,-8-7 8739 0 0,13 10-10138 0 0,5-6-15 0 0,24-2 302 0 0,-18 7-29 0 0,1-2 0 0 0,23-4 0 0 0,-23 3-142 0 0,0 1 1 0 0,25-2 0 0 0,40-7 35 0 0,20 7-100 0 0,-56 1-29 0 0,0 2 0 0 0,43 5-1 0 0,45 2 95 0 0,-21-1-44 0 0,211 15 210 0 0,135 5-144 0 0,-370-22-167 0 0,247 9 156 0 0,-131-11-64 0 0,-16-1-14 0 0,248 1 117 0 0,-205-3-149 0 0,809-8 146 0 0,-523 5-131 0 0,321 2 91 0 0,-442 5-69 0 0,448 9 59 0 0,-305-3-48 0 0,-2 1 2 0 0,517 2 118 0 0,-847-10-212 0 0,366-7-96 0 0,-322 1 54 0 0,-53-1-4 0 0,-54-1 61 0 0,-86 2 924 0 0,-47-40-30234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8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45 684 0 0,'-26'-27'12413'0'0,"14"10"1390"0"0,32 27-13112 0 0,21 7-444 0 0,-25-12-188 0 0,-1 2 0 0 0,18 10 0 0 0,91 44 163 0 0,112 78 38 0 0,-200-119-238 0 0,6 3-14 0 0,1-1-1 0 0,76 26 1 0 0,-14-8-83 0 0,-98-38 72 0 0,-6-2 6 0 0,0 0 0 0 0,0 0-1 0 0,0 0 1 0 0,0 1 0 0 0,0-1-1 0 0,-1 0 1 0 0,1 0 0 0 0,0 1-1 0 0,0-1 1 0 0,0 1 0 0 0,0-1-1 0 0,-1 1 1 0 0,1-1 0 0 0,0 1 0 0 0,-1-1-1 0 0,1 1 1 0 0,1 1 0 0 0,-2-2 710 0 0,-7 17-705 0 0,-9 20 127 0 0,-2-1 1 0 0,-1-1-1 0 0,-44 62 0 0 0,39-62-75 0 0,-148 189 244 0 0,167-218-299 0 0,-59 67 32 0 0,-21 27-72 0 0,-36 47-328 0 0,58-70-2370 0 0,72-78-4377 0 0,-6 0 6229 0 0,-1 1 1 0 0,1-1-1 0 0,-1 0 0 0 0,0-1 1 0 0,0 1-1 0 0,0 0 0 0 0,0-1 1 0 0,0 1-1 0 0,0-1 0 0 0,0 0 1 0 0,2-2-1 0 0,1-1-593 0 0,-1 0-1 0 0,0 0 1 0 0,0 0 0 0 0,5-11 0 0 0,-5 5 253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3 941 648 0 0,'-3'-4'12015'0'0,"3"2"-11948"0"0,7-8 1310 0 0,1 1-1 0 0,14-13 1 0 0,9-9 698 0 0,57-93 1463 0 0,-68 95-3019 0 0,24-49 455 0 0,6-7-183 0 0,-13 19-296 0 0,-13 26-219 0 0,27-43 209 0 0,66-91 256 0 0,-80 125-568 0 0,60-85 339 0 0,-96 134-490 0 0,-1 0 0 0 0,1 0 0 0 0,-1 0 0 0 0,1 0 0 0 0,-1 0 0 0 0,0 0 0 0 0,1 0 0 0 0,-1 0 0 0 0,1 0 0 0 0,-1 0 0 0 0,1 0-1 0 0,-1 0 1 0 0,1 0 0 0 0,-1 0 0 0 0,0 0 0 0 0,1 0 0 0 0,-1 0 0 0 0,1 0 0 0 0,-1 1 0 0 0,0-1 0 0 0,1 0 0 0 0,-1 0 0 0 0,1 0 0 0 0,-1 1 0 0 0,0-1 0 0 0,1 0 0 0 0,-1 1 0 0 0,0-1-1 0 0,1 1 1 0 0,9 8 98 0 0,-10-9-112 0 0,37 54 250 0 0,51 102-31 0 0,-47-68-187 0 0,38 116 0 0 0,-49-127-51 0 0,-21-51-54 0 0,17 33 1 0 0,-4-10-264 0 0,-3 2-1068 0 0,-18-44 1486 0 0,3 11-4070 0 0,-4-16 3402 0 0,0 0 0 0 0,0-1 0 0 0,0 1 0 0 0,0-1 0 0 0,0 1 0 0 0,0 0-1 0 0,0-1 1 0 0,-1 1 0 0 0,1-1 0 0 0,-1 1 0 0 0,1-1 0 0 0,-1 1 0 0 0,1-1-1 0 0,-1 1 1 0 0,0-1 0 0 0,0 0 0 0 0,0 1 0 0 0,0-1 0 0 0,0 0 0 0 0,0 0-1 0 0,0 0 1 0 0,0 1 0 0 0,0-1 0 0 0,-1 0 0 0 0,0 0 0 0 0,0 1 174 0 0,0-1 0 0 0,1 0 0 0 0,-1 0 0 0 0,0 0 1 0 0,0 0-1 0 0,1 0 0 0 0,-1 0 0 0 0,0-1 0 0 0,0 1 0 0 0,0-1 1 0 0,0 1-1 0 0,0-1 0 0 0,0 0 0 0 0,0 1 0 0 0,-4-1 0 0 0,-5 0-767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9:0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23 192 204 0 0,'-1'-8'2019'0'0,"1"0"-1"0"0,-2 1 1 0 0,1-1-1 0 0,-4-11 1 0 0,2 12-917 0 0,1-1 0 0 0,0 0 0 0 0,1 0 0 0 0,-1-12 0 0 0,-2-63 5364 0 0,5 83-6305 0 0,0-1 1 0 0,0 0-1 0 0,0 0 0 0 0,0 1 0 0 0,-1-1 0 0 0,1 1 0 0 0,0-1 0 0 0,0 1 0 0 0,0-1 0 0 0,0 1 1 0 0,0 0-1 0 0,0-1 0 0 0,0 1 0 0 0,1 0 0 0 0,-1 0 0 0 0,0-1 0 0 0,0 1 0 0 0,0 0 0 0 0,0 0 1 0 0,0 0-1 0 0,2 1 0 0 0,26 1 254 0 0,-19 3-345 0 0,0 0 0 0 0,0 0 0 0 0,0 2 0 0 0,-1-1 0 0 0,0 1 0 0 0,0 0 0 0 0,-1 1 0 0 0,1 0 0 0 0,-2 0 0 0 0,1 1 0 0 0,8 14 0 0 0,5 9-19 0 0,-2 1 0 0 0,17 38-1 0 0,89 247-152 0 0,-92-226 1 0 0,-12-35 37 0 0,33 86-179 0 0,-28-92 91 0 0,-22-42 98 0 0,-4-7 29 0 0,1-1 0 0 0,-1 1 0 0 0,1-1-1 0 0,-1 1 1 0 0,1-1 0 0 0,-1 1 0 0 0,1-1 0 0 0,0 1 0 0 0,0-1 0 0 0,0 0 0 0 0,0 1-1 0 0,0-1 1 0 0,0 0 0 0 0,0 0 0 0 0,1 0 0 0 0,0 1 0 0 0,-1-3 63 0 0,0-1 0 0 0,0 0 0 0 0,-1 0 0 0 0,1 1 0 0 0,-1-1 0 0 0,1 0 1 0 0,-1 0-1 0 0,0 0 0 0 0,0 0 0 0 0,0 0 0 0 0,0 0 0 0 0,0 0 0 0 0,0 0 0 0 0,-1-2 1 0 0,1 0 113 0 0,2-19 42 0 0,1-1 1 0 0,1 1-1 0 0,1 0 1 0 0,2 1-1 0 0,0-1 1 0 0,11-23-1 0 0,4 1-32 0 0,39-63 0 0 0,-13 27-83 0 0,-29 50-52 0 0,25-31 1 0 0,8-14 2 0 0,55-91-404 0 0,-98 155 363 0 0,-9 12-11 0 0,0 0 0 0 0,0 0 0 0 0,0 0 0 0 0,0 0 0 0 0,0 0 0 0 0,0 0 1 0 0,0 0-1 0 0,0 0 0 0 0,0 0 0 0 0,0 0 0 0 0,0 1 0 0 0,0-1 0 0 0,0 0 0 0 0,0 0 0 0 0,0 0 0 0 0,0 0 0 0 0,0 0 1 0 0,0 0-1 0 0,0 0 0 0 0,0 0 0 0 0,0 0 0 0 0,0 0 0 0 0,0 0 0 0 0,0 0 0 0 0,1 0 0 0 0,-1 0 0 0 0,0 0 1 0 0,0 0-1 0 0,0 1 0 0 0,0-1 0 0 0,0 0 0 0 0,0 0 0 0 0,0 0 0 0 0,0 0 0 0 0,0 0 0 0 0,0 0 0 0 0,0 0 1 0 0,0 0-1 0 0,0 0 0 0 0,0 0 0 0 0,0 0 0 0 0,0 0 0 0 0,1 0 0 0 0,-1 0 0 0 0,0 0 0 0 0,0 0 0 0 0,0 0 1 0 0,0 0-1 0 0,0 0 0 0 0,0 0 0 0 0,0 0 0 0 0,0 0 0 0 0,0 0 0 0 0,0 0 0 0 0,0 0 0 0 0,0 0 0 0 0,0 0 1 0 0,0 0-1 0 0,1 0 0 0 0,-1 0 0 0 0,0 0 0 0 0,0 0 0 0 0,0 0 0 0 0,0-1 0 0 0,0 1 0 0 0,0 0 0 0 0,0 0 0 0 0,-6 26-4862 0 0,0-3 1794 0 0,3-5 1173 0 0,0 0 0 0 0,-1 0 0 0 0,-1-1 0 0 0,0 1 0 0 0,-1-1 0 0 0,-2-1 0 0 0,1 1 0 0 0,-13 18 0 0 0,9-19 692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9:01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2 148 0 0,'-10'-2'20291'0'0,"14"5"-19358"0"0,1 1-667 0 0,27 24 1364 0 0,-23-19-1295 0 0,199 229 2883 0 0,-107-131-2957 0 0,-60-65-189 0 0,2-2-1 0 0,1-1 1 0 0,72 47 0 0 0,-95-71-31 0 0,-1 1 0 0 0,26 26 0 0 0,-33-30 32 0 0,-1 1 0 0 0,15 21 0 0 0,-24-30-80 0 0,4 10 708 0 0,-8-13-684 0 0,1 0 0 0 0,0-1 1 0 0,-1 1-1 0 0,1 0 0 0 0,0-1 1 0 0,-1 1-1 0 0,1-1 0 0 0,-1 1 1 0 0,1 0-1 0 0,-1-1 0 0 0,1 1 1 0 0,-1-1-1 0 0,0 1 0 0 0,1-1 1 0 0,-1 0-1 0 0,0 1 0 0 0,1-1 1 0 0,-1 0-1 0 0,0 1 0 0 0,-1-1 1 0 0,-7 6 71 0 0,-1 0 1 0 0,1 1-1 0 0,0 0 1 0 0,-11 12 0 0 0,-13 10 24 0 0,-38 33 66 0 0,-20 24-3 0 0,54-47-104 0 0,-109 116 79 0 0,113-122-160 0 0,-29 29-150 0 0,18-18-252 0 0,35-32 143 0 0,8-11 139 0 0,1 0 0 0 0,-1 0 0 0 0,0 0 0 0 0,1 0 0 0 0,-1 0 0 0 0,0 0 0 0 0,0 0-1 0 0,0 0 1 0 0,0 0 0 0 0,0 0 0 0 0,0 0 0 0 0,0 0 0 0 0,0-1 0 0 0,0 1 0 0 0,0 0 0 0 0,0-1 0 0 0,-2 2 0 0 0,-1-42-24700 0 0,4 35 23627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9:0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17 560 0 0,'17'-16'22446'0'0,"-23"15"-19093"0"0,-80 80-2119 0 0,-83 94-974 0 0,3 0 66 0 0,17-28-125 0 0,88-89-191 0 0,58-53-13 0 0,-1 0-1 0 0,1 0 1 0 0,-1-1-1 0 0,0 1 1 0 0,1-1-1 0 0,-1 0 1 0 0,0 0 0 0 0,-8 2-1 0 0,6-3 43 0 0,5 3-256 0 0,1-2 175 0 0,0 0 38 0 0,1 0-1 0 0,-1 0 1 0 0,1 0-1 0 0,-1 0 1 0 0,1-1-1 0 0,0 1 1 0 0,0 0-1 0 0,0-1 0 0 0,0 1 1 0 0,0 0-1 0 0,0-1 1 0 0,0 1-1 0 0,3 1 1 0 0,25 22 7 0 0,-12-10 12 0 0,162 192 314 0 0,-149-170-274 0 0,76 104 114 0 0,-99-129-208 0 0,2-1 0 0 0,0 0 0 0 0,19 18 0 0 0,-19-18-135 0 0,-8-10 45 0 0,0 0 1 0 0,-1 1 0 0 0,1-1-1 0 0,0 0 1 0 0,0 0 0 0 0,1 0-1 0 0,-1 0 1 0 0,0 0 0 0 0,0 0-1 0 0,1 0 1 0 0,-1 0-1 0 0,0 0 1 0 0,1 0 0 0 0,-1-1-1 0 0,2 2 1 0 0,-2-2-124 0 0,-1 0 0 0 0,1 0 0 0 0,-1 0 0 0 0,1 0 0 0 0,-1 0 0 0 0,1 1 0 0 0,-1-1 1 0 0,1 0-1 0 0,-1 0 0 0 0,0 1 0 0 0,1-1 0 0 0,-1 0 0 0 0,1 1 0 0 0,-1-1 0 0 0,0 1 0 0 0,1-1 0 0 0,-1 0 0 0 0,0 1 0 0 0,1-1 0 0 0,-1 1 0 0 0,0-1 0 0 0,0 1 0 0 0,0-1 0 0 0,1 1 1 0 0,-1-1-1 0 0,0 1 0 0 0,0-1 0 0 0,0 1 0 0 0,0-1 0 0 0,0 1 0 0 0,0-1 0 0 0,0 1 0 0 0,0-1 0 0 0,0 1 0 0 0,0-1 0 0 0,0 1 0 0 0,0-1 0 0 0,0 1 0 0 0,-1-1 0 0 0,1 1 0 0 0,0-1 1 0 0,0 1-1 0 0,0-1 0 0 0,-1 1 0 0 0,1-1 0 0 0,-1 1 0 0 0,1 0-196 0 0,0 0 0 0 0,-1 1 0 0 0,1-1 0 0 0,-1 0 0 0 0,1 0 1 0 0,-1 0-1 0 0,0 0 0 0 0,1 0 0 0 0,-1 0 0 0 0,0 0 0 0 0,0 0 0 0 0,0-1 0 0 0,1 1 0 0 0,-1 0 1 0 0,0 0-1 0 0,0-1 0 0 0,0 1 0 0 0,0 0 0 0 0,0-1 0 0 0,0 1 0 0 0,-2 0 0 0 0,-11-1-2325 0 0,6 0 1614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9:10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173 723 328 0 0,'0'0'7778'0'0,"0"-23"-6200"0"0,-2 19-1067 0 0,-1 0 0 0 0,1-1 0 0 0,-1 1 0 0 0,0 0 0 0 0,0 0 0 0 0,0 0 0 0 0,-1 1 0 0 0,-6-6 0 0 0,-17-21 1664 0 0,23 25-1864 0 0,0 1 0 0 0,0-1 1 0 0,0 1-1 0 0,-7-5 0 0 0,-11-11 731 0 0,-15-23 800 0 0,26 34-1312 0 0,10 8-456 0 0,0 0 0 0 0,0 1 0 0 0,0-1 0 0 0,-1 0 0 0 0,1 0 0 0 0,0 0 0 0 0,0 0 0 0 0,1 0 0 0 0,-1 0 1 0 0,0 0-1 0 0,0 0 0 0 0,0-1 0 0 0,1 1 0 0 0,-1 0 0 0 0,1 0 0 0 0,-2-4 3385 0 0,2 5-3412 0 0,0 0 0 0 0,0-1 0 0 0,0 1 0 0 0,0 0 0 0 0,0 0 0 0 0,0 0 0 0 0,0-1 0 0 0,0 1 0 0 0,0 0 0 0 0,0 0 0 0 0,0 0-1 0 0,0 0 1 0 0,0-1 0 0 0,0 1 0 0 0,1 0 0 0 0,-1 0 0 0 0,0 0 0 0 0,0 0 0 0 0,0-1 0 0 0,0 1 0 0 0,0 0 0 0 0,0 0 0 0 0,0 0 0 0 0,1 0-1 0 0,-1 0 1 0 0,0 0 0 0 0,0-1 0 0 0,0 1 0 0 0,0 0 0 0 0,0 0 0 0 0,1 0 0 0 0,-1 0 0 0 0,0 0 0 0 0,0 0 0 0 0,0 0 0 0 0,0 0 0 0 0,1 0 0 0 0,-1 0-1 0 0,0 0 1 0 0,0 0 0 0 0,0 0 0 0 0,0 0 0 0 0,1 0 0 0 0,-1 0 0 0 0,0 0 0 0 0,0 0 0 0 0,0 0 0 0 0,1 0 0 0 0,-1 0 0 0 0,0 0 0 0 0,0 0-1 0 0,0 0 1 0 0,0 0 0 0 0,1 0 0 0 0,0 0-49 0 0,25 12-58 0 0,39 38 137 0 0,-42-32-40 0 0,-14-11-19 0 0,0 1 0 0 0,0-1 1 0 0,-1 1-1 0 0,10 12 0 0 0,97 125 101 0 0,-57-66-121 0 0,23 31-133 0 0,-11-15-112 0 0,-69-94 235 0 0,-1-1-350 0 0,-1 0 361 0 0,1-1-1 0 0,-1 1 1 0 0,1-1 0 0 0,0 1 0 0 0,-1-1 0 0 0,1 1-1 0 0,0-1 1 0 0,0 1 0 0 0,-1-1 0 0 0,1 1 0 0 0,0-1 0 0 0,0 0-1 0 0,0 1 1 0 0,0-1 0 0 0,0 1 0 0 0,0-1 0 0 0,-1 1-1 0 0,1-1 1 0 0,1 0 0 0 0,-1 1 0 0 0,0-1 0 0 0,0 1 0 0 0,0-1-1 0 0,0 0 1 0 0,0 1 0 0 0,0-1 0 0 0,1 0 0 0 0,3-16 8 0 0,6-7 16 0 0,1 1 0 0 0,1 0 0 0 0,28-39-1 0 0,-31 49-21 0 0,73-94 11 0 0,-7 1-23 0 0,49-79 34 0 0,-79 110 3 0 0,22-41 22 0 0,-44 74-37 0 0,83-145-71 0 0,-66 120-385 0 0,-39 66 371 0 0,-27 7-19195 0 0,-23-6 11908 0 0,38 0 6334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9:11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202 610 420 0 0,'-28'33'4210'0'0,"26"-32"-3650"0"0,-20 9 1979 0 0,13-5-1896 0 0,8-5-634 0 0,1 0-1 0 0,0 0 0 0 0,0 0 1 0 0,-1 0-1 0 0,1 0 0 0 0,0 0 1 0 0,0 0-1 0 0,0 1 0 0 0,-1-1 0 0 0,1 0 1 0 0,0 0-1 0 0,0 0 0 0 0,-1 0 1 0 0,1 0-1 0 0,0 0 0 0 0,0 0 1 0 0,0 0-1 0 0,0 1 0 0 0,-1-1 0 0 0,1 0 1 0 0,0 0-1 0 0,0 0 0 0 0,0 0 1 0 0,0 1-1 0 0,-1-1 0 0 0,1 0 1 0 0,0 0-1 0 0,0 0 0 0 0,0 1 0 0 0,0-1 1 0 0,0 0-1 0 0,0 0 0 0 0,0 0 1 0 0,0 1-1 0 0,0-1 0 0 0,0 0 1 0 0,0 0-1 0 0,0 1 0 0 0,0 0 17 0 0,-1-1 0 0 0,1 0 0 0 0,0 1 1 0 0,-1-1-1 0 0,1 1 0 0 0,0-1 0 0 0,0 0 0 0 0,-1 1 0 0 0,1-1 0 0 0,-1 0 0 0 0,1 1 0 0 0,0-1 1 0 0,-1 0-1 0 0,1 1 0 0 0,-1-1 0 0 0,1 0 0 0 0,-1 0 0 0 0,1 0 0 0 0,0 1 0 0 0,-1-1 0 0 0,1 0 1 0 0,-1 0-1 0 0,1 0 0 0 0,-1 0 0 0 0,1 0 0 0 0,-1 0 0 0 0,1 0 0 0 0,-1 0 0 0 0,0 0 0 0 0,-20 0 1204 0 0,17 0-889 0 0,-2 0 52 0 0,0 0 0 0 0,0 0 0 0 0,0 1-1 0 0,-1 0 1 0 0,1 1 0 0 0,1-1 0 0 0,-9 4 0 0 0,12-4-64 0 0,-1 0 0 0 0,1 0 0 0 0,-1 0-1 0 0,0 0 1 0 0,1-1 0 0 0,-1 1 0 0 0,0-1 0 0 0,0 0 0 0 0,-3 0 0 0 0,-4 12 8288 0 0,14-14-8594 0 0,0-1 0 0 0,-1 1 0 0 0,1 0 0 0 0,0-1 0 0 0,-1 0 0 0 0,1 0 0 0 0,-1 0 1 0 0,0 0-1 0 0,0 0 0 0 0,4-7 0 0 0,-5 7-3 0 0,47-61 625 0 0,59-102-1 0 0,-28 39-430 0 0,-9 21-134 0 0,-68 100-80 0 0,-1 4-1 0 0,-1-1 1 0 0,1 1 0 0 0,-1 0-1 0 0,1-1 1 0 0,0 1 0 0 0,0 0 0 0 0,0 0-1 0 0,3-2 1 0 0,2-3 8 0 0,-6 7-5 0 0,2-7-44 0 0,8-9 6 0 0,8-16 12 0 0,-11 15 7 0 0,-5 16 14 0 0,6-16-135 0 0,-8 17 128 0 0,1-1-1 0 0,-1 0 0 0 0,1-1 0 0 0,-1 1 1 0 0,0 0-1 0 0,0 0 0 0 0,1 0 1 0 0,-1-1-1 0 0,0 1 0 0 0,0-1 1 0 0,0 1-1 0 0,0-1 0 0 0,-1 1 0 0 0,2-3 1 0 0,1-2 8 0 0,23-27-38 0 0,-25 32 64 0 0,-1 0 1 0 0,0 1 0 0 0,0-1 0 0 0,1 1-1 0 0,-1-1 1 0 0,1 0 0 0 0,-1 1 0 0 0,0-1-1 0 0,1 1 1 0 0,-1-1 0 0 0,1 1 0 0 0,-1-1-1 0 0,1 1 1 0 0,0-1 0 0 0,-1 1 0 0 0,1 0-1 0 0,-1-1 1 0 0,1 1 0 0 0,0 0 0 0 0,-1-1-1 0 0,1 1 1 0 0,0 0 0 0 0,0 0 0 0 0,-1 0 0 0 0,1 0-1 0 0,1 0 1 0 0,13 14 792 0 0,-7-6-1094 0 0,21 28 276 0 0,40 67 0 0 0,-32-46 29 0 0,143 226 213 0 0,-158-247-208 0 0,91 159 85 0 0,-95-162-121 0 0,81 139-348 0 0,-96-162-4609 0 0,-10-11 948 0 0,-24-17-2299 0 0,13 7 2235 0 0,-55-22-3828 0 0,56 27 6800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9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6 120 0 0,'0'0'609'0'0,"-24"0"1268"0"0,0-6-3696 0 0,23 6 1332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9:13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651 102 12 0 0,'3'-4'373'0'0,"0"1"0"0"0,0-1 0 0 0,0 1 0 0 0,1 0 0 0 0,0 1 0 0 0,-1-1-1 0 0,1 0 1 0 0,7-3 0 0 0,14-9 2467 0 0,21-13 3325 0 0,-31 1 9703 0 0,-19 28-15807 0 0,1 0 1 0 0,0 0-1 0 0,0 0 0 0 0,-1 0 0 0 0,1 1 0 0 0,0-1 1 0 0,0 1-1 0 0,1 0 0 0 0,-1 0 0 0 0,0 0 0 0 0,1 0 1 0 0,-1 0-1 0 0,-2 4 0 0 0,-39 42-209 0 0,30-32 148 0 0,-116 136-298 0 0,54-61 224 0 0,-142 135-1 0 0,192-206 103 0 0,-1-1-1 0 0,0-1 1 0 0,-1-2-1 0 0,-1 0 1 0 0,-38 13-1 0 0,62-26-21 0 0,0-1 0 0 0,0-1 0 0 0,0 1 0 0 0,0-1 0 0 0,-1 0 0 0 0,-6 1 0 0 0,11-2-11 0 0,2 0-576 0 0,1 1 574 0 0,-1 0 0 0 0,1 0 0 0 0,-1-1 0 0 0,0 1 0 0 0,1-1 0 0 0,-1 0 0 0 0,1 1 0 0 0,0-1 0 0 0,-1 0 0 0 0,1 0-1 0 0,-1 0 1 0 0,3 0 0 0 0,4 1 58 0 0,-2 2-16 0 0,1-1 0 0 0,0 0 0 0 0,0 0 0 0 0,0-1 0 0 0,10 2 0 0 0,29 6 115 0 0,29 8 8 0 0,-23-6-61 0 0,-13-2-26 0 0,140 42 251 0 0,-153-42-272 0 0,15 6 23 0 0,21 13 28 0 0,-41-20-58 0 0,36 22 0 0 0,-49-25-58 0 0,1 0-1 0 0,-1-1 1 0 0,15 6-1 0 0,0 7-186 0 0,-20-16 77 0 0,0 1-1 0 0,0 0 1 0 0,0 0 0 0 0,0 0 0 0 0,0 0 0 0 0,-1 0-1 0 0,1 1 1 0 0,2 2 0 0 0,8 11-3422 0 0,-14 2-8394 0 0,0-16 11397 0 0,-1-1 0 0 0,1 0 0 0 0,-1 1 0 0 0,0-1 1 0 0,0 0-1 0 0,1 0 0 0 0,-1 0 0 0 0,0 0 0 0 0,0 0 0 0 0,0 0 0 0 0,0 0 1 0 0,0-1-1 0 0,0 1 0 0 0,0-1 0 0 0,0 1 0 0 0,0-1 0 0 0,-1 0 1 0 0,1 0-1 0 0,-2 0 0 0 0,-7-5-657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0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70 64 0 0,'-4'-1'1451'0'0,"-1"0"0"0"0,0 0 0 0 0,1 0 0 0 0,-1-1 0 0 0,1 0 0 0 0,-1 1 0 0 0,1-2 1 0 0,0 1-1 0 0,-8-7 8739 0 0,13 10-10138 0 0,5-6-15 0 0,24-2 302 0 0,-18 7-29 0 0,1-2 0 0 0,23-4 0 0 0,-23 3-142 0 0,0 1 1 0 0,25-2 0 0 0,40-7 35 0 0,20 7-100 0 0,-56 1-29 0 0,0 2 0 0 0,43 5-1 0 0,45 2 95 0 0,-21-1-44 0 0,211 15 210 0 0,135 5-144 0 0,-370-22-167 0 0,247 9 156 0 0,-131-11-64 0 0,-16-1-14 0 0,248 1 117 0 0,-205-3-149 0 0,809-8 146 0 0,-523 5-131 0 0,321 2 91 0 0,-442 5-69 0 0,448 9 59 0 0,-305-3-48 0 0,-2 1 2 0 0,517 2 118 0 0,-847-10-212 0 0,366-7-96 0 0,-322 1 54 0 0,-53-1-4 0 0,-54-1 61 0 0,-86 2 924 0 0,-47-40-30234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0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40 1016 0 0,'-4'-21'4573'0'0,"-7"2"6031"0"0,11 20-10488 0 0,0-1 0 0 0,0 0 1 0 0,0 0-1 0 0,0 1 0 0 0,0-1 1 0 0,0 0-1 0 0,0 0 0 0 0,0 1 1 0 0,0-1-1 0 0,0 0 0 0 0,0 0 0 0 0,-1 0 1 0 0,1 1-1 0 0,0-1 0 0 0,0 0 1 0 0,0 0-1 0 0,0 0 0 0 0,-1 1 1 0 0,1-1-1 0 0,0 0 0 0 0,0 0 1 0 0,0 0-1 0 0,-1 0 0 0 0,1 0 0 0 0,0 1 1 0 0,0-1-1 0 0,0 0 0 0 0,-1 0 1 0 0,1 0-1 0 0,0 0 0 0 0,0 0 1 0 0,-1 0-1 0 0,1 0 0 0 0,0 0 0 0 0,0 0 1 0 0,-1 0-1 0 0,1 0 0 0 0,0 0 1 0 0,0 0-1 0 0,-1 0 0 0 0,1 0 1 0 0,0 0-1 0 0,0 0 0 0 0,-1 0 1 0 0,1 0-1 0 0,0 0 0 0 0,0-1 0 0 0,0 1 1 0 0,-1 0-1 0 0,1 0 0 0 0,0 0 1 0 0,0 0-1 0 0,0 0 0 0 0,-1-1 1 0 0,1 1-1 0 0,0 0 0 0 0,0 0 1 0 0,0 0-1 0 0,0-1 0 0 0,0 1 0 0 0,-1 0 1 0 0,1 0-1 0 0,0 0 0 0 0,0-1 1 0 0,0 1-1 0 0,0 0 0 0 0,0-1 1 0 0,-4 96 887 0 0,3-4-312 0 0,2 85-48 0 0,1 6-446 0 0,-1-37-108 0 0,2 86 75 0 0,-1-8 32 0 0,20 1164 564 0 0,-39-610-331 0 0,4-283-251 0 0,10-383-162 0 0,-13 1135 199 0 0,32-494-22 0 0,-8-487-138 0 0,12 149-31 0 0,34-5-160 0 0,-25-297-155 0 0,-28-110 183 0 0,0 0 1 0 0,-1 0-1 0 0,1 0 0 0 0,0 0 1 0 0,0 0-1 0 0,0 0 1 0 0,0 0-1 0 0,0-1 1 0 0,2 3-1 0 0,-2-3-23 0 0,-1-1 0 0 0,0 1 0 0 0,1-1 0 0 0,-1 0-1 0 0,1 1 1 0 0,-1-1 0 0 0,0 1 0 0 0,1-1 0 0 0,-1 0 0 0 0,1 0 0 0 0,-1 1-1 0 0,1-1 1 0 0,-1 0 0 0 0,1 0 0 0 0,0 0 0 0 0,-1 1 0 0 0,1-1 0 0 0,-1 0-1 0 0,1 0 1 0 0,-1 0 0 0 0,1 0 0 0 0,-1 0 0 0 0,1 0 0 0 0,0 0 0 0 0,-1 0-1 0 0,1 0 1 0 0,-1-1 0 0 0,1 1 0 0 0,-1 0 0 0 0,1 0 0 0 0,-1 0 0 0 0,1-1-1 0 0,-1 1 1 0 0,1 0 0 0 0,0-1 0 0 0,0 0-875 0 0,2-20-5331 0 0,-14-22-2478 0 0,-4 2 4015 0 0,8 29 3615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0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40 1016 0 0,'-4'-21'4573'0'0,"-7"2"6031"0"0,11 20-10488 0 0,0-1 0 0 0,0 0 1 0 0,0 0-1 0 0,0 1 0 0 0,0-1 1 0 0,0 0-1 0 0,0 0 0 0 0,0 1 1 0 0,0-1-1 0 0,0 0 0 0 0,0 0 0 0 0,-1 0 1 0 0,1 1-1 0 0,0-1 0 0 0,0 0 1 0 0,0 0-1 0 0,0 0 0 0 0,-1 1 1 0 0,1-1-1 0 0,0 0 0 0 0,0 0 1 0 0,0 0-1 0 0,-1 0 0 0 0,1 0 0 0 0,0 1 1 0 0,0-1-1 0 0,0 0 0 0 0,-1 0 1 0 0,1 0-1 0 0,0 0 0 0 0,0 0 1 0 0,-1 0-1 0 0,1 0 0 0 0,0 0 0 0 0,0 0 1 0 0,-1 0-1 0 0,1 0 0 0 0,0 0 1 0 0,0 0-1 0 0,-1 0 0 0 0,1 0 1 0 0,0 0-1 0 0,0 0 0 0 0,-1 0 1 0 0,1 0-1 0 0,0 0 0 0 0,0-1 0 0 0,0 1 1 0 0,-1 0-1 0 0,1 0 0 0 0,0 0 1 0 0,0 0-1 0 0,0 0 0 0 0,-1-1 1 0 0,1 1-1 0 0,0 0 0 0 0,0 0 1 0 0,0 0-1 0 0,0-1 0 0 0,0 1 0 0 0,-1 0 1 0 0,1 0-1 0 0,0 0 0 0 0,0-1 1 0 0,0 1-1 0 0,0 0 0 0 0,0-1 1 0 0,-4 96 887 0 0,3-4-312 0 0,2 85-48 0 0,1 6-446 0 0,-1-37-108 0 0,2 86 75 0 0,-1-8 32 0 0,20 1164 564 0 0,-39-610-331 0 0,4-283-251 0 0,10-383-162 0 0,-13 1135 199 0 0,32-494-22 0 0,-8-487-138 0 0,12 149-31 0 0,34-5-160 0 0,-25-297-155 0 0,-28-110 183 0 0,0 0 1 0 0,-1 0-1 0 0,1 0 0 0 0,0 0 1 0 0,0 0-1 0 0,0 0 1 0 0,0 0-1 0 0,0-1 1 0 0,2 3-1 0 0,-2-3-23 0 0,-1-1 0 0 0,0 1 0 0 0,1-1 0 0 0,-1 0-1 0 0,1 1 1 0 0,-1-1 0 0 0,0 1 0 0 0,1-1 0 0 0,-1 0 0 0 0,1 0 0 0 0,-1 1-1 0 0,1-1 1 0 0,-1 0 0 0 0,1 0 0 0 0,0 0 0 0 0,-1 1 0 0 0,1-1 0 0 0,-1 0-1 0 0,1 0 1 0 0,-1 0 0 0 0,1 0 0 0 0,-1 0 0 0 0,1 0 0 0 0,0 0 0 0 0,-1 0-1 0 0,1 0 1 0 0,-1-1 0 0 0,1 1 0 0 0,-1 0 0 0 0,1 0 0 0 0,-1 0 0 0 0,1-1-1 0 0,-1 1 1 0 0,1 0 0 0 0,0-1 0 0 0,0 0-875 0 0,2-20-5331 0 0,-14-22-2478 0 0,-4 2 4015 0 0,8 29 3615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05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339 294 488 0 0,'-1'-3'685'0'0,"1"1"1"0"0,-1-1-1 0 0,1 0 0 0 0,-1 0 0 0 0,0 1 1 0 0,0-1-1 0 0,-2-3 0 0 0,-4-18 2633 0 0,6 15-2442 0 0,0-1 0 0 0,-1 1 0 0 0,0 0 1 0 0,-5-14-1 0 0,-2-13 865 0 0,5 16-298 0 0,2 1-1 0 0,0-21 1 0 0,-2-20 2238 0 0,2 50-1892 0 0,0 18 340 0 0,-2 194-2250 0 0,-3 6 263 0 0,-3 9 42 0 0,1 3-79 0 0,-2 199 3 0 0,3 107 177 0 0,-40 371 85 0 0,40-789-341 0 0,-42 415 182 0 0,-5 73-34 0 0,-10 776 207 0 0,62-1238-330 0 0,3 398 67 0 0,8-278-36 0 0,14 213 57 0 0,-17-402-120 0 0,24 235 89 0 0,-15-204-129 0 0,28 104 1 0 0,-5-77-87 0 0,-34-114 132 0 0,-6-14 181 0 0,-7-11-5 0 0,7 14-210 0 0,1-1 0 0 0,0 1 0 0 0,0-1 0 0 0,1 1 0 0 0,-1-1 0 0 0,0 0 1 0 0,-1-5-1 0 0,-7-11-155 0 0,-49-63-3437 0 0,59 82 3516 0 0,-1 0-1 0 0,1 0 0 0 0,0-1 1 0 0,0 1-1 0 0,-1 0 0 0 0,1 0 1 0 0,0 0-1 0 0,0-1 0 0 0,-1 1 1 0 0,1 0-1 0 0,0 0 0 0 0,0 0 0 0 0,-1 0 1 0 0,1 0-1 0 0,0 0 0 0 0,-1 0 1 0 0,1 0-1 0 0,0 0 0 0 0,-1 0 1 0 0,1 0-1 0 0,0 0 0 0 0,-1 0 1 0 0,1 0-1 0 0,0 0 0 0 0,0 0 0 0 0,-1 0 1 0 0,1 0-1 0 0,0 0 0 0 0,-1 0 1 0 0,1 0-1 0 0,0 1 0 0 0,0-1 1 0 0,-1 0-1 0 0,1 0 0 0 0,0 0 1 0 0,0 0-1 0 0,-1 1 0 0 0,1-1 1 0 0,0 0-1 0 0,0 0 0 0 0,0 1 0 0 0,-1-1 1 0 0,1 0-1 0 0,0 0 0 0 0,0 1 1 0 0,0-1-1 0 0,0 0 0 0 0,0 1 1 0 0,-1-1-1 0 0,-6 12-3499 0 0,-24 44-10239 0 0,18-45 10821 0 0,9-10 1751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0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19 372 0 0,'-20'0'759'0'0,"8"1"-221"0"0,0-1 0 0 0,-1-1 0 0 0,1 0 0 0 0,-12-2-1 0 0,-21-3-195 0 0,4 0-510 0 0,35 5-28 0 0,-1 0 1 0 0,1 1-1 0 0,-1-1 0 0 0,1 1 0 0 0,-12 1 0 0 0,-5 0-167 0 0,16 0 507 0 0,1 1-1 0 0,0-1 0 0 0,-1 1 0 0 0,1 0 1 0 0,0 1-1 0 0,0-1 0 0 0,-9 7 1 0 0,4-4 319 0 0,7-3-489 0 0,0 0 0 0 0,0 0 0 0 0,0-1 0 0 0,0 1 0 0 0,0-1 1 0 0,0 0-1 0 0,0-1 0 0 0,-9 2 0 0 0,-36 9-3054 0 0,41-11 2671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0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263 336 112 0 0,'-44'6'5711'0'0,"43"-6"-5392"0"0,0 0 1 0 0,-1-1 0 0 0,1 1 0 0 0,-1 0 0 0 0,1-1 0 0 0,0 1 0 0 0,0-1 0 0 0,-1 1 0 0 0,1-1 0 0 0,0 1 0 0 0,-2-2 0 0 0,-11-3 2288 0 0,12 4-2348 0 0,0 1-1 0 0,0-1 0 0 0,-1 1 1 0 0,1-1-1 0 0,0 0 0 0 0,0 0 1 0 0,0 0-1 0 0,0 0 0 0 0,1 0 0 0 0,-1 0 1 0 0,0-1-1 0 0,-2-2 0 0 0,2 3-61 0 0,0 0 0 0 0,1-1 0 0 0,-1 1 0 0 0,0 0-1 0 0,0 0 1 0 0,1 0 0 0 0,-1 0 0 0 0,0 0 0 0 0,0 0 0 0 0,0 0-1 0 0,0 1 1 0 0,-4-1 0 0 0,-31-11 3464 0 0,-6 7-923 0 0,5 5-1406 0 0,25 0-411 0 0,25 0 563 0 0,269 5-765 0 0,261-20-209 0 0,-341 7-399 0 0,326-14 124 0 0,1 1-68 0 0,-374 17-94 0 0,1682-26 412 0 0,-769 24-378 0 0,1793 6-326 0 0,-2252 6 97 0 0,-117-6 94 0 0,-361-6 123 0 0,-130 6 365 0 0,30-1-4971 0 0,-28-1 3696 0 0,1 1 0 0 0,-1-1 0 0 0,0 0 0 0 0,0 0 0 0 0,0 0 0 0 0,0-1 0 0 0,0 1 0 0 0,0 0 0 0 0,-1-1 0 0 0,1 1 0 0 0,1-4 0 0 0,15-36-5997 0 0,-9 20 4326 0 0,27-46-3091 0 0,-22 45 4102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51 836 0 0,'4'-11'18198'0'0,"-9"-2"-13676"0"0,-14-2-3049 0 0,13 10-878 0 0,2 4-425 0 0,0 0 0 0 0,0 0 0 0 0,0 0 0 0 0,0 0 0 0 0,-1 0 0 0 0,-7 1 0 0 0,-7 1-91 0 0,0 1 1 0 0,1 1-1 0 0,0 0 0 0 0,0 1 0 0 0,0 1 0 0 0,0 1 0 0 0,1 1 0 0 0,0 0 0 0 0,0 1 0 0 0,1 1 0 0 0,0 1 0 0 0,-20 15 0 0 0,20-11-60 0 0,0 0 0 0 0,1 2 1 0 0,1 0-1 0 0,1 0 0 0 0,0 1 1 0 0,1 1-1 0 0,1 0 0 0 0,0 1 0 0 0,2 0 1 0 0,-8 22-1 0 0,12-29-40 0 0,1 1 0 0 0,1 0 0 0 0,0 0 0 0 0,0 0 0 0 0,2 1-1 0 0,-1-1 1 0 0,2 1 0 0 0,0-1 0 0 0,2 19 0 0 0,-1-26-3 0 0,1 0 0 0 0,-1-1-1 0 0,1 1 1 0 0,1 0 0 0 0,-1-1-1 0 0,1 0 1 0 0,0 1 0 0 0,0-1-1 0 0,0 0 1 0 0,1-1 0 0 0,0 1-1 0 0,0 0 1 0 0,0-1 0 0 0,0 0 0 0 0,6 4-1 0 0,3 1-8 0 0,1 0-1 0 0,0 0 0 0 0,0-2 1 0 0,20 8-1 0 0,-22-11 38 0 0,0-1 0 0 0,0-1-1 0 0,1 0 1 0 0,-1 0 0 0 0,1-1 0 0 0,-1-1 0 0 0,22-2 0 0 0,0 2 29 0 0,-16-2-20 0 0,1 0 1 0 0,-1-2-1 0 0,0 1 0 0 0,0-2 1 0 0,25-10-1 0 0,3 0-260 0 0,-39 12 7 0 0,0 0-1 0 0,0 0 1 0 0,-1-1-1 0 0,1 0 1 0 0,-1 0-1 0 0,9-7 1 0 0,-9 5-645 0 0,1 1-1 0 0,-1 1 1 0 0,2-1 0 0 0,12-5 0 0 0,-16 8 164 0 0,-1 0-1 0 0,1 0 1 0 0,0-1 0 0 0,-1 1-1 0 0,1-1 1 0 0,-1 0 0 0 0,0 0 0 0 0,0 0-1 0 0,0-1 1 0 0,0 1 0 0 0,-1-1-1 0 0,1 1 1 0 0,-1-1 0 0 0,3-6-1 0 0,-2 3-241 0 0,0 0 0 0 0,0 0 0 0 0,-1 0 0 0 0,0 0 0 0 0,0 0 0 0 0,-1 0 0 0 0,0-1 0 0 0,0-7 0 0 0,-1-1-80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5 248 0 0,'-9'-4'11292'0'0,"1"21"-1846"0"0,6-3-8437 0 0,9 143 915 0 0,-2-93-1543 0 0,-1 682 1986 0 0,-9-369-1847 0 0,5-275 152 0 0,0-102-669 0 0,0 0 1 0 0,0 0 0 0 0,0 0 0 0 0,0 0 0 0 0,0 0-1 0 0,0 0 1 0 0,-1 0 0 0 0,1 0 0 0 0,0 0 0 0 0,0 0-1 0 0,0 0 1 0 0,0 0 0 0 0,0 0 0 0 0,0 0 0 0 0,0 0 0 0 0,0 0-1 0 0,0 0 1 0 0,-1 0 0 0 0,1 0 0 0 0,0 0 0 0 0,0 0-1 0 0,0 0 1 0 0,0 0 0 0 0,0 0 0 0 0,0 0 0 0 0,0 0-1 0 0,0 0 1 0 0,0 0 0 0 0,0 0 0 0 0,0 0 0 0 0,0 0-1 0 0,-1 0 1 0 0,1-1 0 0 0,0 1 0 0 0,0 0 0 0 0,0 0 0 0 0,0 0-1 0 0,0 0 1 0 0,0 0 0 0 0,0 0 0 0 0,0 0 0 0 0,0 0-1 0 0,0 0 1 0 0,0-1 0 0 0,0 16-343 0 0,10 28 75 0 0,-9-34 449 0 0,2-17-122 0 0,4-27 158 0 0,14-72 265 0 0,7-32-206 0 0,-20 98-237 0 0,3-13-3 0 0,-2 24-25 0 0,6-45 0 0 0,-8 39-19 0 0,3-7-25 0 0,19-51 0 0 0,-23 75 9 0 0,-5 18 14 0 0,0-1-1 0 0,-1 1 1 0 0,1-1-1 0 0,0 1 1 0 0,0-1-1 0 0,0 1 1 0 0,0 0-1 0 0,0-1 0 0 0,1 1 1 0 0,-1 0-1 0 0,0 0 1 0 0,1 0-1 0 0,-1 0 1 0 0,0 0-1 0 0,1 0 1 0 0,-1 0-1 0 0,1 1 1 0 0,0-1-1 0 0,-1 0 1 0 0,1 1-1 0 0,-1-1 1 0 0,1 1-1 0 0,0 0 0 0 0,-1 0 1 0 0,1-1-1 0 0,0 1 1 0 0,0 0-1 0 0,-1 0 1 0 0,1 1-1 0 0,3-1 1 0 0,1 1-12 0 0,0 0 0 0 0,0 1-1 0 0,0-1 1 0 0,0 1 0 0 0,0 0 0 0 0,-1 1 0 0 0,8 4 0 0 0,62 38-41 0 0,-60-34 68 0 0,-1 0-1 0 0,25 26 1 0 0,-1-1 21 0 0,-25-23-9 0 0,0 1 0 0 0,-1 0 1 0 0,-1 1-1 0 0,14 23 1 0 0,-9-14 11 0 0,-8-10-5 0 0,-1-1 1 0 0,0 2 0 0 0,6 19 0 0 0,8 18 49 0 0,-17-43-105 0 0,0 1-1 0 0,0 0 1 0 0,-1 0 0 0 0,0 0 0 0 0,-1 0 0 0 0,1 13-1 0 0,-1-18-696 0 0,-1-5 709 0 0,-1 0-1 0 0,0 0 0 0 0,0 0 1 0 0,0 0-1 0 0,0 0 1 0 0,1 0-1 0 0,-1 1 1 0 0,0-1-1 0 0,0 0 0 0 0,0 0 1 0 0,0 0-1 0 0,0 0 1 0 0,0 0-1 0 0,1 1 0 0 0,-1-1 1 0 0,0 0-1 0 0,0 0 1 0 0,0 0-1 0 0,0 0 0 0 0,0 1 1 0 0,0-1-1 0 0,0 0 1 0 0,0 0-1 0 0,0 0 0 0 0,0 1 1 0 0,0-1-1 0 0,0 0 1 0 0,0 0-1 0 0,0 0 1 0 0,0 0-1 0 0,0 1 0 0 0,0-1 1 0 0,0 0-1 0 0,0 0 1 0 0,0 0-1 0 0,0 1 0 0 0,0-1 1 0 0,0 0-1 0 0,0 0 1 0 0,0 0-1 0 0,-1 0 0 0 0,1 0 1 0 0,0 1-1 0 0,0-1 1 0 0,0 0-1 0 0,0 0 1 0 0,0 0-1 0 0,0 0 0 0 0,-1 0 1 0 0,1 0-1 0 0,0 1 1 0 0,0-1-1 0 0,0 0 0 0 0,0 0 1 0 0,-1 0-1 0 0,1 0 1 0 0,0 0-1 0 0,0 0 0 0 0,0 0 1 0 0,-1 0-1 0 0,1 0 1 0 0,0 0-1 0 0,-1 2-280 0 0,1-1 0 0 0,-1 1-1 0 0,0 0 1 0 0,0-1 0 0 0,0 1-1 0 0,0-1 1 0 0,0 1 0 0 0,0-1-1 0 0,-2 2 1 0 0,-15 15-5235 0 0,9-8 2761 0 0,0-1-1 0 0,-1 0 1 0 0,0 0-1 0 0,0-1 1 0 0,-23 13 0 0 0,22-15 1587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222 125 20 0 0,'-1'-1'219'0'0,"1"0"-1"0"0,-1 1 1 0 0,1-1-1 0 0,-1 0 1 0 0,1 0-1 0 0,-1 1 1 0 0,0-1-1 0 0,1 0 1 0 0,-1 1-1 0 0,0-1 1 0 0,0 1-1 0 0,1-1 1 0 0,-1 1 0 0 0,0-1-1 0 0,0 1 1 0 0,0-1-1 0 0,0 1 1 0 0,0 0-1 0 0,1 0 1 0 0,-1-1-1 0 0,0 1 1 0 0,0 0-1 0 0,0 0 1 0 0,0 0-1 0 0,0 0 1 0 0,0 0 0 0 0,0 0-1 0 0,0 0 1 0 0,0 0-1 0 0,-1 1 1 0 0,-32 4 8043 0 0,20-1-5857 0 0,12-3-2152 0 0,-1-1 0 0 0,1 1-1 0 0,-1 0 1 0 0,1 0 0 0 0,0 0 0 0 0,-1 0-1 0 0,1 0 1 0 0,0 1 0 0 0,0-1 0 0 0,0 1-1 0 0,0-1 1 0 0,0 1 0 0 0,0 0-1 0 0,0 0 1 0 0,0 0 0 0 0,-1 2 0 0 0,-2 4-190 0 0,1-1 0 0 0,0 0 0 0 0,0 1 0 0 0,1 0 0 0 0,0-1 0 0 0,0 1 0 0 0,1 1 1 0 0,0-1-1 0 0,1 0 0 0 0,-1 0 0 0 0,2 1 0 0 0,-1-1 0 0 0,1 1 0 0 0,0-1 0 0 0,1 0 0 0 0,0 1 0 0 0,0-1 1 0 0,1 0-1 0 0,0 1 0 0 0,1-1 0 0 0,-1 0 0 0 0,1-1 0 0 0,1 1 0 0 0,0 0 0 0 0,6 8 0 0 0,-4-7-74 0 0,-2-1-2 0 0,0-1 0 0 0,1 0 0 0 0,0 0 0 0 0,1 0 0 0 0,0 0 0 0 0,0-1 0 0 0,0 0 0 0 0,1 0 0 0 0,-1-1 0 0 0,2 1 0 0 0,-1-2 0 0 0,12 7 0 0 0,-12-8 20 0 0,0 0-1 0 0,0-1 1 0 0,0 0 0 0 0,1-1 0 0 0,-1 1-1 0 0,0-1 1 0 0,1-1 0 0 0,-1 1 0 0 0,1-1-1 0 0,0-1 1 0 0,-1 1 0 0 0,1-1 0 0 0,-1-1-1 0 0,0 1 1 0 0,9-4 0 0 0,-13 4 21 0 0,0-1 0 0 0,0 1 0 0 0,0-1 0 0 0,-1 0 0 0 0,1 1 0 0 0,-1-1-1 0 0,1 0 1 0 0,-1 0 0 0 0,0-1 0 0 0,1 1 0 0 0,-1 0 0 0 0,3-6 0 0 0,-1 2 81 0 0,0 0 0 0 0,-1-1-1 0 0,1 0 1 0 0,2-9 0 0 0,-4 9-24 0 0,-1 0 1 0 0,0 0-1 0 0,0 0 1 0 0,-1 0-1 0 0,0 0 1 0 0,0 0-1 0 0,0-1 1 0 0,-1 1 0 0 0,0 0-1 0 0,-1 0 1 0 0,0 0-1 0 0,0 1 1 0 0,0-1-1 0 0,-1 0 1 0 0,-4-8-1 0 0,-5-8 103 0 0,-1 1 0 0 0,-29-38 0 0 0,26 41-249 0 0,-1 0 0 0 0,0 1 0 0 0,-2 1 0 0 0,0 1 0 0 0,0 1 0 0 0,-1 0 0 0 0,-41-21 0 0 0,56 34-35 0 0,0-1 0 0 0,-1 1-1 0 0,0 1 1 0 0,1-1-1 0 0,-1 1 1 0 0,0 0 0 0 0,0 0-1 0 0,1 1 1 0 0,-1 0-1 0 0,-7 0 1 0 0,11 0-33 0 0,0 0 1 0 0,0 0-1 0 0,0 1 1 0 0,0-1-1 0 0,0 1 1 0 0,0-1-1 0 0,0 1 1 0 0,0 0-1 0 0,0-1 1 0 0,0 1-1 0 0,0 0 1 0 0,0 0-1 0 0,1 1 1 0 0,-1-1-1 0 0,0 0 1 0 0,1 0-1 0 0,-1 1 1 0 0,1-1-1 0 0,0 1 0 0 0,-1-1 1 0 0,1 1-1 0 0,0 0 1 0 0,0 0-1 0 0,0-1 1 0 0,0 1-1 0 0,0 0 1 0 0,0 0-1 0 0,1 0 1 0 0,-1 0-1 0 0,1 0 1 0 0,-1 2-1 0 0,0 5-776 0 0,1-1 0 0 0,1 1 1 0 0,-1 0-1 0 0,1-1 0 0 0,1 1 0 0 0,0-1 0 0 0,0 0 0 0 0,0 1 0 0 0,6 10 0 0 0,0 0-1584 0 0,2 0 0 0 0,18 29 0 0 0,-5-18-63 0 0,-12-13 1479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37 252 0 0,'-33'-21'5914'0'0,"2"5"14596"0"0,32 23-19552 0 0,2 6-934 0 0,0 0 0 0 0,-1 0 0 0 0,1 18 0 0 0,4 24 49 0 0,1 4 27 0 0,-6-41-61 0 0,7 35 0 0 0,0-5-90 0 0,3 9-204 0 0,-6-31-14 0 0,-5-21 118 0 0,0-1 0 0 0,0 1 0 0 0,0 0 0 0 0,1-1 0 0 0,0 1 0 0 0,0-1 0 0 0,2 6 0 0 0,3 4-719 0 0,5 7-4498 0 0,-11-20 5124 0 0,0-1-1 0 0,-1 1 0 0 0,1-1 1 0 0,-1 1-1 0 0,1-1 1 0 0,0 1-1 0 0,-1-1 1 0 0,1 0-1 0 0,-1 0 1 0 0,1 1-1 0 0,0-1 1 0 0,0 0-1 0 0,-1 0 0 0 0,1 0 1 0 0,0 1-1 0 0,-1-1 1 0 0,1 0-1 0 0,0 0 1 0 0,0 0-1 0 0,-1 0 1 0 0,1-1-1 0 0,0 1 1 0 0,0 0-1 0 0,-1 0 0 0 0,1 0 1 0 0,0-1-1 0 0,-1 1 1 0 0,1 0-1 0 0,0 0 1 0 0,0-1-1 0 0,2-3-623 0 0,1 1 1 0 0,-1-1-1 0 0,-1 0 0 0 0,1 0 1 0 0,0 0-1 0 0,-1 0 0 0 0,0 0 1 0 0,0-1-1 0 0,0 1 0 0 0,0 0 1 0 0,1-7-1 0 0,-3 11 846 0 0,3-11-992 0 0,1-1 95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48 192 120 0 0,'8'-11'1873'0'0,"-5"-11"9416"0"0,-4 22-10868 0 0,0 0 0 0 0,0 0 0 0 0,0 0 0 0 0,0 0 0 0 0,0 0 0 0 0,0 0-1 0 0,0 0 1 0 0,0 1 0 0 0,0-1 0 0 0,1 1 0 0 0,-1-1 0 0 0,0 0 0 0 0,0 1 0 0 0,0-1 0 0 0,0 1 0 0 0,1 0 0 0 0,-1-1 0 0 0,0 1 0 0 0,1 0 0 0 0,-1-1 0 0 0,0 2 0 0 0,0 0-65 0 0,0-1 1 0 0,0 1 0 0 0,0 0-1 0 0,0 0 1 0 0,0 0 0 0 0,1 0 0 0 0,-1 0-1 0 0,1 0 1 0 0,-1 4 0 0 0,1 7-641 0 0,1 0 1 0 0,3 25-1 0 0,-1-6 912 0 0,8 204 204 0 0,-12-226-1191 0 0,-2-17 199 0 0,-4-30 123 0 0,3 20-3 0 0,-2-10 45 0 0,-19-102 113 0 0,23 111-110 0 0,0 0 0 0 0,2 0 0 0 0,0 0 0 0 0,1 0 0 0 0,3-22 0 0 0,1 12-9 0 0,-3 14-7 0 0,0 0 0 0 0,2 0 0 0 0,5-17-1 0 0,-5 22-5 0 0,0-1 0 0 0,0 2 0 0 0,9-14 0 0 0,-11 19 6 0 0,1 0-1 0 0,-1 0 1 0 0,1 0-1 0 0,0 0 1 0 0,0 0-1 0 0,0 1 1 0 0,0 0 0 0 0,1-1-1 0 0,-1 1 1 0 0,0 0-1 0 0,1 1 1 0 0,3-2-1 0 0,-3 2-1 0 0,1 0 1 0 0,-1 1-1 0 0,0-1 0 0 0,0 1 0 0 0,0 0 0 0 0,0 1 0 0 0,0-1 0 0 0,0 1 0 0 0,0 0 0 0 0,0-1 0 0 0,0 2 0 0 0,0-1 0 0 0,0 0 1 0 0,5 4-1 0 0,12 2-154 0 0,-16-5 77 0 0,-1 0 0 0 0,1 0-1 0 0,-1 1 1 0 0,0-1 0 0 0,4 4 0 0 0,-4-3-81 0 0,0 0 1 0 0,0-1 0 0 0,0 1 0 0 0,1-1 0 0 0,4 2 0 0 0,2 1-520 0 0,-1 1 1 0 0,1 1 0 0 0,-2-1 0 0 0,1 1 0 0 0,10 11-1 0 0,-19-17 595 0 0,110 83-12418 0 0,-101-76 10869 0 0,0-1 1 0 0,0 1-1 0 0,17 8 0 0 0,-16-11 708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36 700 0 0,'-23'-4'5598'0'0,"19"3"-4674"0"0,1 1-1 0 0,-1-1 0 0 0,0 0 1 0 0,0 1-1 0 0,0 0 0 0 0,0 0 0 0 0,0 0 1 0 0,-7 2-1 0 0,0 1 1094 0 0,-30 8 3823 0 0,-1 8-3300 0 0,34-14-2417 0 0,1 1 1 0 0,-1 1 0 0 0,1 0-1 0 0,0 0 1 0 0,0 0-1 0 0,1 1 1 0 0,0 0-1 0 0,0 0 1 0 0,1 0-1 0 0,0 1 1 0 0,0 0-1 0 0,1 0 1 0 0,1 0-1 0 0,-4 12 1 0 0,2-5-89 0 0,1 0 0 0 0,1 0 0 0 0,0 0 0 0 0,1 1 0 0 0,1-1 0 0 0,0 1 0 0 0,4 31 0 0 0,-2-44-40 0 0,0 1 0 0 0,0 0 0 0 0,0-1 0 0 0,1 1-1 0 0,0-1 1 0 0,0 0 0 0 0,0 0 0 0 0,1 1 0 0 0,-1-1-1 0 0,1-1 1 0 0,0 1 0 0 0,0 0 0 0 0,0-1-1 0 0,0 1 1 0 0,1-1 0 0 0,0 0 0 0 0,-1 0 0 0 0,1-1-1 0 0,0 1 1 0 0,0-1 0 0 0,1 0 0 0 0,-1 0-1 0 0,0 0 1 0 0,1 0 0 0 0,-1-1 0 0 0,1 0 0 0 0,0 0-1 0 0,-1 0 1 0 0,1 0 0 0 0,0-1 0 0 0,-1 0-1 0 0,1 0 1 0 0,0 0 0 0 0,0 0 0 0 0,-1-1 0 0 0,1 0-1 0 0,0 0 1 0 0,-1 0 0 0 0,1-1 0 0 0,-1 1 0 0 0,1-1-1 0 0,-1 0 1 0 0,0 0 0 0 0,0-1 0 0 0,8-5-1 0 0,-4 3 19 0 0,0-1-1 0 0,-1 0 0 0 0,0-1 1 0 0,0 1-1 0 0,0-1 0 0 0,-1-1 1 0 0,0 1-1 0 0,0-1 0 0 0,-1 0 1 0 0,7-14-1 0 0,-7 10-10 0 0,-1 0 0 0 0,0 0 0 0 0,-1-1 0 0 0,-1 1 0 0 0,2-21 1 0 0,-3 27-28 0 0,-1-1 0 0 0,0 1 0 0 0,-1 0 1 0 0,0 0-1 0 0,1 0 0 0 0,-2 0 1 0 0,1 0-1 0 0,-1 1 0 0 0,0-1 0 0 0,0 0 1 0 0,-1 1-1 0 0,1-1 0 0 0,-1 1 0 0 0,-6-9 1 0 0,-11-12-231 0 0,-25-29-406 0 0,40 49 528 0 0,0 1 1 0 0,-1 0 0 0 0,0 0 0 0 0,0 1-1 0 0,0 0 1 0 0,0 0 0 0 0,-9-4 0 0 0,3 1-219 0 0,10 5 273 0 0,0 1 1 0 0,1 0-1 0 0,-1 0 1 0 0,0 0-1 0 0,1 1 1 0 0,-1-1-1 0 0,0 0 1 0 0,0 1-1 0 0,0-1 1 0 0,0 1-1 0 0,-3-1 1 0 0,-6 0-523 0 0,-4 1-684 0 0,13 1 857 0 0,0 0 1 0 0,0-1-1 0 0,0 1 1 0 0,1 1-1 0 0,-1-1 1 0 0,0 0-1 0 0,1 0 1 0 0,-1 1 0 0 0,1-1-1 0 0,-1 0 1 0 0,1 1-1 0 0,0 0 1 0 0,-1-1-1 0 0,1 1 1 0 0,0 0-1 0 0,0-1 1 0 0,0 1-1 0 0,1 0 1 0 0,-1 0-1 0 0,0 0 1 0 0,0 3 0 0 0,0-1-399 0 0,1 0 1 0 0,0 0-1 0 0,-1 0 1 0 0,2 0-1 0 0,-1 0 1 0 0,0-1-1 0 0,1 1 1 0 0,0 0-1 0 0,-1 0 1 0 0,2 0-1 0 0,-1-1 1 0 0,2 6-1 0 0,1-3-231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51 836 0 0,'4'-11'18198'0'0,"-9"-2"-13676"0"0,-14-2-3049 0 0,13 10-878 0 0,2 4-425 0 0,0 0 0 0 0,0 0 0 0 0,0 0 0 0 0,0 0 0 0 0,-1 0 0 0 0,-7 1 0 0 0,-7 1-91 0 0,0 1 1 0 0,1 1-1 0 0,0 0 0 0 0,0 1 0 0 0,0 1 0 0 0,0 1 0 0 0,1 1 0 0 0,0 0 0 0 0,0 1 0 0 0,1 1 0 0 0,0 1 0 0 0,-20 15 0 0 0,20-11-60 0 0,0 0 0 0 0,1 2 1 0 0,1 0-1 0 0,1 0 0 0 0,0 1 1 0 0,1 1-1 0 0,1 0 0 0 0,0 1 0 0 0,2 0 1 0 0,-8 22-1 0 0,12-29-40 0 0,1 1 0 0 0,1 0 0 0 0,0 0 0 0 0,0 0 0 0 0,2 1-1 0 0,-1-1 1 0 0,2 1 0 0 0,0-1 0 0 0,2 19 0 0 0,-1-26-3 0 0,1 0 0 0 0,-1-1-1 0 0,1 1 1 0 0,1 0 0 0 0,-1-1-1 0 0,1 0 1 0 0,0 1 0 0 0,0-1-1 0 0,0 0 1 0 0,1-1 0 0 0,0 1-1 0 0,0 0 1 0 0,0-1 0 0 0,0 0 0 0 0,6 4-1 0 0,3 1-8 0 0,1 0-1 0 0,0 0 0 0 0,0-2 1 0 0,20 8-1 0 0,-22-11 38 0 0,0-1 0 0 0,0-1-1 0 0,1 0 1 0 0,-1 0 0 0 0,1-1 0 0 0,-1-1 0 0 0,22-2 0 0 0,0 2 29 0 0,-16-2-20 0 0,1 0 1 0 0,-1-2-1 0 0,0 1 0 0 0,0-2 1 0 0,25-10-1 0 0,3 0-260 0 0,-39 12 7 0 0,0 0-1 0 0,0 0 1 0 0,-1-1-1 0 0,1 0 1 0 0,-1 0-1 0 0,9-7 1 0 0,-9 5-645 0 0,1 1-1 0 0,-1 1 1 0 0,2-1 0 0 0,12-5 0 0 0,-16 8 164 0 0,-1 0-1 0 0,1 0 1 0 0,0-1 0 0 0,-1 1-1 0 0,1-1 1 0 0,-1 0 0 0 0,0 0 0 0 0,0 0-1 0 0,0-1 1 0 0,0 1 0 0 0,-1-1-1 0 0,1 1 1 0 0,-1-1 0 0 0,3-6-1 0 0,-2 3-241 0 0,0 0 0 0 0,0 0 0 0 0,-1 0 0 0 0,0 0 0 0 0,0 0 0 0 0,-1 0 0 0 0,0-1 0 0 0,0-7 0 0 0,-1-1-80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4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7 244 0 0,'0'0'4664'0'0,"-12"-6"5518"0"0,11 6-9799 0 0,1 0 0 0 0,-1 0 0 0 0,1 0 0 0 0,-1 0 0 0 0,1 0-1 0 0,-1 0 1 0 0,0 0 0 0 0,1 0 0 0 0,-1 0 0 0 0,1 0 0 0 0,-1 0 0 0 0,1 1 0 0 0,-1-1 0 0 0,1 0 0 0 0,-1 0 0 0 0,-2 3 2680 0 0,2-2-2680 0 0,-1 14 2317 0 0,3-6-3076 0 0,0 3 414 0 0,0 0 0 0 0,1-1 0 0 0,1 1 0 0 0,4 12 0 0 0,5 33-72 0 0,-10-47 23 0 0,1 1-1 0 0,0-1 0 0 0,7 19 1 0 0,6 17-232 0 0,-9-19-438 0 0,2 0-1 0 0,13 28 1 0 0,-8-23-1050 0 0,-3 4-2287 0 0,-4-11-1598 0 0,-5-23 3539 0 0,-2-2 1846 0 0,0 1 0 0 0,0-1 0 0 0,0 0 0 0 0,0 1 0 0 0,0-1 1 0 0,0 0-1 0 0,0 1 0 0 0,0-1 0 0 0,0 0 0 0 0,0 0 0 0 0,0 1 0 0 0,0-1 1 0 0,0 0-1 0 0,0 1 0 0 0,0-1 0 0 0,0 0 0 0 0,-1 0 0 0 0,1 1 1 0 0,0-1-1 0 0,-2 2-1616 0 0,-8-7-1412 0 0,3 0 2098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411 164 600 0 0,'0'0'2955'0'0,"23"-12"-3350"0"0,-1-20 29 0 0,-22 30 695 0 0,1 1 0 0 0,-1-1-1 0 0,0 0 1 0 0,0 0 0 0 0,0 0-1 0 0,0 0 1 0 0,0 0 0 0 0,0 0-1 0 0,0 0 1 0 0,0 0 0 0 0,-1 1-1 0 0,1-1 1 0 0,-1 0 0 0 0,0 0-1 0 0,1 0 1 0 0,-1 1 0 0 0,0-1 0 0 0,-2-2-1 0 0,0-4 1283 0 0,0 3-1236 0 0,1 1 1 0 0,-1 1 0 0 0,0-1 0 0 0,0 0 0 0 0,0 1-1 0 0,0-1 1 0 0,-1 1 0 0 0,1 0 0 0 0,-1 0-1 0 0,0 0 1 0 0,0 1 0 0 0,0 0 0 0 0,-8-4-1 0 0,-1-1 536 0 0,8 4-597 0 0,0 0 1 0 0,-1 1 0 0 0,1 0-1 0 0,-1 0 1 0 0,1 0-1 0 0,-1 1 1 0 0,1-1 0 0 0,-1 2-1 0 0,0-1 1 0 0,0 0-1 0 0,0 1 1 0 0,0 0-1 0 0,1 1 1 0 0,-1-1 0 0 0,0 1-1 0 0,0 0 1 0 0,1 1-1 0 0,-7 1 1 0 0,3 1-68 0 0,-1 0 1 0 0,1 0-1 0 0,0 1 0 0 0,0 0 1 0 0,1 1-1 0 0,0 0 1 0 0,0 0-1 0 0,0 0 0 0 0,-12 15 1 0 0,-1 1 61 0 0,12-13-160 0 0,0 0 0 0 0,-13 19 0 0 0,9-9-12 0 0,1-2 37 0 0,1 0 0 0 0,-16 35-1 0 0,18-31-83 0 0,1 0 0 0 0,1 0 0 0 0,1 1 0 0 0,-5 37-1 0 0,10-50-94 0 0,1 0 1 0 0,-1 0-1 0 0,1 0 0 0 0,1 0 0 0 0,0 0 0 0 0,0 0 0 0 0,1 0 0 0 0,0 0 1 0 0,0 0-1 0 0,1 0 0 0 0,0-1 0 0 0,1 1 0 0 0,0-1 0 0 0,6 9 0 0 0,-7-13-16 0 0,0 1 0 0 0,1-1-1 0 0,0 0 1 0 0,0 0 0 0 0,0-1-1 0 0,0 1 1 0 0,1-1 0 0 0,-1 0-1 0 0,1 0 1 0 0,0 0 0 0 0,0-1-1 0 0,0 0 1 0 0,0 0 0 0 0,0 0-1 0 0,1 0 1 0 0,-1-1-1 0 0,11 2 1 0 0,1-2-122 0 0,1 0-1 0 0,-1-1 0 0 0,1-1 1 0 0,21-4-1 0 0,-32 4 32 0 0,0-1 0 0 0,-1 0 0 0 0,1-1-1 0 0,-1 1 1 0 0,1-1 0 0 0,11-7-1 0 0,34-27-1010 0 0,-45 32 914 0 0,11-10-884 0 0,-1 0 0 0 0,0-1 0 0 0,-1-1 0 0 0,-1-1 0 0 0,-1 0 0 0 0,-1-1 0 0 0,0 0 0 0 0,-1-1 0 0 0,13-30 0 0 0,-7 5-1722 0 0,-1 0 1 0 0,-3-1 0 0 0,14-71-1 0 0,-21 78 1809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88 452 0 0,'9'-72'8105'0'0,"-9"72"-7784"0"0,0-1-1 0 0,0 1 1 0 0,0-1-1 0 0,1 1 0 0 0,-1 0 1 0 0,0-1-1 0 0,0 1 1 0 0,0-1-1 0 0,0 1 1 0 0,0-1-1 0 0,0 1 0 0 0,0-1 1 0 0,0 1-1 0 0,0-1 1 0 0,0 1-1 0 0,0-1 0 0 0,0 1 1 0 0,0 0-1 0 0,0-1 1 0 0,-1 1-1 0 0,1-1 0 0 0,-3-3 3205 0 0,3 4-3205 0 0,-1 0 1 0 0,0-1-1 0 0,1 1-141 0 0,-1 0-1 0 0,0 0 1 0 0,0 0-1 0 0,1 1 1 0 0,-1-1-1 0 0,0 0 1 0 0,0 0 0 0 0,1 1-1 0 0,-1-1 1 0 0,0 0-1 0 0,1 1 1 0 0,-1-1-1 0 0,1 1 1 0 0,-1-1-1 0 0,1 1 1 0 0,-1-1 0 0 0,0 1-1 0 0,1-1 1 0 0,0 1-1 0 0,-1-1 1 0 0,1 1-1 0 0,-1 1 1 0 0,-2 2 69 0 0,1 1-1 0 0,-1 0 1 0 0,1 0 0 0 0,0 1 0 0 0,1-1-1 0 0,-1 0 1 0 0,1 1 0 0 0,-1 9-1 0 0,0 48-74 0 0,2-48-90 0 0,0 790 840 0 0,19-425-1107 0 0,-16-351-140 0 0,1 0 1 0 0,1-1-1 0 0,2 0 0 0 0,11 32 0 0 0,-15-54-263 0 0,-1 1 0 0 0,0 0-1 0 0,3 12 1 0 0,-5-18-13 0 0,-1-17-2894 0 0,-11-31 591 0 0,-23-53 1 0 0,26 77 2222 0 0,-10-26-308 0 0,-8-23 1009 0 0,-23-91 0 0 0,47 149 1196 0 0,1-1-1 0 0,-2-21 0 0 0,4 32-830 0 0,0-1 0 0 0,0 1 0 0 0,0 0-1 0 0,1-1 1 0 0,0 1 0 0 0,0-1 0 0 0,0 1 0 0 0,0 0 0 0 0,1 0 0 0 0,-1 0-1 0 0,1 0 1 0 0,3-5 0 0 0,3-2 341 0 0,1-1 0 0 0,1 1 0 0 0,0 0-1 0 0,0 1 1 0 0,18-13 0 0 0,-16 14-562 0 0,1 1 0 0 0,-1 0 1 0 0,2 0-1 0 0,-1 2 0 0 0,1-1 0 0 0,0 2 1 0 0,1 0-1 0 0,28-6 0 0 0,41-10-1213 0 0,-66 18-193 0 0,-1 1-1 0 0,33-1 1 0 0,-45 4 550 0 0,0-1 1 0 0,0 1 0 0 0,0-1-1 0 0,1 1 1 0 0,-1 1 0 0 0,0-1 0 0 0,0 1-1 0 0,-1 0 1 0 0,1 0 0 0 0,0 0-1 0 0,-1 1 1 0 0,1-1 0 0 0,-1 1 0 0 0,5 4-1 0 0,-8-6 478 0 0,3 2-643 0 0,-1 0 0 0 0,1 0 0 0 0,-1 1 0 0 0,0-1 0 0 0,1 1 0 0 0,-2 0 0 0 0,1 0 0 0 0,0 0 0 0 0,-1 0 0 0 0,2 5 0 0 0,0 2-291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80 141 176 0 0,'-34'28'21631'0'0,"60"-28"-20255"0"0,-10 0-1301 0 0,0 0-1 0 0,-1-1 0 0 0,1 0 0 0 0,-1-1 0 0 0,0-1 0 0 0,0-1 0 0 0,0 0 0 0 0,0-1 0 0 0,0 0 0 0 0,-1-1 0 0 0,14-8 0 0 0,-25 12-52 0 0,0 0-1 0 0,0 0 1 0 0,-1 0-1 0 0,1 0 1 0 0,-1 0-1 0 0,1 0 1 0 0,-1-1-1 0 0,0 1 1 0 0,0-1-1 0 0,0 0 1 0 0,0 0-1 0 0,0 1 1 0 0,-1-1-1 0 0,1 0 1 0 0,-1-1-1 0 0,0 1 1 0 0,0 0-1 0 0,0 0 1 0 0,0 0-1 0 0,-1-1 1 0 0,1 1-1 0 0,-1 0 1 0 0,0-1-1 0 0,0 1 1 0 0,0 0-1 0 0,0-1 1 0 0,-1-3-1 0 0,0 4 7 0 0,0 1 0 0 0,-1 0-1 0 0,1 0 1 0 0,-1 0-1 0 0,1 0 1 0 0,-1 0 0 0 0,0 0-1 0 0,1 1 1 0 0,-1-1 0 0 0,0 0-1 0 0,0 1 1 0 0,0 0-1 0 0,-1-1 1 0 0,1 1 0 0 0,0 0-1 0 0,0 0 1 0 0,-5-1-1 0 0,3 0-7 0 0,0 0 0 0 0,-1 1-1 0 0,1 0 1 0 0,0 0 0 0 0,-1 0-1 0 0,1 0 1 0 0,-1 1 0 0 0,1 0-1 0 0,-1 0 1 0 0,-4 0 0 0 0,-2 3-33 0 0,0 0 1 0 0,1 1-1 0 0,0 0 1 0 0,0 0 0 0 0,0 1-1 0 0,0 0 1 0 0,1 1-1 0 0,-1 0 1 0 0,2 1-1 0 0,-1 0 1 0 0,1 0 0 0 0,0 1-1 0 0,0-1 1 0 0,-10 15-1 0 0,10-10 6 0 0,0 1-1 0 0,0 0 0 0 0,1 0 0 0 0,1 0 0 0 0,1 0 1 0 0,-1 1-1 0 0,2 0 0 0 0,0 0 0 0 0,1 1 0 0 0,-2 20 1 0 0,4-24 4 0 0,1 0 0 0 0,0 0 0 0 0,1 0 1 0 0,1 0-1 0 0,-1 0 0 0 0,2-1 1 0 0,-1 1-1 0 0,1-1 0 0 0,1 1 0 0 0,9 17 1 0 0,-3-10-5 0 0,0 0 0 0 0,2-1-1 0 0,0-1 1 0 0,23 26 0 0 0,-32-39 3 0 0,4 4-41 0 0,0 0 0 0 0,0 0 0 0 0,0-1-1 0 0,15 10 1 0 0,-14-10-38 0 0,14 8-1059 0 0,0-1 0 0 0,47 21 1 0 0,-64-32 621 0 0,0 0 1 0 0,0-1-1 0 0,0 0 0 0 0,0 1 0 0 0,1-2 1 0 0,-1 1-1 0 0,0 0 0 0 0,1-1 1 0 0,-1 0-1 0 0,7-1 0 0 0,-8 0 29 0 0,-1 0-1 0 0,0 0 1 0 0,0 0-1 0 0,1-1 1 0 0,-1 1-1 0 0,0-1 1 0 0,0 1-1 0 0,0-1 1 0 0,-1 0-1 0 0,1 0 1 0 0,0-1 0 0 0,-1 1-1 0 0,1 0 1 0 0,-1-1-1 0 0,0 0 1 0 0,0 1-1 0 0,2-4 1 0 0,0 0-269 0 0,0-1 0 0 0,0 1 0 0 0,-1-1 0 0 0,0 0 0 0 0,0 0 0 0 0,2-9 0 0 0,-1-1-261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1 280 0 0,'2'3'25894'0'0,"0"6"-28121"0"0,8 28 2889 0 0,-5-13-556 0 0,2 6 146 0 0,-2 0-1 0 0,4 50 1 0 0,-7 64 620 0 0,-2-105-709 0 0,0-38-160 0 0,-1-3-217 0 0,0 0 211 0 0,0 0 1 0 0,1 0 0 0 0,-1 0 0 0 0,1 0 0 0 0,-1 0 0 0 0,1 0-1 0 0,0 0 1 0 0,0 0 0 0 0,0 0 0 0 0,0-1 0 0 0,1-3 0 0 0,-1 4 11 0 0,0-1-3 0 0,4-105 399 0 0,-3 95-370 0 0,1 1 0 0 0,0-1-1 0 0,1 0 1 0 0,1 0 0 0 0,0 1-1 0 0,7-14 1 0 0,-9 21-34 0 0,2 0-1 0 0,-1 1 1 0 0,0-1-1 0 0,7-5 0 0 0,8-12-26 0 0,-17 21 22 0 0,0 0-1 0 0,-1 1 0 0 0,1-1 1 0 0,0 0-1 0 0,0 0 1 0 0,0 0-1 0 0,0 1 1 0 0,0-1-1 0 0,0 0 1 0 0,0 1-1 0 0,0-1 0 0 0,0 1 1 0 0,0-1-1 0 0,0 1 1 0 0,0 0-1 0 0,0-1 1 0 0,1 1-1 0 0,-1 0 1 0 0,0 0-1 0 0,1 0 0 0 0,27 3-393 0 0,-9 0-368 0 0,18 2-2399 0 0,-13 1-1093 0 0,3 0-4445 0 0,-13-7 1094 0 0,-11-4 6489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56 0 0,'-1'2'607'0'0,"-2"3"936"0"0,0 0 1 0 0,-1 0 0 0 0,0 0 0 0 0,0 0 0 0 0,0-1 0 0 0,0 1 0 0 0,-1-1-1 0 0,-7 5 1 0 0,-1 12 5714 0 0,12-19-6903 0 0,0 0-1 0 0,0 0 1 0 0,0 1-1 0 0,1-1 1 0 0,-1 1 0 0 0,1-1-1 0 0,-1 0 1 0 0,1 1-1 0 0,0 2 1 0 0,12 69 1205 0 0,-9-49-1382 0 0,2 0 0 0 0,7 27 0 0 0,-2-15-75 0 0,-9-30-209 0 0,0 0 1 0 0,1 0-1 0 0,0 0 0 0 0,1 0 1 0 0,-1 0-1 0 0,8 12 0 0 0,-9-17-377 0 0,1 0-1 0 0,-1 0 0 0 0,1 0 0 0 0,-1 0 0 0 0,1-1 0 0 0,0 1 0 0 0,0 0 1 0 0,4 2-1 0 0,-4-2-511 0 0,14-23-8615 0 0,-15 17 8978 0 0,-1 1 0 0 0,0 0 1 0 0,1 0-1 0 0,-1-1 0 0 0,-1 1 0 0 0,1 0 0 0 0,0 0 1 0 0,-1-1-1 0 0,1 1 0 0 0,-1 0 0 0 0,0 0 0 0 0,-3-6 1 0 0,-1-6-1203 0 0,2-1 662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27 820 0 0,'-3'-5'1429'0'0,"2"4"-1011"0"0,1 0 1 0 0,0 1-1 0 0,-1-1 1 0 0,1 0-1 0 0,-1 1 1 0 0,1-1 0 0 0,-1 0-1 0 0,1 1 1 0 0,-1-1-1 0 0,0 1 1 0 0,1-1-1 0 0,-1 1 1 0 0,0-1-1 0 0,1 1 1 0 0,-1 0-1 0 0,0-1 1 0 0,0 1-1 0 0,-4-3 1528 0 0,1 2-1363 0 0,1-1 1 0 0,-1 1 0 0 0,1 0 0 0 0,-1 0-1 0 0,0 0 1 0 0,1 0 0 0 0,-1 1 0 0 0,0-1-1 0 0,0 1 1 0 0,0 0 0 0 0,1 0-1 0 0,-1 0 1 0 0,0 1 0 0 0,0 0 0 0 0,-4 1-1 0 0,-15 3 1449 0 0,17-4-1725 0 0,0 0 0 0 0,0 1 0 0 0,0 0 0 0 0,0 0 0 0 0,1 0-1 0 0,-1 1 1 0 0,-5 3 0 0 0,-20 14 640 0 0,-29 24 0 0 0,52-37-865 0 0,0 0 0 0 0,0 0 0 0 0,1 1 1 0 0,0 1-1 0 0,0-1 0 0 0,1 1 0 0 0,0 0 1 0 0,-6 12-1 0 0,12-19-85 0 0,-1 0-1 0 0,1 0 1 0 0,-1 0-1 0 0,1 0 1 0 0,0 0 0 0 0,0 0-1 0 0,-1 0 1 0 0,2 0 0 0 0,-1 0-1 0 0,0 0 1 0 0,0 0 0 0 0,1 0-1 0 0,-1 0 1 0 0,1-1-1 0 0,-1 1 1 0 0,1 0 0 0 0,0 0-1 0 0,0 0 1 0 0,0 0 0 0 0,0-1-1 0 0,0 1 1 0 0,0 0 0 0 0,0-1-1 0 0,0 1 1 0 0,3 1 0 0 0,4 5-45 0 0,0 0 1 0 0,1-1-1 0 0,12 8 1 0 0,-10-7 7 0 0,25 16-70 0 0,52 27 0 0 0,-2-2 34 0 0,-71-40 59 0 0,-8-5-1 0 0,-1 0 1 0 0,0 0-1 0 0,10 8 1 0 0,2-2 18 0 0,-18-9 205 0 0,-12 11 105 0 0,3-8-307 0 0,0 0-1 0 0,-1-1 1 0 0,1 0 0 0 0,-1-1-1 0 0,0 0 1 0 0,-14 1 0 0 0,-65-2-704 0 0,58-1 362 0 0,-71-6-1321 0 0,74 5 883 0 0,24 0 487 0 0,0 0 1 0 0,0 1-1 0 0,0 0 1 0 0,-1 0-1 0 0,1 0 1 0 0,0 0-1 0 0,0 1 1 0 0,-1 0-1 0 0,1-1 0 0 0,0 2 1 0 0,0-1-1 0 0,-4 2 1 0 0,11-24-17171 0 0,5 14 16204 0 0,-1-3 109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7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26 904 0 0,'-20'-26'26729'0'0,"23"29"-27885"0"0,-1-1 1245 0 0,0-1 0 0 0,0 1 0 0 0,-1 0 0 0 0,1 0-1 0 0,-1 1 1 0 0,1-1 0 0 0,-1 0 0 0 0,0 0 0 0 0,0 1 0 0 0,0-1 0 0 0,1 4 0 0 0,8 35 123 0 0,-6-19-58 0 0,5 19 5 0 0,-2 0 0 0 0,3 56-1 0 0,-7 86 14 0 0,-2-37-109 0 0,17 228-427 0 0,-11-273-436 0 0,-5-34-850 0 0,-3-39-2288 0 0,-1-28 2502 0 0,0-2 995 0 0,0 1 0 0 0,0-1 0 0 0,0 1 0 0 0,0-1 0 0 0,0 0 0 0 0,0 0 0 0 0,1 0 0 0 0,-1 0-1 0 0,1 0 1 0 0,-1 0 0 0 0,1 0 0 0 0,0-1 0 0 0,0 1 0 0 0,-1-3 0 0 0,-5-8-1304 0 0,-9-13-1302 0 0,-13-30-1 0 0,-4-6 145 0 0,15 31 2242 0 0,-20-50 0 0 0,32 65 2182 0 0,0 0-1 0 0,-5-31 1 0 0,10 44-714 0 0,1-1 1 0 0,0 0-1 0 0,-1 0 1 0 0,1 1-1 0 0,0-1 1 0 0,1 0-1 0 0,-1 0 1 0 0,1 1-1 0 0,1-7 0 0 0,-1 8-453 0 0,0 0-1 0 0,0 0 0 0 0,0 1 0 0 0,0-1 0 0 0,0 0 0 0 0,0 1 0 0 0,0-1 0 0 0,0 1 1 0 0,1-1-1 0 0,-1 1 0 0 0,1 0 0 0 0,-1-1 0 0 0,1 1 0 0 0,0 0 0 0 0,-1 0 0 0 0,1 0 1 0 0,0 0-1 0 0,0 1 0 0 0,0-1 0 0 0,2-1 0 0 0,3 0 248 0 0,0-1 0 0 0,0-1 0 0 0,11-6-1 0 0,21-11 723 0 0,2 4-535 0 0,-29 11-634 0 0,0 0 0 0 0,1 2-1 0 0,0-1 1 0 0,16-2 0 0 0,43-16-479 0 0,-55 19 42 0 0,11-2-410 0 0,5 3-810 0 0,-28 1 944 0 0,1 2 0 0 0,-1-1 1 0 0,1 0-1 0 0,-1 1 0 0 0,0 0 1 0 0,1 0-1 0 0,-1 1 0 0 0,1-1 0 0 0,-1 1 1 0 0,0 0-1 0 0,8 3 0 0 0,-8-2-352 0 0,0 0 0 0 0,0 1 0 0 0,0-1 0 0 0,-1 1 0 0 0,1 0 0 0 0,-1 1 0 0 0,1-1 0 0 0,-1 1 0 0 0,0-1 0 0 0,-1 1 0 0 0,1 1 0 0 0,-1-1 0 0 0,1 0 0 0 0,-1 1 0 0 0,-1 0 1 0 0,4 6-1 0 0,-2 0-249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8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0 924 0 0,'-37'0'26315'0'0,"41"27"-24939"0"0,21 76-1123 0 0,9 46-379 0 0,-31-139 21 0 0,0-1-1 0 0,0 1 1 0 0,1-1-1 0 0,7 14 1 0 0,7 18-1836 0 0,-11-31-200 0 0,-2-14-1844 0 0,1-18-1768 0 0,-6 12 3951 0 0,-2-1 1 0 0,0 0 0 0 0,0 1-1 0 0,-6-17 1 0 0,3 10 171 0 0,-10-22-835 0 0,4 18 1444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8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19 464 0 0,'-2'-11'8969'0'0,"0"11"-8146"0"0,-12-2 7995 0 0,10-1-8548 0 0,3 3-142 0 0,0-1-1 0 0,0 1 0 0 0,0 0 0 0 0,1 0 0 0 0,-1-1 1 0 0,0 1-1 0 0,0 0 0 0 0,0 0 0 0 0,0 0 0 0 0,0 0 1 0 0,0 0-1 0 0,0 0 0 0 0,0 0 0 0 0,1 0 0 0 0,-1 0 1 0 0,0 0-1 0 0,0 1 0 0 0,0-1 0 0 0,0 0 1 0 0,0 1-1 0 0,1-1 0 0 0,-1 1 0 0 0,0-1 0 0 0,-1 1 1 0 0,-6 2 948 0 0,4-2-920 0 0,0 0 0 0 0,0 0 0 0 0,0 0 0 0 0,0 1 0 0 0,0 0 0 0 0,1 0 0 0 0,-1 0 0 0 0,1 0 0 0 0,0 0 0 0 0,-1 1 0 0 0,1-1 0 0 0,0 1 0 0 0,0 0 0 0 0,-3 4 0 0 0,-6 7-81 0 0,0 0 0 0 0,1 1 0 0 0,1 0 0 0 0,1 0 0 0 0,0 1 1 0 0,1 0-1 0 0,0 1 0 0 0,2 0 0 0 0,0 0 0 0 0,0 1 0 0 0,2-1 0 0 0,-3 26 0 0 0,6-35-100 0 0,1 0 0 0 0,1 0 0 0 0,-1-1 0 0 0,2 1 0 0 0,-1 0 0 0 0,1 0 0 0 0,0-1 0 0 0,0 1 0 0 0,1-1 0 0 0,0 1 0 0 0,1-1 0 0 0,-1 0 0 0 0,1 0 0 0 0,1-1 0 0 0,-1 1 1 0 0,1-1-1 0 0,0 0 0 0 0,1 0 0 0 0,-1-1 0 0 0,1 1 0 0 0,0-1 0 0 0,1-1 0 0 0,-1 1 0 0 0,1-1 0 0 0,8 4 0 0 0,10 4-127 0 0,-19-8 69 0 0,0-1-1 0 0,1-1 1 0 0,-1 1-1 0 0,12 2 0 0 0,47 16-1231 0 0,-42-16 522 0 0,-6-1-1044 0 0,31 4 0 0 0,-42-8 1056 0 0,0 0 0 0 0,0 0 0 0 0,0 0 1 0 0,1-1-1 0 0,-1 0 0 0 0,0 0 0 0 0,0-1 0 0 0,11-4 1 0 0,-9 3-103 0 0,-1-1 1 0 0,0-1-1 0 0,0 1 1 0 0,0-1-1 0 0,-1-1 1 0 0,0 1-1 0 0,1-1 1 0 0,-2 0-1 0 0,1 0 1 0 0,-1-1-1 0 0,0 1 1 0 0,5-10-1 0 0,-3 0-89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5 248 0 0,'-9'-4'11292'0'0,"1"21"-1846"0"0,6-3-8437 0 0,9 143 915 0 0,-2-93-1543 0 0,-1 682 1986 0 0,-9-369-1847 0 0,5-275 152 0 0,0-102-669 0 0,0 0 1 0 0,0 0 0 0 0,0 0 0 0 0,0 0 0 0 0,0 0-1 0 0,0 0 1 0 0,-1 0 0 0 0,1 0 0 0 0,0 0 0 0 0,0 0-1 0 0,0 0 1 0 0,0 0 0 0 0,0 0 0 0 0,0 0 0 0 0,0 0 0 0 0,0 0-1 0 0,0 0 1 0 0,-1 0 0 0 0,1 0 0 0 0,0 0 0 0 0,0 0-1 0 0,0 0 1 0 0,0 0 0 0 0,0 0 0 0 0,0 0 0 0 0,0 0-1 0 0,0 0 1 0 0,0 0 0 0 0,0 0 0 0 0,0 0 0 0 0,0 0-1 0 0,-1 0 1 0 0,1-1 0 0 0,0 1 0 0 0,0 0 0 0 0,0 0 0 0 0,0 0-1 0 0,0 0 1 0 0,0 0 0 0 0,0 0 0 0 0,0 0 0 0 0,0 0-1 0 0,0 0 1 0 0,0-1 0 0 0,0 16-343 0 0,10 28 75 0 0,-9-34 449 0 0,2-17-122 0 0,4-27 158 0 0,14-72 265 0 0,7-32-206 0 0,-20 98-237 0 0,3-13-3 0 0,-2 24-25 0 0,6-45 0 0 0,-8 39-19 0 0,3-7-25 0 0,19-51 0 0 0,-23 75 9 0 0,-5 18 14 0 0,0-1-1 0 0,-1 1 1 0 0,1-1-1 0 0,0 1 1 0 0,0-1-1 0 0,0 1 1 0 0,0 0-1 0 0,0-1 0 0 0,1 1 1 0 0,-1 0-1 0 0,0 0 1 0 0,1 0-1 0 0,-1 0 1 0 0,0 0-1 0 0,1 0 1 0 0,-1 0-1 0 0,1 1 1 0 0,0-1-1 0 0,-1 0 1 0 0,1 1-1 0 0,-1-1 1 0 0,1 1-1 0 0,0 0 0 0 0,-1 0 1 0 0,1-1-1 0 0,0 1 1 0 0,0 0-1 0 0,-1 0 1 0 0,1 1-1 0 0,3-1 1 0 0,1 1-12 0 0,0 0 0 0 0,0 1-1 0 0,0-1 1 0 0,0 1 0 0 0,0 0 0 0 0,-1 1 0 0 0,8 4 0 0 0,62 38-41 0 0,-60-34 68 0 0,-1 0-1 0 0,25 26 1 0 0,-1-1 21 0 0,-25-23-9 0 0,0 1 0 0 0,-1 0 1 0 0,-1 1-1 0 0,14 23 1 0 0,-9-14 11 0 0,-8-10-5 0 0,-1-1 1 0 0,0 2 0 0 0,6 19 0 0 0,8 18 49 0 0,-17-43-105 0 0,0 1-1 0 0,0 0 1 0 0,-1 0 0 0 0,0 0 0 0 0,-1 0 0 0 0,1 13-1 0 0,-1-18-696 0 0,-1-5 709 0 0,-1 0-1 0 0,0 0 0 0 0,0 0 1 0 0,0 0-1 0 0,0 0 1 0 0,1 0-1 0 0,-1 1 1 0 0,0-1-1 0 0,0 0 0 0 0,0 0 1 0 0,0 0-1 0 0,0 0 1 0 0,0 0-1 0 0,1 1 0 0 0,-1-1 1 0 0,0 0-1 0 0,0 0 1 0 0,0 0-1 0 0,0 0 0 0 0,0 1 1 0 0,0-1-1 0 0,0 0 1 0 0,0 0-1 0 0,0 0 0 0 0,0 1 1 0 0,0-1-1 0 0,0 0 1 0 0,0 0-1 0 0,0 0 1 0 0,0 0-1 0 0,0 1 0 0 0,0-1 1 0 0,0 0-1 0 0,0 0 1 0 0,0 0-1 0 0,0 1 0 0 0,0-1 1 0 0,0 0-1 0 0,0 0 1 0 0,0 0-1 0 0,-1 0 0 0 0,1 0 1 0 0,0 1-1 0 0,0-1 1 0 0,0 0-1 0 0,0 0 1 0 0,0 0-1 0 0,0 0 0 0 0,-1 0 1 0 0,1 0-1 0 0,0 1 1 0 0,0-1-1 0 0,0 0 0 0 0,0 0 1 0 0,-1 0-1 0 0,1 0 1 0 0,0 0-1 0 0,0 0 0 0 0,0 0 1 0 0,-1 0-1 0 0,1 0 1 0 0,0 0-1 0 0,-1 2-280 0 0,1-1 0 0 0,-1 1-1 0 0,0 0 1 0 0,0-1 0 0 0,0 1-1 0 0,0-1 1 0 0,0 1 0 0 0,0-1-1 0 0,-2 2 1 0 0,-15 15-5235 0 0,9-8 2761 0 0,0-1-1 0 0,-1 0 1 0 0,0 0-1 0 0,0-1 1 0 0,-23 13 0 0 0,22-15 1587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1 1188 0 0,'-29'17'6477'0'0,"-2"-4"-689"0"0,-11 6 828 0 0,-14 9-2059 0 0,38-14-3678 0 0,5-5-483 0 0,0 0-1 0 0,0 2 0 0 0,1-1 1 0 0,0 2-1 0 0,1-1 0 0 0,-14 20 1 0 0,18-22-252 0 0,7-8-141 0 0,-1-1-1 0 0,0 1 0 0 0,0-1 0 0 0,1 1 0 0 0,-1 0 1 0 0,1-1-1 0 0,-1 1 0 0 0,0 0 0 0 0,1 0 1 0 0,-1-1-1 0 0,1 1 0 0 0,0 0 0 0 0,-1 0 0 0 0,1 0 1 0 0,0 0-1 0 0,-1-1 0 0 0,1 1 0 0 0,0 0 0 0 0,0 0 1 0 0,0 0-1 0 0,0 0 0 0 0,0 0 0 0 0,0 0 1 0 0,0 0-1 0 0,0-1 0 0 0,0 1 0 0 0,0 0 0 0 0,0 0 1 0 0,1 0-1 0 0,-1 0 0 0 0,0 0 0 0 0,1 0 1 0 0,-1-1-1 0 0,0 1 0 0 0,1 0 0 0 0,-1 0 0 0 0,1-1 1 0 0,0 1-1 0 0,-1 0 0 0 0,1-1 0 0 0,-1 1 0 0 0,1 0 1 0 0,0-1-1 0 0,0 1 0 0 0,-1-1 0 0 0,1 1 1 0 0,0-1-1 0 0,1 1 0 0 0,83 55-309 0 0,-49-33 263 0 0,60 38-18 0 0,-78-50 59 0 0,23 21-1 0 0,-37-29 21 0 0,0 0 0 0 0,-1 1 1 0 0,1-1-1 0 0,-1 1 0 0 0,0 0 0 0 0,0 0 1 0 0,0 0-1 0 0,-1 1 0 0 0,1-1 0 0 0,-1 1 0 0 0,3 8 1 0 0,-5-10 2 0 0,1-1 1 0 0,-1 1 0 0 0,0 0 0 0 0,0-1-1 0 0,-1 1 1 0 0,1 0 0 0 0,0-1-1 0 0,-1 1 1 0 0,0 0 0 0 0,1-1 0 0 0,-1 1-1 0 0,0-1 1 0 0,-1 0 0 0 0,-1 5 0 0 0,-25 30 218 0 0,24-32-217 0 0,0-1-13 0 0,0-1 1 0 0,0 1 0 0 0,0-1-1 0 0,-1 0 1 0 0,1 0 0 0 0,-1-1-1 0 0,-6 4 1 0 0,-19 11-26 0 0,17-9-87 0 0,-1-1 0 0 0,0-1 0 0 0,0 0 0 0 0,0 0 0 0 0,-1-2 0 0 0,-27 6 0 0 0,7-1-336 0 0,-37 8-1202 0 0,-36 11-6020 0 0,88-23 5167 0 0,-9 6-1316 0 0,17-6 1714 0 0,1 1 0 0 0,-1-1 1 0 0,0-1-1 0 0,-21 5 0 0 0,19-4 903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1 704 0 0,'-3'2'1010'0'0,"0"1"1"0"0,0-1-1 0 0,0 0 0 0 0,0 0 1 0 0,-1 0-1 0 0,1-1 0 0 0,0 1 0 0 0,-1-1 1 0 0,1 1-1 0 0,-1-1 0 0 0,0 0 1 0 0,1-1-1 0 0,-1 1 0 0 0,0-1 0 0 0,1 1 1 0 0,-8-2-1 0 0,11 2-742 0 0,-1-1 1 0 0,1 0-1 0 0,0 0 0 0 0,-1 0 1 0 0,1 0-1 0 0,-1 0 0 0 0,1 0 1 0 0,0 0-1 0 0,-1 0 0 0 0,1 0 1 0 0,-1 0-1 0 0,1 0 0 0 0,0 0 1 0 0,-1 0-1 0 0,1 0 0 0 0,-1 0 1 0 0,1 0-1 0 0,0-1 0 0 0,-1 1 1 0 0,1 0-1 0 0,0 0 0 0 0,-1 0 1 0 0,0-2 1073 0 0,0 2-1074 0 0,12-8-1139 0 0,-5 7-486 0 0,0 0 0 0 0,1 0 0 0 0,-1 1 0 0 0,0 0 0 0 0,1 0 1 0 0,-1 0-1 0 0,11 3 0 0 0,-15-2 977 0 0,0-1 0 0 0,0 1 0 0 0,-1 0 0 0 0,1 0 0 0 0,-1 0 0 0 0,1 0 0 0 0,-1 0 0 0 0,1 0 0 0 0,-1 0 0 0 0,1 0 0 0 0,-1 0 0 0 0,0 1 0 0 0,0-1 0 0 0,1 1 0 0 0,-1-1 0 0 0,0 1 0 0 0,-1-1 0 0 0,1 1 0 0 0,0 0 0 0 0,0-1 0 0 0,-1 1 0 0 0,1 0 0 0 0,-1 0 0 0 0,1-1 0 0 0,-1 1 0 0 0,0 0 0 0 0,1 0 0 0 0,-1 0 0 0 0,0 0 0 0 0,0-1 0 0 0,-1 5 0 0 0,1 0-795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0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1404 0 0,'-15'21'24626'0'0,"17"-23"-25092"0"0,0 1-1 0 0,0-1 1 0 0,0 1 0 0 0,0 0-1 0 0,0-1 1 0 0,0 1-1 0 0,0 0 1 0 0,1 0-1 0 0,4-1 1 0 0,-5 2-236 0 0,0-1 1 0 0,0 0-1 0 0,0 1 1 0 0,0-1-1 0 0,0 1 1 0 0,1 0-1 0 0,-1 0 1 0 0,0 0-1 0 0,0 0 1 0 0,0 0-1 0 0,1 0 0 0 0,-1 1 1 0 0,3 0-1 0 0,-4 0 378 0 0,-1 0-1 0 0,1-1 0 0 0,-1 1 1 0 0,1 0-1 0 0,-1 0 0 0 0,0 0 1 0 0,1-1-1 0 0,-1 1 0 0 0,0 0 0 0 0,0 0 1 0 0,1 0-1 0 0,-1 0 0 0 0,0 0 1 0 0,0 0-1 0 0,0 0 0 0 0,0-1 1 0 0,0 1-1 0 0,0 0 0 0 0,0 0 0 0 0,-1 0 1 0 0,1 0-1 0 0,0 0 0 0 0,0 0 1 0 0,-1 0-1 0 0,1-1 0 0 0,0 1 1 0 0,-1 0-1 0 0,1 0 0 0 0,-1 0 0 0 0,0 0 1 0 0,-6 5-831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1 504 0 0,'-37'34'9302'0'0,"23"-21"-5159"0"0,9-9-3412 0 0,0 1 1 0 0,0-1 0 0 0,1 1 0 0 0,0 0-1 0 0,0 0 1 0 0,0 1 0 0 0,-4 7-1 0 0,8-13-707 0 0,-4 7 471 0 0,1 1-1 0 0,0-1 0 0 0,0 0 0 0 0,1 1 0 0 0,0-1 0 0 0,0 1 0 0 0,1 0 0 0 0,0-1 0 0 0,-1 11 0 0 0,3-9-269 0 0,1 0-1 0 0,-1-1 1 0 0,1 1 0 0 0,0-1-1 0 0,1 1 1 0 0,0-1 0 0 0,1 0 0 0 0,-1 0-1 0 0,2 0 1 0 0,-1-1 0 0 0,1 1-1 0 0,8 9 1 0 0,-5-5-130 0 0,-4-6-59 0 0,1 0 0 0 0,0 0-1 0 0,0-1 1 0 0,0 0 0 0 0,1 0 0 0 0,-1 0-1 0 0,1-1 1 0 0,0 1 0 0 0,1-1-1 0 0,-1-1 1 0 0,9 5 0 0 0,-12-8-52 0 0,1 0 0 0 0,-1 1 0 0 0,0-1 1 0 0,0 0-1 0 0,1 0 0 0 0,-1-1 0 0 0,0 1 0 0 0,0-1 0 0 0,0 1 1 0 0,0-1-1 0 0,0 0 0 0 0,0 0 0 0 0,0-1 0 0 0,0 1 0 0 0,0-1 1 0 0,0 1-1 0 0,0-1 0 0 0,4-4 0 0 0,0 1-42 0 0,0-1 0 0 0,0-1 0 0 0,-1 1-1 0 0,0-1 1 0 0,8-12 0 0 0,4-6-65 0 0,50-84-144 0 0,-58 91 267 0 0,-6 8 33 0 0,1 0 1 0 0,0 0-1 0 0,1 1 0 0 0,0 0 1 0 0,1 0-1 0 0,0 0 1 0 0,15-13-1 0 0,-22 21-25 0 0,1 0 0 0 0,0 1 0 0 0,0-1 0 0 0,0 1 0 0 0,0 0 1 0 0,0-1-1 0 0,-1 1 0 0 0,1 0 0 0 0,0 0 0 0 0,0-1 0 0 0,0 1 0 0 0,0 0 0 0 0,0 0 0 0 0,0 0 0 0 0,0 0 0 0 0,0 0 0 0 0,0 0 0 0 0,0 0 0 0 0,0 1 0 0 0,0-1 0 0 0,2 1 0 0 0,-1 0 37 0 0,1 0-1 0 0,0 1 0 0 0,-1-1 1 0 0,0 1-1 0 0,1 0 0 0 0,-1-1 0 0 0,4 5 1 0 0,3 4 156 0 0,-1 1 0 0 0,12 17 1 0 0,-16-22-184 0 0,1 3-53 0 0,0 0-1 0 0,0 1 0 0 0,-1-1 1 0 0,0 1-1 0 0,-1 0 1 0 0,2 11-1 0 0,10 64-281 0 0,-9-9-2705 0 0,-6-75 2152 0 0,-2-7-4134 0 0,2 2 4119 0 0,-1 1 1 0 0,1-1 0 0 0,-1 0-1 0 0,1 1 1 0 0,0-1 0 0 0,1-5-1 0 0,-1 7 209 0 0,-1-48-5336 0 0,-6-23 1217 0 0,3 51 3806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35 132 0 0,'-5'-5'1138'0'0,"-21"-19"1646"0"0,12 19 1458 0 0,14 5-3900 0 0,-1 0-1 0 0,1 0 1 0 0,-1 0 0 0 0,1 0 0 0 0,-1 0-1 0 0,1 0 1 0 0,-1 0 0 0 0,1 0-1 0 0,-1 0 1 0 0,1 0 0 0 0,-5 4 3758 0 0,5-4-3758 0 0,-1 1 0 0 0,1 0 65 0 0,-1 0-1 0 0,1-1 1 0 0,-1 1 0 0 0,1 0 0 0 0,0 0 0 0 0,-1 0-1 0 0,1-1 1 0 0,0 1 0 0 0,0 0 0 0 0,-1 0-1 0 0,1 0 1 0 0,0 0 0 0 0,0 0 0 0 0,0-1 0 0 0,0 1-1 0 0,0 0 1 0 0,0 0 0 0 0,1 1 0 0 0,8 11 2196 0 0,-6-10-2495 0 0,0-1-1 0 0,1 0 1 0 0,-1 0 0 0 0,1 0-1 0 0,-1 0 1 0 0,1-1 0 0 0,4 2 0 0 0,28 4-14 0 0,0 0 1 0 0,1-3 0 0 0,-1-1-1 0 0,47-3 1 0 0,217 12-826 0 0,-294-12 359 0 0,-1-1 0 0 0,1 1 0 0 0,0-1 0 0 0,-1 0 0 0 0,1 0 0 0 0,-1 0 0 0 0,0-1 0 0 0,1 0 0 0 0,-1 0 0 0 0,6-3 1 0 0,-11 5 252 0 0,0 0 0 0 0,0-1 0 0 0,1 1 1 0 0,-1 0-1 0 0,0 0 0 0 0,0 0 1 0 0,1 0-1 0 0,-1 0 0 0 0,0 0 1 0 0,0 0-1 0 0,0-1 0 0 0,1 1 0 0 0,-1 0 1 0 0,0 0-1 0 0,0 0 0 0 0,0-1 1 0 0,0 1-1 0 0,0 0 0 0 0,1 0 1 0 0,-1 0-1 0 0,0-1 0 0 0,0 1 0 0 0,0 0 1 0 0,0 0-1 0 0,0 0 0 0 0,0-1 1 0 0,0 1-1 0 0,0 0 0 0 0,0 0 1 0 0,0-1-1 0 0,0 1 0 0 0,0 0 0 0 0,0 0 1 0 0,0-1-1 0 0,0 1 0 0 0,0 0 1 0 0,0 0-1 0 0,0-1 0 0 0,0 1 1 0 0,0 0-1 0 0,0 0 0 0 0,-1 0 0 0 0,1-1 1 0 0,0 1-1 0 0,0 0 0 0 0,0 0 1 0 0,0 0-1 0 0,0-1 0 0 0,-1 1 1 0 0,-3-8-3700 0 0,3 7 3381 0 0,0 0 1 0 0,0 0 0 0 0,0 0 0 0 0,0 0 0 0 0,0 0 0 0 0,0 0 0 0 0,0 0-1 0 0,0 1 1 0 0,0-1 0 0 0,0 0 0 0 0,0 1 0 0 0,-1-1 0 0 0,1 1 0 0 0,0-1-1 0 0,0 1 1 0 0,-1-1 0 0 0,-2 1 0 0 0,-25-4-4633 0 0,21 4 4086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77 176 396 0 0,'-8'35'7904'0'0,"12"26"4675"0"0,-3-55-11983 0 0,0 0 0 0 0,1 0 0 0 0,0 0 0 0 0,0 0 0 0 0,0-1 0 0 0,1 1 0 0 0,6 9 0 0 0,-5-8-481 0 0,0-1 1 0 0,0 0-1 0 0,1 0 1 0 0,0 0-1 0 0,0-1 1 0 0,1 0-1 0 0,-1 0 1 0 0,1 0-1 0 0,0-1 0 0 0,1 0 1 0 0,-1 0-1 0 0,12 5 1 0 0,-9-5-99 0 0,2-1 1 0 0,-1 0-1 0 0,0 0 0 0 0,1-1 1 0 0,-1-1-1 0 0,1 0 0 0 0,-1 0 1 0 0,1-1-1 0 0,0 0 0 0 0,-1-1 1 0 0,1 0-1 0 0,-1-1 1 0 0,1 0-1 0 0,-1-1 0 0 0,0 0 1 0 0,0 0-1 0 0,0-1 0 0 0,0 0 1 0 0,-1-1-1 0 0,1 0 0 0 0,-1-1 1 0 0,0 0-1 0 0,-1 0 0 0 0,13-12 1 0 0,-12 8-34 0 0,-1 1-1 0 0,0-1 1 0 0,0-1 0 0 0,-1 0-1 0 0,-1 0 1 0 0,0 0 0 0 0,0-1-1 0 0,-1 0 1 0 0,6-18 0 0 0,-10 21-5 0 0,1 0 0 0 0,-1 0 0 0 0,0-1 0 0 0,-1 1 0 0 0,0 0 0 0 0,-1 0 0 0 0,0-1 0 0 0,0 1 0 0 0,-1 0 0 0 0,0 0 0 0 0,-1 0 0 0 0,-4-10 0 0 0,4 12-1 0 0,-1 1 0 0 0,0-1-1 0 0,0 1 1 0 0,0 0 0 0 0,-1 0-1 0 0,0 0 1 0 0,0 1 0 0 0,-9-7-1 0 0,8 7 11 0 0,-1 1 0 0 0,0 1 0 0 0,0-1 0 0 0,0 1 0 0 0,-1 1 0 0 0,1-1 0 0 0,-1 1 0 0 0,1 0 0 0 0,-1 1 0 0 0,0 0 0 0 0,1 0 0 0 0,-1 1 0 0 0,0 0 0 0 0,0 0 0 0 0,1 0 0 0 0,-1 1 0 0 0,0 1 0 0 0,0-1 0 0 0,1 1 0 0 0,-9 3 0 0 0,4 0 1 0 0,0-1-1 0 0,0 2 1 0 0,1-1-1 0 0,0 2 1 0 0,0-1-1 0 0,0 2 1 0 0,1-1-1 0 0,0 2 1 0 0,0-1-1 0 0,1 1 1 0 0,-11 13-1 0 0,-13 17-134 0 0,-9 13-224 0 0,28-32 70 0 0,4-6-584 0 0,1 0 1 0 0,-11 21 0 0 0,20-35 564 0 0,0 1 0 0 0,-1 0 0 0 0,1 0 0 0 0,-1 0 0 0 0,1-1 0 0 0,-1 1 1 0 0,0 0-1 0 0,1-1 0 0 0,-1 1 0 0 0,1 0 0 0 0,-1-1 0 0 0,0 1 0 0 0,0-1 0 0 0,1 1 0 0 0,-1-1 0 0 0,0 1 1 0 0,-1 0-1 0 0,1-1 202 0 0,1 0 1 0 0,0-1-1 0 0,-1 1 1 0 0,1 0-1 0 0,0 0 1 0 0,-1 0-1 0 0,1 0 1 0 0,0 0-1 0 0,-1 0 1 0 0,1 0-1 0 0,0 0 1 0 0,0-1-1 0 0,-1 1 1 0 0,1 0-1 0 0,0 0 1 0 0,0 0-1 0 0,-1 0 1 0 0,1-1 0 0 0,0 1-1 0 0,0 0 1 0 0,0 0-1 0 0,-1-1 1 0 0,1 1-1 0 0,0 0 1 0 0,0 0-1 0 0,0-1 1 0 0,0 1-1 0 0,0 0 1 0 0,0-1-1 0 0,-1 1 1 0 0,1 0-1 0 0,0-1 1 0 0,0 1-1 0 0,0 0 1 0 0,0 0-1 0 0,0-1 1 0 0,0 1-1 0 0,0 0 1 0 0,0-1-1 0 0,0 1 1 0 0,1 0 0 0 0,-1-1-1 0 0,0 1 1 0 0,0 0-1 0 0,0 0 1 0 0,0-1-1 0 0,0 1 1 0 0,0 0-1 0 0,1-1 1 0 0,-1 1-1 0 0,0 0 1 0 0,26-99-9846 0 0,-19 81 9040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1 510 1068 0 0,'0'-6'-1085'0'0,"14"-26"24028"0"0,0 31-21959 0 0,26-5-4 0 0,58 1-76 0 0,-36 3-523 0 0,-27 0-129 0 0,43 5-1 0 0,-5-2-7 0 0,-51-1-174 0 0,-1 0 1 0 0,25 4 0 0 0,-39-3-140 0 0,1 0-1 0 0,-1-1 1 0 0,1 1 0 0 0,11-3 0 0 0,-41 7-349 0 0,-9 1 264 0 0,-4-3 76 0 0,26-1 72 0 0,0-1 0 0 0,0-1 0 0 0,0 0 0 0 0,-10-1 0 0 0,-35-5 66 0 0,-38-5 82 0 0,81 8-119 0 0,0 1 1 0 0,1-2-1 0 0,-1 1 0 0 0,1-1 0 0 0,0-1 1 0 0,-13-7-1 0 0,19 9-4 0 0,0 0 1 0 0,0 0-1 0 0,0 0 1 0 0,0 0-1 0 0,1-1 0 0 0,-1 0 1 0 0,-2-4-1 0 0,5 7-7 0 0,0-1-1 0 0,0 1 1 0 0,0-1 0 0 0,0 1 0 0 0,1-1 0 0 0,-1 0-1 0 0,0 0 1 0 0,1 1 0 0 0,-1-1 0 0 0,1 0-1 0 0,0 0 1 0 0,0 0 0 0 0,-1 1 0 0 0,1-1-1 0 0,0 0 1 0 0,1 0 0 0 0,-1 0 0 0 0,0 0-1 0 0,0 1 1 0 0,1-1 0 0 0,-1 0 0 0 0,2-2-1 0 0,3-7 58 0 0,1 0 0 0 0,1 0 0 0 0,0 1 0 0 0,0 0-1 0 0,1 0 1 0 0,17-16 0 0 0,62-44 75 0 0,-78 63-141 0 0,-4 3-2 0 0,5-3 5 0 0,0-1-1 0 0,18-8 1 0 0,55-29-311 0 0,-82 45 297 0 0,1-1-113 0 0,1 0-1 0 0,-1 0 0 0 0,0-1 0 0 0,0 1 1 0 0,0 0-1 0 0,0-1 0 0 0,0 0 0 0 0,-1 1 1 0 0,1-1-1 0 0,0 0 0 0 0,-1 0 1 0 0,1 0-1 0 0,-1 0 0 0 0,2-3 0 0 0,-3 4-457 0 0,-12-11-4063 0 0,-7 5 884 0 0,-74-30-8027 0 0,59 16 9193 0 0,15 14 1474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1 232 0 0,'2'0'565'0'0,"0"0"0"0"0,-1 1 0 0 0,1-1 0 0 0,0 1 0 0 0,0-1 0 0 0,-1 1 0 0 0,1 0 1 0 0,0 0-1 0 0,-1 0 0 0 0,1 0 0 0 0,-1 0 0 0 0,1 0 0 0 0,-1 0 0 0 0,0 0 0 0 0,1 0 0 0 0,-1 1 0 0 0,0-1 0 0 0,0 0 0 0 0,0 1 0 0 0,0-1 0 0 0,0 1 0 0 0,0 0 0 0 0,0-1 1 0 0,-1 1-1 0 0,2 2 0 0 0,2 8 2292 0 0,0 0 1 0 0,5 22 0 0 0,-2-5-831 0 0,1-3-838 0 0,-4-13-866 0 0,0 0 0 0 0,1-1-1 0 0,0 1 1 0 0,1-1 0 0 0,8 12-1 0 0,-5-8-65 0 0,-7-12-194 0 0,1 1 0 0 0,-1-1 1 0 0,1 1-1 0 0,0-1 0 0 0,0 0 0 0 0,0 0 0 0 0,1-1 0 0 0,-1 1 0 0 0,6 3 0 0 0,-5-4 6 0 0,-3-3-73 0 0,-1 1 0 0 0,1-1 0 0 0,0 1 0 0 0,-1-1 0 0 0,1 0 0 0 0,0 1 0 0 0,-1-1 0 0 0,1 0 0 0 0,0 0 0 0 0,0 1 0 0 0,-1-1 0 0 0,1 0 1 0 0,0 0-1 0 0,0 0 0 0 0,0 0 0 0 0,-1 0 0 0 0,1 0 0 0 0,0 0 0 0 0,0 0 0 0 0,-1 0 0 0 0,1 0 0 0 0,0-1 0 0 0,1 1 0 0 0,2-3-25 0 0,1 1 0 0 0,-1-1 0 0 0,0 0 1 0 0,0 0-1 0 0,0 0 0 0 0,0-1 0 0 0,-1 1 0 0 0,1-1 1 0 0,3-5-1 0 0,14-14-57 0 0,2 2 81 0 0,26-32 0 0 0,-43 47 15 0 0,1 0 0 0 0,0 0 1 0 0,9-6-1 0 0,-4 4 12 0 0,3-3 36 0 0,2 0-1 0 0,27-14 1 0 0,-36 21-16 0 0,0 1 1 0 0,0 0-1 0 0,1 0 1 0 0,-1 1-1 0 0,1 0 0 0 0,0 0 1 0 0,-1 1-1 0 0,10 0 1 0 0,-14 1-40 0 0,-1 0-1 0 0,1 1 1 0 0,-1-1 0 0 0,1 1 0 0 0,-1 0 0 0 0,1 0 0 0 0,-1 0 0 0 0,0 1 0 0 0,0-1-1 0 0,1 1 1 0 0,-1-1 0 0 0,0 1 0 0 0,-1 0 0 0 0,1 1 0 0 0,0-1 0 0 0,0 0 0 0 0,-1 1 0 0 0,1-1-1 0 0,-1 1 1 0 0,0 0 0 0 0,0 0 0 0 0,0 0 0 0 0,0 0 0 0 0,-1 0 0 0 0,1 0 0 0 0,-1 0-1 0 0,2 6 1 0 0,0 1-110 0 0,0 0 1 0 0,-1 0-1 0 0,0 0 0 0 0,-1 0 0 0 0,0 0 0 0 0,-1 0 0 0 0,0 0 0 0 0,-2 19 0 0 0,-8 22-1136 0 0,-1 0 0 0 0,-23 63-1 0 0,-50 95-8393 0 0,38-85 1287 0 0,21-53 4087 0 0,18-47 2988 0 0,2 3 139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18 884 0 0,'0'0'1820'0'0,"4"18"6746"0"0,22 14 7850 0 0,-37-37-18528 0 0,-7-27-3193 0 0,1 3-3266 0 0,15 28 7313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119 224 236 0 0,'-1'0'351'0'0,"1"0"0"0"0,-1 1 0 0 0,1-1 1 0 0,-1 0-1 0 0,1 0 0 0 0,-1 0 0 0 0,1 1 0 0 0,-3 1 2107 0 0,3-2-2107 0 0,-1 1 0 0 0,1-1 0 0 0,0 1 0 0 0,0-1 1 0 0,-1 1-1 0 0,1-1 0 0 0,0 1 0 0 0,0-1 0 0 0,-1 1 0 0 0,1-1 0 0 0,0 2 0 0 0,-4 19 6153 0 0,0-3-3622 0 0,3-17-2716 0 0,1 0 0 0 0,-1 0 0 0 0,1 1-1 0 0,0-1 1 0 0,-1 0 0 0 0,1 1 0 0 0,0-1 0 0 0,0 0 0 0 0,0 1 0 0 0,0-1 0 0 0,0 0 0 0 0,1 1 0 0 0,-1-1 0 0 0,0 0 0 0 0,0 1 0 0 0,1-1 0 0 0,-1 0-1 0 0,1 1 1 0 0,-1-1 0 0 0,2 2 0 0 0,0 0 48 0 0,-1-1 0 0 0,1 1 0 0 0,-1 0 0 0 0,1-1 0 0 0,0 1 0 0 0,0-1 0 0 0,3 3 0 0 0,2-1-118 0 0,1 1 0 0 0,-1-1 0 0 0,1-1 0 0 0,0 1 0 0 0,0-1 0 0 0,0-1 0 0 0,0 1 0 0 0,0-1 0 0 0,1-1 0 0 0,-1 0 0 0 0,1 0 0 0 0,13-1 0 0 0,14-1-229 0 0,63-12-1 0 0,-33 3 325 0 0,-54 8-160 0 0,0-1 0 0 0,0-1 1 0 0,0 1-1 0 0,18-10 0 0 0,19-6 93 0 0,-43 17-125 0 0,-1 0 0 0 0,1 0 0 0 0,-1-1 0 0 0,1 1 0 0 0,-1-1 0 0 0,0-1 0 0 0,0 1 0 0 0,0-1 0 0 0,0 0 0 0 0,-1 0 0 0 0,0 0 0 0 0,1-1 1 0 0,-1 0-1 0 0,-1 1 0 0 0,1-1 0 0 0,-1-1 0 0 0,0 1 0 0 0,3-8 0 0 0,-3 6-27 0 0,0 0 0 0 0,-1 0 0 0 0,-1-1 0 0 0,1 1 0 0 0,-1 0 0 0 0,0-1-1 0 0,-1 1 1 0 0,1-1 0 0 0,-1 1 0 0 0,-1-1 0 0 0,0 1 0 0 0,0 0 0 0 0,0-1 0 0 0,-4-10 0 0 0,2 12 21 0 0,1 0 0 0 0,-1 0-1 0 0,-1 1 1 0 0,1 0 0 0 0,-1-1 0 0 0,0 1-1 0 0,0 0 1 0 0,0 1 0 0 0,0-1 0 0 0,-1 1-1 0 0,0 0 1 0 0,-10-7 0 0 0,10 8 18 0 0,0 1 0 0 0,0 0 0 0 0,-1 0 0 0 0,1 1 1 0 0,0-1-1 0 0,-1 1 0 0 0,1 0 0 0 0,-8 0 0 0 0,-1-1 18 0 0,-1 1-1 0 0,0 1-1 0 0,0 1 1 0 0,-1 0-1 0 0,1 1 1 0 0,0 0-1 0 0,0 1 0 0 0,-17 7 1 0 0,-5-1 12 0 0,14-2-73 0 0,1 0 0 0 0,0 1 0 0 0,0 2 0 0 0,1 0 0 0 0,0 1 0 0 0,0 1 0 0 0,1 1 0 0 0,1 1 0 0 0,1 0 0 0 0,0 2 0 0 0,0 0 0 0 0,2 1 0 0 0,-15 19 0 0 0,23-25-64 0 0,0 0 0 0 0,1 1 0 0 0,1 0 0 0 0,0 0 0 0 0,0 0-1 0 0,1 1 1 0 0,1-1 0 0 0,0 1 0 0 0,-3 17 0 0 0,7-25-83 0 0,-1-1 0 0 0,0 0 0 0 0,1 1-1 0 0,0-1 1 0 0,0 1 0 0 0,0-1 0 0 0,1 1 0 0 0,0-1 0 0 0,-1 0 0 0 0,1 1 0 0 0,1-1 0 0 0,-1 0 0 0 0,1 0 0 0 0,-1 0 0 0 0,1 0 0 0 0,1 0-1 0 0,-1 0 1 0 0,0 0 0 0 0,1-1 0 0 0,0 1 0 0 0,0-1 0 0 0,0 0 0 0 0,0 0 0 0 0,0 0 0 0 0,1 0 0 0 0,-1 0 0 0 0,1-1 0 0 0,0 0 0 0 0,0 1-1 0 0,0-2 1 0 0,7 4 0 0 0,-4-3-538 0 0,0 0-1 0 0,0-1 0 0 0,1 0 1 0 0,-1 0-1 0 0,0 0 0 0 0,0-1 1 0 0,1 0-1 0 0,-1-1 0 0 0,0 0 1 0 0,0 0-1 0 0,1 0 0 0 0,-1-1 1 0 0,0 0-1 0 0,-1 0 0 0 0,1-1 1 0 0,0 0-1 0 0,-1 0 0 0 0,1 0 1 0 0,5-5-1 0 0,13-10-1749 0 0,-17 8 1415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222 125 20 0 0,'-1'-1'219'0'0,"1"0"-1"0"0,-1 1 1 0 0,1-1-1 0 0,-1 0 1 0 0,1 0-1 0 0,-1 1 1 0 0,0-1-1 0 0,1 0 1 0 0,-1 1-1 0 0,0-1 1 0 0,0 1-1 0 0,1-1 1 0 0,-1 1 0 0 0,0-1-1 0 0,0 1 1 0 0,0-1-1 0 0,0 1 1 0 0,0 0-1 0 0,1 0 1 0 0,-1-1-1 0 0,0 1 1 0 0,0 0-1 0 0,0 0 1 0 0,0 0-1 0 0,0 0 1 0 0,0 0 0 0 0,0 0-1 0 0,0 0 1 0 0,0 0-1 0 0,-1 1 1 0 0,-32 4 8043 0 0,20-1-5857 0 0,12-3-2152 0 0,-1-1 0 0 0,1 1-1 0 0,-1 0 1 0 0,1 0 0 0 0,0 0 0 0 0,-1 0-1 0 0,1 0 1 0 0,0 1 0 0 0,0-1 0 0 0,0 1-1 0 0,0-1 1 0 0,0 1 0 0 0,0 0-1 0 0,0 0 1 0 0,0 0 0 0 0,-1 2 0 0 0,-2 4-190 0 0,1-1 0 0 0,0 0 0 0 0,0 1 0 0 0,1 0 0 0 0,0-1 0 0 0,0 1 0 0 0,1 1 1 0 0,0-1-1 0 0,1 0 0 0 0,-1 0 0 0 0,2 1 0 0 0,-1-1 0 0 0,1 1 0 0 0,0-1 0 0 0,1 0 0 0 0,0 1 0 0 0,0-1 1 0 0,1 0-1 0 0,0 1 0 0 0,1-1 0 0 0,-1 0 0 0 0,1-1 0 0 0,1 1 0 0 0,0 0 0 0 0,6 8 0 0 0,-4-7-74 0 0,-2-1-2 0 0,0-1 0 0 0,1 0 0 0 0,0 0 0 0 0,1 0 0 0 0,0 0 0 0 0,0-1 0 0 0,0 0 0 0 0,1 0 0 0 0,-1-1 0 0 0,2 1 0 0 0,-1-2 0 0 0,12 7 0 0 0,-12-8 20 0 0,0 0-1 0 0,0-1 1 0 0,0 0 0 0 0,1-1 0 0 0,-1 1-1 0 0,0-1 1 0 0,1-1 0 0 0,-1 1 0 0 0,1-1-1 0 0,0-1 1 0 0,-1 1 0 0 0,1-1 0 0 0,-1-1-1 0 0,0 1 1 0 0,9-4 0 0 0,-13 4 21 0 0,0-1 0 0 0,0 1 0 0 0,0-1 0 0 0,-1 0 0 0 0,1 1 0 0 0,-1-1-1 0 0,1 0 1 0 0,-1 0 0 0 0,0-1 0 0 0,1 1 0 0 0,-1 0 0 0 0,3-6 0 0 0,-1 2 81 0 0,0 0 0 0 0,-1-1-1 0 0,1 0 1 0 0,2-9 0 0 0,-4 9-24 0 0,-1 0 1 0 0,0 0-1 0 0,0 0 1 0 0,-1 0-1 0 0,0 0 1 0 0,0 0-1 0 0,0-1 1 0 0,-1 1 0 0 0,0 0-1 0 0,-1 0 1 0 0,0 0-1 0 0,0 1 1 0 0,0-1-1 0 0,-1 0 1 0 0,-4-8-1 0 0,-5-8 103 0 0,-1 1 0 0 0,-29-38 0 0 0,26 41-249 0 0,-1 0 0 0 0,0 1 0 0 0,-2 1 0 0 0,0 1 0 0 0,0 1 0 0 0,-1 0 0 0 0,-41-21 0 0 0,56 34-35 0 0,0-1 0 0 0,-1 1-1 0 0,0 1 1 0 0,1-1-1 0 0,-1 1 1 0 0,0 0 0 0 0,0 0-1 0 0,1 1 1 0 0,-1 0-1 0 0,-7 0 1 0 0,11 0-33 0 0,0 0 1 0 0,0 0-1 0 0,0 1 1 0 0,0-1-1 0 0,0 1 1 0 0,0-1-1 0 0,0 1 1 0 0,0 0-1 0 0,0-1 1 0 0,0 1-1 0 0,0 0 1 0 0,0 0-1 0 0,1 1 1 0 0,-1-1-1 0 0,0 0 1 0 0,1 0-1 0 0,-1 1 1 0 0,1-1-1 0 0,0 1 0 0 0,-1-1 1 0 0,1 1-1 0 0,0 0 1 0 0,0 0-1 0 0,0-1 1 0 0,0 1-1 0 0,0 0 1 0 0,0 0-1 0 0,1 0 1 0 0,-1 0-1 0 0,1 0 1 0 0,-1 2-1 0 0,0 5-776 0 0,1-1 0 0 0,1 1 1 0 0,-1 0-1 0 0,1-1 0 0 0,1 1 0 0 0,0-1 0 0 0,0 0 0 0 0,0 1 0 0 0,6 10 0 0 0,0 0-1584 0 0,2 0 0 0 0,18 29 0 0 0,-5-18-63 0 0,-12-13 1479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6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62 920 0 0,'9'12'18853'0'0,"8"-18"-17647"0"0,4 1-622 0 0,0 0 0 0 0,0 1 0 0 0,0 1 0 0 0,43-1 0 0 0,-8 1 81 0 0,135-6 835 0 0,-168 8-1286 0 0,30 4 0 0 0,3 0 45 0 0,411 23 887 0 0,-315-14-1068 0 0,46-6-238 0 0,-191-5-88 0 0,0-2 0 0 0,1 1 0 0 0,-1-1 0 0 0,0 0 0 0 0,1 0 0 0 0,-1-1 0 0 0,0 0 0 0 0,0 0 0 0 0,0-1 0 0 0,12-6 0 0 0,0-9-4477 0 0,-17 16 3654 0 0,-1 0-1 0 0,0 0 1 0 0,0 0-1 0 0,0 0 1 0 0,0 0 0 0 0,0 0-1 0 0,0 0 1 0 0,-1 0-1 0 0,1 0 1 0 0,-1 0 0 0 0,1-1-1 0 0,-1 1 1 0 0,0 0-1 0 0,0-3 1 0 0,-4-1-2177 0 0,1 1 2381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205 398 228 0 0,'2'1'324'0'0,"0"-1"0"0"0,-1 1 1 0 0,1 0-1 0 0,0 0 0 0 0,-1 0 0 0 0,1 0 0 0 0,-1 0 0 0 0,1 0 1 0 0,-1 1-1 0 0,0-1 0 0 0,1 0 0 0 0,-1 1 0 0 0,0-1 0 0 0,2 3 1 0 0,11 11 3067 0 0,12 7 5885 0 0,-21-27-9134 0 0,-1-1 0 0 0,1 0 0 0 0,-1 0 0 0 0,0 0-1 0 0,-1 0 1 0 0,0-1 0 0 0,0 1 0 0 0,0-1 0 0 0,-1 0 0 0 0,1 0 0 0 0,-2 0 0 0 0,1 0 0 0 0,-1 0 0 0 0,0 0 0 0 0,0-1 0 0 0,-1 1 0 0 0,0 0 0 0 0,-1 0 0 0 0,1 0 0 0 0,-1-1 0 0 0,-1 1 0 0 0,1 0 0 0 0,-1 0 0 0 0,-1 0 0 0 0,1 1 0 0 0,-1-1 0 0 0,0 0 0 0 0,0 1 0 0 0,-1 0 0 0 0,0 0 0 0 0,-9-11 0 0 0,10 14-104 0 0,0 1 0 0 0,0-1 1 0 0,-1 1-1 0 0,1 0 0 0 0,-1 0 1 0 0,1 0-1 0 0,-1 0 1 0 0,0 0-1 0 0,0 1 0 0 0,0 0 1 0 0,1 0-1 0 0,-6-1 0 0 0,-5 0 130 0 0,1 1-1 0 0,-19 1 0 0 0,19 0-82 0 0,6 0-33 0 0,0 1-1 0 0,1 0 1 0 0,-1 1 0 0 0,1-1 0 0 0,-1 1-1 0 0,1 0 1 0 0,-1 1 0 0 0,1-1 0 0 0,0 1-1 0 0,0 1 1 0 0,1-1 0 0 0,-1 1 0 0 0,-7 6 0 0 0,7-4 27 0 0,2-3-28 0 0,0 0 1 0 0,1 0 0 0 0,-1 0 0 0 0,1 0-1 0 0,0 1 1 0 0,0-1 0 0 0,0 1 0 0 0,0 0-1 0 0,1 0 1 0 0,0 0 0 0 0,-1 0 0 0 0,1 0-1 0 0,1 1 1 0 0,-1-1 0 0 0,-1 9 0 0 0,2-9-14 0 0,1 0-1 0 0,-1 0 1 0 0,1-1 0 0 0,0 1 0 0 0,0 0 0 0 0,0 0 0 0 0,1 0 0 0 0,-1 0 0 0 0,1 0 0 0 0,0 0 0 0 0,0-1 0 0 0,1 1 0 0 0,-1 0 0 0 0,1-1-1 0 0,0 1 1 0 0,-1-1 0 0 0,4 5 0 0 0,-1-4-18 0 0,1 1-1 0 0,-1-1 1 0 0,1 0-1 0 0,-1 0 1 0 0,1 0-1 0 0,0-1 1 0 0,0 0-1 0 0,1 0 0 0 0,-1 0 1 0 0,8 2-1 0 0,4 1-29 0 0,1 0 0 0 0,1-2 0 0 0,-1 0 0 0 0,1-2-1 0 0,-1 0 1 0 0,25 0 0 0 0,-25-2 3 0 0,1 0 1 0 0,-1-2-1 0 0,0 0 0 0 0,0-1 0 0 0,0-1 1 0 0,-1 0-1 0 0,1-1 0 0 0,-1-1 0 0 0,0-1 0 0 0,30-17 1 0 0,-38 17 12 0 0,-1-1 0 0 0,0 0 0 0 0,0 0 0 0 0,0-1 0 0 0,-1 0 0 0 0,-1 0 0 0 0,1 0 0 0 0,-2-1 1 0 0,1 0-1 0 0,4-13 0 0 0,-9 22-8 0 0,2-7-39 0 0,0 0-1 0 0,-1-1 0 0 0,0 1 1 0 0,0 0-1 0 0,1-17 1 0 0,0 1-254 0 0,-2 18 103 0 0,-1 0 0 0 0,-1-1 0 0 0,1 1 0 0 0,-1 0 0 0 0,0 0 0 0 0,0-1 0 0 0,-3-6 0 0 0,0-1-648 0 0,3 9 363 0 0,-1 1 0 0 0,1 0 0 0 0,-1 0 0 0 0,0 0 0 0 0,0 0 0 0 0,0 0 0 0 0,-1 0 0 0 0,0 1 0 0 0,-5-7 0 0 0,4 7-349 0 0,1 1-1 0 0,0-1 1 0 0,0 0-1 0 0,0 1 1 0 0,-4-8 0 0 0,-15-12-4570 0 0,18 19 4247 0 0,-1-1 0 0 0,1 1 0 0 0,0-1 0 0 0,0 0 0 0 0,-5-6-1 0 0,6 4 130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6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38 286 692 0 0,'0'0'6778'0'0,"-27"-5"4303"0"0,25 8-10722 0 0,1-1-1 0 0,0 1 1 0 0,0 0-1 0 0,0-1 1 0 0,0 1-1 0 0,0 0 1 0 0,0 0 0 0 0,0-1-1 0 0,1 1 1 0 0,0 0-1 0 0,-1 0 1 0 0,1 0-1 0 0,0 0 1 0 0,1 0-1 0 0,-1 0 1 0 0,0 0 0 0 0,1-1-1 0 0,0 4 1 0 0,3 7-196 0 0,1-1 0 0 0,0 1 0 0 0,0-1 0 0 0,1-1 0 0 0,1 1 1 0 0,0-1-1 0 0,0 0 0 0 0,1-1 0 0 0,1 0 0 0 0,0 0 0 0 0,0 0 0 0 0,1-1 1 0 0,0-1-1 0 0,0 0 0 0 0,1 0 0 0 0,15 7 0 0 0,-12-7-130 0 0,0-1 0 0 0,1-1 0 0 0,0 0 0 0 0,27 6 0 0 0,-39-11-50 0 0,1-1 0 0 0,-1 0 0 0 0,1-1-1 0 0,0 1 1 0 0,-1-1 0 0 0,1 1 0 0 0,-1-1 0 0 0,0 0 0 0 0,1-1 0 0 0,-1 1 0 0 0,0 0 0 0 0,1-1-1 0 0,-1 0 1 0 0,4-2 0 0 0,-1-2-28 0 0,1 1 1 0 0,-1-1-1 0 0,-1 0 0 0 0,1 0 0 0 0,-1 0 0 0 0,0-1 0 0 0,0 0 1 0 0,-1 0-1 0 0,0 0 0 0 0,0-1 0 0 0,-1 1 0 0 0,4-12 1 0 0,-2 4-280 0 0,0 0 0 0 0,-1 0 0 0 0,0-1 1 0 0,-1 0-1 0 0,-1 0 0 0 0,-1 0 1 0 0,0 0-1 0 0,-1 0 0 0 0,-1 0 1 0 0,0 0-1 0 0,-4-17 0 0 0,3 21-622 0 0,-1 0 1 0 0,0-1-1 0 0,0 1 0 0 0,-2 0 1 0 0,1 1-1 0 0,-1-1 0 0 0,-1 1 1 0 0,0 0-1 0 0,-9-12 0 0 0,7 14-335 0 0,-1-3-185 0 0,-1 0 0 0 0,0 1 0 0 0,-1 0-1 0 0,0 0 1 0 0,0 2 0 0 0,-2-1-1 0 0,-17-10 1 0 0,15 13 528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7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7 620 0 0,'-24'-6'3175'0'0,"23"6"-2901"0"0,0-1 0 0 0,0 1 1 0 0,-22 12 19767 0 0,26-11-18836 0 0,3-2-1424 0 0,369 7 2767 0 0,-300-12-3214 0 0,-71 6 2417 0 0,-57 24-29405 0 0,42-20 26566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3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44 500 0 0,'0'0'3790'0'0,"7"22"5165"0"0,-5 2-686 0 0,-1-16-4743 0 0,0-17-6550 0 0,0 1 1196 0 0,1 0 1 0 0,0-1-1 0 0,0 1 1 0 0,1 1-1 0 0,0-1 1 0 0,1 0-1 0 0,-1 1 0 0 0,2 0 1 0 0,7-12-1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27 208 748 0 0,'-1'0'423'0'0,"0"1"0"0"0,0-1 0 0 0,0 1 0 0 0,0-1 0 0 0,-1 1 0 0 0,1-1 0 0 0,0 1 0 0 0,0 0 0 0 0,0-1 1 0 0,0 1-1 0 0,0 0 0 0 0,1 0 0 0 0,-1 0 0 0 0,0 0 0 0 0,0 0 0 0 0,0 0 0 0 0,1 0 0 0 0,-1 0 0 0 0,1 0 0 0 0,-1 0 0 0 0,0 0 0 0 0,1 0 0 0 0,0 0 0 0 0,-1 0 0 0 0,1 1 0 0 0,0-1 0 0 0,0 0 0 0 0,-1 2 0 0 0,-3 44 6999 0 0,4-47-7383 0 0,0 3 161 0 0,0 0 0 0 0,0-1-1 0 0,0 1 1 0 0,0 0 0 0 0,0-1 0 0 0,0 1 0 0 0,1-1 0 0 0,0 1 0 0 0,-1 0 0 0 0,1-1-1 0 0,0 1 1 0 0,0-1 0 0 0,0 0 0 0 0,1 1 0 0 0,1 2 0 0 0,9 13 575 0 0,-12-16-727 0 0,1 0 1 0 0,0 0-1 0 0,0 0 1 0 0,1 0-1 0 0,-1 0 1 0 0,0-1-1 0 0,1 1 1 0 0,-1 0-1 0 0,4 2 1 0 0,3 2-22 0 0,2 0 0 0 0,-1-1-1 0 0,0 0 1 0 0,1-1 0 0 0,0 0 0 0 0,0 0 0 0 0,0-1-1 0 0,1-1 1 0 0,-1 1 0 0 0,1-2 0 0 0,10 1-1 0 0,-5-1-50 0 0,-1-1 0 0 0,1-1 0 0 0,-1 0-1 0 0,1-1 1 0 0,-1-1 0 0 0,29-8-1 0 0,-35 8 21 0 0,-1-1-1 0 0,1 0 0 0 0,-1 0 0 0 0,16-11 1 0 0,-20 12 0 0 0,0 0 1 0 0,0 0 0 0 0,0-1-1 0 0,-1 1 1 0 0,1-1 0 0 0,-1 0 0 0 0,0 0-1 0 0,0 0 1 0 0,0-1 0 0 0,3-6-1 0 0,-4 6-2 0 0,1-1 0 0 0,0 0 0 0 0,-1 0 0 0 0,0 0-1 0 0,-1 0 1 0 0,1 0 0 0 0,-1-1 0 0 0,0 1 0 0 0,-1 0 0 0 0,0-1-1 0 0,0 1 1 0 0,0-1 0 0 0,0 1 0 0 0,-3-10 0 0 0,0 7-20 0 0,0 1 1 0 0,0 0-1 0 0,-1 0 1 0 0,0 0-1 0 0,-1 1 0 0 0,0-1 1 0 0,0 1-1 0 0,0 0 1 0 0,-1 0-1 0 0,0 1 1 0 0,0 0-1 0 0,-1 0 1 0 0,0 0-1 0 0,0 1 1 0 0,-10-7-1 0 0,6 6-9 0 0,0 0-1 0 0,-1 1 0 0 0,1 0 1 0 0,-1 1-1 0 0,0 0 0 0 0,0 1 1 0 0,0 0-1 0 0,0 1 0 0 0,-1 0 1 0 0,-16 0-1 0 0,-1 5 50 0 0,19 0 69 0 0,0 0-1 0 0,0 0 0 0 0,1 2 0 0 0,0-1 0 0 0,0 1 0 0 0,0 1 1 0 0,1-1-1 0 0,-15 12 0 0 0,2 5 447 0 0,22-21-167 0 0,0-1-350 0 0,0 1-1 0 0,0-1 0 0 0,0 1 0 0 0,0-1 1 0 0,0 1-1 0 0,0-1 0 0 0,1 1 1 0 0,-1-1-1 0 0,0 1 0 0 0,0-1 0 0 0,0 1 1 0 0,1-1-1 0 0,-1 1 0 0 0,0-1 1 0 0,1 0-1 0 0,-1 1 0 0 0,0-1 0 0 0,1 1 1 0 0,-1-1-1 0 0,0 0 0 0 0,1 0 1 0 0,-1 1-1 0 0,1-1 0 0 0,-1 0 0 0 0,1 1 1 0 0,36-3-149 0 0,54-9 0 0 0,-8 1 159 0 0,110-17 397 0 0,-78 10-88 0 0,278-39 660 0 0,-258 40-799 0 0,-9 14-106 0 0,-71 3-54 0 0,-38-1-12 0 0,0 1 1 0 0,0 1 0 0 0,-1 0 0 0 0,1 1 0 0 0,0 1 0 0 0,-1 1 0 0 0,29 11 0 0 0,-43-14-20 0 0,0-1-1 0 0,0 0 1 0 0,1 0-1 0 0,-1 1 1 0 0,0-1-1 0 0,-1 1 1 0 0,1-1 0 0 0,0 1-1 0 0,0 0 1 0 0,-1 0-1 0 0,1 0 1 0 0,-1 0 0 0 0,1 0-1 0 0,-1 0 1 0 0,0 0-1 0 0,0 1 1 0 0,0-1 0 0 0,0 0-1 0 0,0 1 1 0 0,0 3-1 0 0,-1-1-15 0 0,1 0-1 0 0,-1 0 1 0 0,0-1-1 0 0,-1 1 1 0 0,1 0-1 0 0,-1 0 1 0 0,0 0-1 0 0,0 0 1 0 0,-4 8-1 0 0,-2 4-81 0 0,-1 0 0 0 0,-1 0 0 0 0,-1-1-1 0 0,-15 20 1 0 0,-112 161-1401 0 0,113-160 1131 0 0,-55 90-1028 0 0,35-53 384 0 0,28-48 26 0 0,1 1 0 0 0,1 1 0 0 0,1 0-1 0 0,-9 31 1 0 0,22-57 730 0 0,-1-1-1 0 0,0 1 0 0 0,1 0 1 0 0,-1-1-1 0 0,1 1 0 0 0,0 0 1 0 0,0 0-1 0 0,-1-1 1 0 0,1 1-1 0 0,0 0 0 0 0,0 0 1 0 0,1 0-1 0 0,-1-1 0 0 0,0 1 1 0 0,1 0-1 0 0,-1 0 0 0 0,1-1 1 0 0,-1 1-1 0 0,1 0 0 0 0,0-1 1 0 0,0 1-1 0 0,0-1 1 0 0,0 1-1 0 0,0-1 0 0 0,0 1 1 0 0,0-1-1 0 0,0 1 0 0 0,0-1 1 0 0,3 2-1 0 0,-1-2-171 0 0,1 1-1 0 0,-1-1 1 0 0,0 0-1 0 0,1 0 0 0 0,-1 0 1 0 0,0 0-1 0 0,1-1 1 0 0,-1 1-1 0 0,1-1 1 0 0,-1 0-1 0 0,1 0 1 0 0,-1-1-1 0 0,1 1 1 0 0,3-1-1 0 0,33-6-2020 0 0,-21 2 1394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3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11 336 572 0 0,'-1'2'486'0'0,"0"-1"0"0"0,0 0 0 0 0,0 1 0 0 0,0 0 0 0 0,0-1 0 0 0,0 1 0 0 0,0 0-1 0 0,1-1 1 0 0,-1 1 0 0 0,1 0 0 0 0,-1 0 0 0 0,1-1 0 0 0,0 1 0 0 0,-1 0 0 0 0,1 0 0 0 0,0 0 0 0 0,0 0 0 0 0,0-1 0 0 0,1 1 0 0 0,-1 0-1 0 0,0 0 1 0 0,1 0 0 0 0,-1-1 0 0 0,1 1 0 0 0,0 0 0 0 0,-1 0 0 0 0,3 2 0 0 0,-1 0-150 0 0,0-1 0 0 0,1 1 0 0 0,0-1 1 0 0,-1 0-1 0 0,1 0 0 0 0,0-1 0 0 0,0 1 0 0 0,1 0 1 0 0,-1-1-1 0 0,0 0 0 0 0,1 0 0 0 0,0 0 0 0 0,3 2 0 0 0,38 12 954 0 0,-36-14-1130 0 0,3 1 87 0 0,-1-1 0 0 0,1 0 0 0 0,15 0 0 0 0,11 0 283 0 0,-28 0-380 0 0,0-1 0 0 0,1-1-1 0 0,10-1 1 0 0,-1-1 61 0 0,6 0 33 0 0,-1-1-1 0 0,0-1 1 0 0,0-2 0 0 0,27-8-1 0 0,-37 8-155 0 0,0 0-1 0 0,0-1 1 0 0,-1 0-1 0 0,16-11 1 0 0,-25 14-69 0 0,0 0 1 0 0,0 0-1 0 0,-1 0 1 0 0,0 0-1 0 0,1-1 1 0 0,-2 0-1 0 0,1 0 1 0 0,0 0-1 0 0,-1 0 0 0 0,0 0 1 0 0,-1-1-1 0 0,1 0 1 0 0,-1 1-1 0 0,2-8 1 0 0,-3 9 6 0 0,0 0-1 0 0,0-1 1 0 0,0 1 0 0 0,-1-1 0 0 0,0 1 0 0 0,0-1 0 0 0,0 1 0 0 0,0-1 0 0 0,-1 1 0 0 0,0-1 0 0 0,0 1 0 0 0,0 0 0 0 0,0-1 0 0 0,-1 1 0 0 0,-3-7 0 0 0,1 5 26 0 0,0 0 0 0 0,0-1 0 0 0,-1 2 0 0 0,0-1 1 0 0,0 1-1 0 0,0-1 0 0 0,-1 1 0 0 0,-10-7 0 0 0,-3 0 63 0 0,-1 1 0 0 0,-1 1 0 0 0,1 0 0 0 0,-2 2 0 0 0,-24-7 0 0 0,-11-2 99 0 0,-98-17 0 0 0,110 31-157 0 0,-19-5 6 0 0,61 8-68 0 0,1 0-1 0 0,-1-1 1 0 0,1 1-1 0 0,-1 0 1 0 0,1 1-1 0 0,-1-1 1 0 0,1 0-1 0 0,-1 1 1 0 0,-3 0-1 0 0,-10 2-237 0 0,15-3 55 0 0,21-1-6262 0 0,28-9-816 0 0,19-7 93 0 0,-7 6 3205 0 0,-41 5 2919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1 816 0 0,'-6'1'21449'0'0,"11"1"-21262"0"0,0 1 0 0 0,0-1 0 0 0,1-1-1 0 0,-1 1 1 0 0,1-1 0 0 0,-1 0 0 0 0,1 0-1 0 0,0 0 1 0 0,-1-1 0 0 0,1 0 0 0 0,8-1 0 0 0,26 3-22 0 0,-17 0-35 0 0,1 0 0 0 0,40-4 1 0 0,-13 1-201 0 0,-46 1-158 0 0,-1 0 1 0 0,1-1 0 0 0,-1 1-1 0 0,0-1 1 0 0,1 0-1 0 0,-1 0 1 0 0,0-1-1 0 0,0 1 1 0 0,1-1-1 0 0,-1 0 1 0 0,5-3-1 0 0,-5 3-2176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68 230 944 0 0,'-1'0'336'0'0,"0"0"0"0"0,0 0 0 0 0,0 1 0 0 0,0-1 0 0 0,0 1-1 0 0,0-1 1 0 0,0 1 0 0 0,0-1 0 0 0,0 1 0 0 0,0-1 0 0 0,1 1 0 0 0,-1 0 0 0 0,0-1 0 0 0,0 1-1 0 0,0 0 1 0 0,1 0 0 0 0,-1 0 0 0 0,1 0 0 0 0,-1 0 0 0 0,0 0 0 0 0,1 0 0 0 0,0 0 0 0 0,-1 0-1 0 0,1 0 1 0 0,-1 1 0 0 0,0 2 1445 0 0,0 0 1 0 0,0 0-1 0 0,0 0 0 0 0,0 0 0 0 0,0 7 1 0 0,1-10-1672 0 0,0 1 0 0 0,1-1 0 0 0,-1 1 0 0 0,0-1 0 0 0,1 1 0 0 0,-1-1 0 0 0,1 0 0 0 0,-1 1 0 0 0,1-1 0 0 0,0 0 0 0 0,0 0 0 0 0,-1 0 0 0 0,1 1 0 0 0,0-1 0 0 0,0 0 0 0 0,0 0 0 0 0,0 0 0 0 0,0 0 0 0 0,1 0 0 0 0,-1-1 0 0 0,0 1 0 0 0,0 0 0 0 0,2 0 0 0 0,36 15-31 0 0,-18-10-55 0 0,-15-3-41 0 0,0-2-1 0 0,1 1 1 0 0,-1-1 0 0 0,1 0 0 0 0,0 0-1 0 0,-1-1 1 0 0,12 0 0 0 0,51-7 33 0 0,-55 4 23 0 0,0 1 33 0 0,1-1 0 0 0,-1 0 0 0 0,0-2 0 0 0,-1 1 0 0 0,1-2 0 0 0,25-13 0 0 0,-24 10 18 0 0,-12 8-79 0 0,-1 0 1 0 0,0 0 0 0 0,0 0 0 0 0,0 0 0 0 0,0-1 0 0 0,0 1 0 0 0,0-1 0 0 0,3-3 0 0 0,8-10 61 0 0,-9 12-63 0 0,0-1 1 0 0,-1 1 0 0 0,0-1 0 0 0,1 0 0 0 0,-2 0 0 0 0,1-1-1 0 0,0 1 1 0 0,-1-1 0 0 0,0 1 0 0 0,0-1 0 0 0,0 0 0 0 0,0 0 0 0 0,-1 1-1 0 0,0-1 1 0 0,0-1 0 0 0,0-4 0 0 0,-1 2 5 0 0,0 1 0 0 0,-1-1 0 0 0,0 1 0 0 0,-1-1 0 0 0,1 1 1 0 0,-2 0-1 0 0,1-1 0 0 0,-1 1 0 0 0,0 0 0 0 0,0 0 0 0 0,-1 1 0 0 0,0-1 0 0 0,0 1 0 0 0,0 0 0 0 0,-1 0 1 0 0,0 0-1 0 0,0 0 0 0 0,-1 1 0 0 0,0 0 0 0 0,0 0 0 0 0,0 1 0 0 0,0 0 0 0 0,-1 0 0 0 0,-11-5 1 0 0,12 7 12 0 0,0 0 1 0 0,0 1 0 0 0,0 0 0 0 0,0 0 0 0 0,0 0 0 0 0,-7 1 0 0 0,-30 6 140 0 0,39-6-156 0 0,0 1 0 0 0,1-1-1 0 0,-1 1 1 0 0,0 0 0 0 0,1 1 0 0 0,-1-1-1 0 0,1 0 1 0 0,0 1 0 0 0,-4 2 0 0 0,-12 5 24 0 0,7-4-116 0 0,0 1 0 0 0,0 1 0 0 0,0 0 0 0 0,1 0 0 0 0,-15 13 0 0 0,-49 50-2338 0 0,74-69 2330 0 0,-4 4-271 0 0,0-1-203 0 0,1 0 1 0 0,0 0-1 0 0,1 0 0 0 0,-1 0 0 0 0,1 1 1 0 0,0 0-1 0 0,-3 5 0 0 0,3-5-523 0 0,-17-5-13114 0 0,16-5 13137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4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76 600 984 0 0,'-45'0'3934'0'0,"30"0"-94"0"0,0 0 7871 0 0,15 1-11554 0 0,0 0 1 0 0,0 0-1 0 0,1-1 1 0 0,-1 1-1 0 0,1 0 1 0 0,-1 0-1 0 0,0 0 1 0 0,1-1-1 0 0,-1 1 1 0 0,1 0-1 0 0,-1 0 1 0 0,1-1-1 0 0,0 1 1 0 0,0 0-1 0 0,21 6 331 0 0,-1-2-1 0 0,1 0 0 0 0,36 2 1 0 0,8 2-366 0 0,24 0 70 0 0,-4-1 113 0 0,114 10 513 0 0,-123-13-560 0 0,291 11-1220 0 0,-349-17 299 0 0,36-7-1 0 0,-38 5-1668 0 0,35-2 0 0 0,-57 1-1501 0 0,4 3 3623 0 0,0 1-1 0 0,0-1 0 0 0,0 1 0 0 0,0-1 0 0 0,0 1 0 0 0,0 0 1 0 0,0 0-1 0 0,0-1 0 0 0,-1 1 0 0 0,0 0 0 0 0,-22-3-1385 0 0,-147-3-1454 0 0,141 1 4819 0 0,30 5-1701 0 0,0 0 0 0 0,0 0 0 0 0,-1-1 0 0 0,1 1-1 0 0,0 0 1 0 0,0 0 0 0 0,-1 0 0 0 0,1 0 0 0 0,0 0-1 0 0,0 0 1 0 0,-1 0 0 0 0,1 0 0 0 0,0-1 0 0 0,0 1-1 0 0,0 0 1 0 0,-1 0 0 0 0,1 0 0 0 0,0-1 0 0 0,0 1 0 0 0,0 0-1 0 0,0 0 1 0 0,-1 0 0 0 0,1-1 0 0 0,0 1 0 0 0,0 0-1 0 0,0 0 1 0 0,0-1 0 0 0,0 1 0 0 0,0 0 0 0 0,0 0-1 0 0,0-1 1 0 0,0 1 0 0 0,0 0 0 0 0,0 0 0 0 0,0-1 0 0 0,0 1-1 0 0,0 0 1 0 0,0 0 0 0 0,0-1 0 0 0,0 1 0 0 0,0 0-1 0 0,0 0 1 0 0,0-1 0 0 0,0 1 0 0 0,0 0 0 0 0,1 0-1 0 0,-1-1 1 0 0,0 1 0 0 0,0 0 0 0 0,0-1 0 0 0,7-12 2384 0 0,-1 5-1827 0 0,-2 0 0 0 0,1 0-1 0 0,-1-1 1 0 0,-1 0-1 0 0,1 1 1 0 0,-1-2-1 0 0,3-16 1 0 0,-5 16-495 0 0,0 1 1 0 0,-1-1-1 0 0,0 1 1 0 0,0 0-1 0 0,-1-1 1 0 0,0 1-1 0 0,-1-1 0 0 0,0 1 1 0 0,0 0-1 0 0,-1 0 1 0 0,0 0-1 0 0,-1 0 1 0 0,-4-8-1 0 0,-5-7 118 0 0,-1 1-1 0 0,-27-34 0 0 0,33 47-184 0 0,-1 0 0 0 0,0 1 0 0 0,-1 0 0 0 0,0 0 0 0 0,-1 1 0 0 0,1 1 0 0 0,-20-11 0 0 0,27 17-20 0 0,-1 0 0 0 0,1-1 1 0 0,0 1-1 0 0,-1 0 0 0 0,1 1 0 0 0,-1-1 0 0 0,1 0 0 0 0,-1 1 0 0 0,1 0 0 0 0,-1 0 0 0 0,1 0 0 0 0,-1 0 1 0 0,1 1-1 0 0,-1-1 0 0 0,1 1 0 0 0,-1 0 0 0 0,1 0 0 0 0,-1 0 0 0 0,1 1 0 0 0,0-1 0 0 0,0 1 0 0 0,0 0 1 0 0,0-1-1 0 0,0 1 0 0 0,0 1 0 0 0,0-1 0 0 0,1 0 0 0 0,-1 1 0 0 0,1-1 0 0 0,-1 1 0 0 0,1 0 0 0 0,0 0 1 0 0,0 0-1 0 0,0 0 0 0 0,1 0 0 0 0,-1 0 0 0 0,1 0 0 0 0,0 1 0 0 0,0-1 0 0 0,0 1 0 0 0,-1 5 0 0 0,0 4 74 0 0,1-10-77 0 0,0 0 0 0 0,0 0 0 0 0,1 1 0 0 0,0-1 0 0 0,0 0 0 0 0,0 0 0 0 0,0 1 0 0 0,0-1 0 0 0,2 5 0 0 0,0 0-23 0 0,0-1 0 0 0,1 0 0 0 0,0 0-1 0 0,1 0 1 0 0,-1-1 0 0 0,1 1 0 0 0,1-1 0 0 0,-1 0-1 0 0,1 0 1 0 0,0-1 0 0 0,0 1 0 0 0,1-1 0 0 0,-1 0 0 0 0,1 0-1 0 0,0-1 1 0 0,1 0 0 0 0,-1 0 0 0 0,1 0 0 0 0,0-1-1 0 0,9 4 1 0 0,4-1-88 0 0,0 0 0 0 0,0-2 0 0 0,0 0 0 0 0,1-1 0 0 0,-1-1 0 0 0,29-1 0 0 0,-31-1-82 0 0,1 0 0 0 0,-1-1 1 0 0,0-1-1 0 0,-1-1 0 0 0,1-1 0 0 0,0 0 0 0 0,-1-1 0 0 0,0-1 0 0 0,0-1 0 0 0,23-12 1 0 0,-33 14-55 0 0,0-1 1 0 0,-1 0 0 0 0,0 0-1 0 0,0 0 1 0 0,0-1 0 0 0,-1 1 0 0 0,0-1-1 0 0,0-1 1 0 0,0 1 0 0 0,-1-1-1 0 0,6-15 1 0 0,-6 13-297 0 0,-1 1 0 0 0,0-1 0 0 0,-1 1 0 0 0,0-1 0 0 0,0 0 0 0 0,-1 0 0 0 0,-1 0 0 0 0,0-18 0 0 0,-1 19-242 0 0,-1-1 0 0 0,0 0 0 0 0,0 1 0 0 0,-1 0 0 0 0,-1-1 0 0 0,1 1 0 0 0,-1 0 0 0 0,-1 1 0 0 0,0-1 0 0 0,0 1 0 0 0,-1 0 1 0 0,1 0-1 0 0,-2 1 0 0 0,-9-10 0 0 0,1 2-418 0 0,-2 1 1 0 0,1 0 0 0 0,-2 2 0 0 0,-20-12-1 0 0,15 8 308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37 252 0 0,'-33'-21'5914'0'0,"2"5"14596"0"0,32 23-19552 0 0,2 6-934 0 0,0 0 0 0 0,-1 0 0 0 0,1 18 0 0 0,4 24 49 0 0,1 4 27 0 0,-6-41-61 0 0,7 35 0 0 0,0-5-90 0 0,3 9-204 0 0,-6-31-14 0 0,-5-21 118 0 0,0-1 0 0 0,0 1 0 0 0,0 0 0 0 0,1-1 0 0 0,0 1 0 0 0,0-1 0 0 0,2 6 0 0 0,3 4-719 0 0,5 7-4498 0 0,-11-20 5124 0 0,0-1-1 0 0,-1 1 0 0 0,1-1 1 0 0,-1 1-1 0 0,1-1 1 0 0,0 1-1 0 0,-1-1 1 0 0,1 0-1 0 0,-1 0 1 0 0,1 1-1 0 0,0-1 1 0 0,0 0-1 0 0,-1 0 0 0 0,1 0 1 0 0,0 1-1 0 0,-1-1 1 0 0,1 0-1 0 0,0 0 1 0 0,0 0-1 0 0,-1 0 1 0 0,1-1-1 0 0,0 1 1 0 0,0 0-1 0 0,-1 0 0 0 0,1 0 1 0 0,0-1-1 0 0,-1 1 1 0 0,1 0-1 0 0,0 0 1 0 0,0-1-1 0 0,2-3-623 0 0,1 1 1 0 0,-1-1-1 0 0,-1 0 0 0 0,1 0 1 0 0,0 0-1 0 0,-1 0 0 0 0,0 0 1 0 0,0-1-1 0 0,0 1 0 0 0,0 0 1 0 0,1-7-1 0 0,-3 11 846 0 0,3-11-992 0 0,1-1 95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12 892 0 0,'-9'-3'799'0'0,"1"1"0"0"0,-1 0-1 0 0,1 0 1 0 0,-1 1 0 0 0,-9 0-1 0 0,-23 1 6947 0 0,26 0 864 0 0,35 1-7165 0 0,-1 3-1154 0 0,0-1 1 0 0,31 2-1 0 0,-15-2-157 0 0,32 1 67 0 0,24 4 88 0 0,-3 1 67 0 0,23 5 106 0 0,169 28 322 0 0,-175-29-759 0 0,117 3-1025 0 0,-74-15-3499 0 0,-141-1 4140 0 0,-5 0-28 0 0,0 0 0 0 0,0 0 0 0 0,1 0 0 0 0,-1 0 0 0 0,0-1 0 0 0,0 1 0 0 0,0-1 0 0 0,1 0 0 0 0,-1 1 0 0 0,0-1 0 0 0,0 0 0 0 0,0 0 0 0 0,0 0 0 0 0,3-2 0 0 0,-5 2 129 0 0,1 0 0 0 0,-1 0-1 0 0,1 1 1 0 0,-1-1-1 0 0,1 0 1 0 0,-1 0-1 0 0,0 0 1 0 0,0 1 0 0 0,1-1-1 0 0,-1 0 1 0 0,0 0-1 0 0,0 0 1 0 0,0 0-1 0 0,0 0 1 0 0,0 1 0 0 0,0-1-1 0 0,0 0 1 0 0,0 0-1 0 0,0 0 1 0 0,0 0 0 0 0,0 0-1 0 0,-1 1 1 0 0,1-1-1 0 0,0 0 1 0 0,-1 0-1 0 0,1 0 1 0 0,0 1 0 0 0,-1-1-1 0 0,1 0 1 0 0,-1 0-1 0 0,1 1 1 0 0,-1-1 0 0 0,0 0-1 0 0,1 1 1 0 0,-1-1-1 0 0,-1 0 1 0 0,0-2-174 0 0,-19-16-2901 0 0,10 14 2327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4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1052 0 0,'12'1'1896'0'0,"-1"1"0"0"0,1 0 0 0 0,0 1 0 0 0,-1 0 1 0 0,19 8-1 0 0,5 1 2168 0 0,56 22 3940 0 0,-65-27-7215 0 0,32 6-1 0 0,-49-12-872 0 0,-1 0-1 0 0,1 0 1 0 0,0-1 0 0 0,-1 0-1 0 0,1 0 1 0 0,-1-1-1 0 0,16-4 1 0 0,-4 1-650 0 0,5-3-548 0 0,-12 1-248 0 0,-11 6 975 0 0,0-1 0 0 0,0 0 0 0 0,0 0 0 0 0,0 0 0 0 0,0 0 0 0 0,0 0 0 0 0,0-1 0 0 0,0 1 0 0 0,-1 0 0 0 0,1-1 0 0 0,2-2 0 0 0,-18-9-8953 0 0,-8 8 5735 0 0,14 5 2737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5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30 499 188 0 0,'1'-16'7819'0'0,"25"4"5085"0"0,5 6-8901 0 0,37 5-6416 0 0,-39 2 3822 0 0,11-2-1245 0 0,-10 1 53 0 0,-1 0-1 0 0,36 6 0 0 0,-9-5 33 0 0,-55-1-272 0 0,-28-1-1551 0 0,-7-7 1026 0 0,-48-4 0 0 0,78 11 535 0 0,-12 0-8 0 0,0-1 0 0 0,1-1 0 0 0,-1 0 0 0 0,0-1 0 0 0,1-1 0 0 0,0 0-1 0 0,-22-12 1 0 0,7 1-20 0 0,22 12 30 0 0,0 0 0 0 0,0-1 0 0 0,0 0 0 0 0,1 0 0 0 0,0-1 0 0 0,-11-10 0 0 0,6-4 49 0 0,6 7 66 0 0,6 12-82 0 0,0 0 0 0 0,0 0 0 0 0,0 0 0 0 0,0 0 0 0 0,0 0-1 0 0,1 0 1 0 0,-1 0 0 0 0,0 0 0 0 0,0 0 0 0 0,1 0 0 0 0,-1 0 0 0 0,1 1-1 0 0,-1-1 1 0 0,1 0 0 0 0,-1 0 0 0 0,1 0 0 0 0,0 1 0 0 0,-1-1 0 0 0,2-1-1 0 0,12-12 372 0 0,38-15 533 0 0,-42 23-781 0 0,0 1 1 0 0,0 0-1 0 0,1 0 0 0 0,20-6 1 0 0,7-3 37 0 0,-17 5-131 0 0,-4 1-67 0 0,31-9 1 0 0,-42 15-50 0 0,1-1 0 0 0,-1 0 1 0 0,1 0-1 0 0,8-5 0 0 0,11-6-341 0 0,-13 8-494 0 0,0 0 0 0 0,15-10-1 0 0,-24 13 225 0 0,-1 1 1 0 0,1 0-1 0 0,-1-1 0 0 0,0 0 0 0 0,0 0 0 0 0,0 0 0 0 0,-1 0 0 0 0,1 0 1 0 0,-1 0-1 0 0,1-1 0 0 0,-1 1 0 0 0,2-7 0 0 0,-3 7 141 0 0,-1 0 0 0 0,0 0 0 0 0,0 0 0 0 0,0 0 0 0 0,0 0-1 0 0,0 0 1 0 0,-1 0 0 0 0,1 0 0 0 0,-1 0 0 0 0,0 1 0 0 0,0-1 0 0 0,0 0 0 0 0,0 0 0 0 0,-1 0-1 0 0,1 1 1 0 0,-1-1 0 0 0,1 1 0 0 0,-1-1 0 0 0,-4-3 0 0 0,-4-1-531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191 347 296 0 0,'29'1'21710'0'0,"-27"-2"-21084"0"0,-4-3-716 0 0,0 1 1 0 0,0-1-1 0 0,0 0 0 0 0,-1 1 1 0 0,1-1-1 0 0,-1 1 1 0 0,0 0-1 0 0,-4-4 0 0 0,-10-13-88 0 0,14 17 168 0 0,0 0 1 0 0,-1 0-1 0 0,1 0 0 0 0,-1 0 1 0 0,0 0-1 0 0,-7-3 1 0 0,-5-4 47 0 0,13 8 35 0 0,0 0 0 0 0,0 0 0 0 0,0 0 0 0 0,0 0 0 0 0,0 1 0 0 0,0 0 0 0 0,-1 0 0 0 0,1 0 0 0 0,-1 0 0 0 0,1 0 0 0 0,0 1 0 0 0,-1-1 0 0 0,1 1 0 0 0,-1 0 0 0 0,1 0 0 0 0,-1 0 0 0 0,1 0 0 0 0,-1 1 0 0 0,1 0 0 0 0,-1-1 0 0 0,1 1 0 0 0,0 0 0 0 0,-1 1 0 0 0,1-1 0 0 0,-4 3 0 0 0,3-1 15 0 0,1 0 0 0 0,-1 1-1 0 0,1-1 1 0 0,0 1 0 0 0,0-1 0 0 0,1 1-1 0 0,-1 0 1 0 0,1 0 0 0 0,0 0 0 0 0,0 1-1 0 0,0-1 1 0 0,0 0 0 0 0,1 1 0 0 0,0-1-1 0 0,0 1 1 0 0,0-1 0 0 0,1 1 0 0 0,-1 0-1 0 0,1-1 1 0 0,0 1 0 0 0,0 0 0 0 0,1-1-1 0 0,-1 1 1 0 0,1 0 0 0 0,0-1 0 0 0,2 6-1 0 0,0-1-41 0 0,0 0 0 0 0,0 0 0 0 0,1-1 0 0 0,0 0 0 0 0,0 0 0 0 0,1 0 0 0 0,0 0 0 0 0,0-1 0 0 0,1 0 0 0 0,0 0 0 0 0,0 0 0 0 0,11 9 0 0 0,-8-9-72 0 0,1 0-1 0 0,0-1 1 0 0,0 0 0 0 0,0 0 0 0 0,0-1-1 0 0,1 0 1 0 0,0-1 0 0 0,0 0-1 0 0,0-1 1 0 0,1 0 0 0 0,-1-1-1 0 0,13 1 1 0 0,7-2-74 0 0,20-1-54 0 0,-26-3 81 0 0,-17 3 52 0 0,-1 0-1 0 0,1-1 1 0 0,-1 0-1 0 0,1-1 0 0 0,-1 0 1 0 0,0 0-1 0 0,0-1 1 0 0,0 1-1 0 0,9-6 0 0 0,-6 2-39 0 0,-1 0 0 0 0,0-1 0 0 0,0 0 0 0 0,-1 0 0 0 0,1-1 0 0 0,6-9-1 0 0,-12 14-61 0 0,-1-1 0 0 0,0 1 0 0 0,0-1 0 0 0,0 0 0 0 0,0 0 0 0 0,-1 0 0 0 0,1 0 0 0 0,-1 0 0 0 0,0 0-1 0 0,0 0 1 0 0,-1 0 0 0 0,1 0 0 0 0,-1 0 0 0 0,0-1 0 0 0,0 1 0 0 0,0 0 0 0 0,-1 0 0 0 0,0 0 0 0 0,1 0-1 0 0,-3-5 1 0 0,-2-6-911 0 0,0-1-1 0 0,-2 1 1 0 0,0 1-1 0 0,-1-1 0 0 0,-18-25 1 0 0,-57-63-5876 0 0,79 97 6480 0 0,-116-127-7540 0 0,105 116 7146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37 272 0 0,'-50'-36'10203'0'0,"50"36"-9838"0"0,-1-1 1 0 0,1 1-1 0 0,-1 0 0 0 0,1 0 1 0 0,-1 0-1 0 0,1 0 1 0 0,0 0-1 0 0,-1 0 0 0 0,1 0 1 0 0,-1 0-1 0 0,1 0 1 0 0,-1 0-1 0 0,1 1 1 0 0,-1-1-1 0 0,0 0 0 0 0,-1 12 4228 0 0,9 19-1850 0 0,-3-25-2485 0 0,0 0 0 0 0,0 0 0 0 0,0 0 1 0 0,1 0-1 0 0,0 0 0 0 0,0-1 0 0 0,0 0 1 0 0,9 6-1 0 0,0 0-107 0 0,0-2 1 0 0,25 13 0 0 0,-31-19-139 0 0,-1-1 0 0 0,1 0 0 0 0,0 0 0 0 0,0-1 0 0 0,0 0 0 0 0,0 0 0 0 0,0-1 0 0 0,0 0 0 0 0,0 0 0 0 0,0-1 0 0 0,0 0 0 0 0,0-1 1 0 0,0 0-1 0 0,0 0 0 0 0,-1 0 0 0 0,10-5 0 0 0,1 1 37 0 0,-15 6-34 0 0,1-1 1 0 0,-1 0-1 0 0,1 0 0 0 0,-1-1 0 0 0,0 1 1 0 0,0-1-1 0 0,4-2 0 0 0,6-4 79 0 0,-1 0 0 0 0,1 1-1 0 0,17-7 1 0 0,-27 12-58 0 0,0 1 0 0 0,0 0 0 0 0,1 0-1 0 0,-1 1 1 0 0,0-1 0 0 0,0 1 0 0 0,1-1 0 0 0,-1 1 0 0 0,0 0-1 0 0,1 0 1 0 0,-1 1 0 0 0,0-1 0 0 0,1 0 0 0 0,-1 1 0 0 0,0 0-1 0 0,0 0 1 0 0,0 0 0 0 0,3 2 0 0 0,-2-1-5 0 0,0 0 0 0 0,-1 1 0 0 0,1 0 0 0 0,-1 0 0 0 0,0 0 0 0 0,0 0 0 0 0,0 0 0 0 0,-1 1 0 0 0,1-1 0 0 0,-1 1-1 0 0,0-1 1 0 0,3 6 0 0 0,0 4-77 0 0,0 1-1 0 0,-1-1 0 0 0,0 0 0 0 0,-1 1 0 0 0,-1 0 1 0 0,0 0-1 0 0,-1 23 0 0 0,-8 81-3087 0 0,-3-39-4434 0 0,9-73 6816 0 0,1 1-759 0 0,0 1-1 0 0,0-1 0 0 0,2 13 0 0 0,-1-14 522 0 0,0-1 0 0 0,-1 1-1 0 0,0 0 1 0 0,0-1 0 0 0,0 1 0 0 0,-1 0-1 0 0,1 0 1 0 0,-3 5 0 0 0,3-5-188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46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43 1440 0 0,'8'-5'17869'0'0,"-8"4"-17569"0"0,3-22-540 0 0,-2 22 36 0 0,-1 1 1 0 0,0-1-1 0 0,0 1 0 0 0,0-1 1 0 0,0 1-1 0 0,0-1 0 0 0,0 0 1 0 0,0 1-1 0 0,-1-1 0 0 0,1 1 1 0 0,0-1-1 0 0,0 0 0 0 0,0 1 1 0 0,0-1-1 0 0,-1 1 0 0 0,1-1 1 0 0,0 1-1 0 0,-1-1 0 0 0,1 1 1 0 0,0-1-1 0 0,-1 1 0 0 0,1 0 1 0 0,-1-1-1 0 0,0 0 0 0 0,1 1-71 0 0,-1 0-1 0 0,1 0 1 0 0,-1 0-1 0 0,1 0 1 0 0,-1 0-1 0 0,0 0 1 0 0,1 0-1 0 0,-1 0 1 0 0,1 0-1 0 0,-1 1 1 0 0,0-1-1 0 0,1 0 1 0 0,-1 0-1 0 0,1 0 1 0 0,-1 1-1 0 0,1-1 1 0 0,-1 0-1 0 0,1 1 1 0 0,-1-1-1 0 0,-23 23-6436 0 0,23-22 6677 0 0,-6 9-1317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4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24 412 0 0,'0'0'20665'0'0,"-6"-18"-28939"0"0,5 17 7837 0 0,0 0 0 0 0,0 1 1 0 0,0-1-1 0 0,-1 1 1 0 0,1-1-1 0 0,0 1 1 0 0,0-1-1 0 0,0 1 1 0 0,0 0-1 0 0,0 0 1 0 0,0-1-1 0 0,-1 1 1 0 0,1 0-1 0 0,0 0 1 0 0,0 0-1 0 0,0 0 1 0 0,-1 0-1 0 0,-1 1 0 0 0,-5-1-1597 0 0,-2 0 648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358 115 64 0 0,'0'0'43'0'0,"1"0"1"0"0,0 0-1 0 0,0 0 0 0 0,0 0 1 0 0,-1-1-1 0 0,1 1 1 0 0,0 0-1 0 0,0 0 0 0 0,-1 0 1 0 0,1-1-1 0 0,0 1 0 0 0,0 0 1 0 0,-1-1-1 0 0,1 1 1 0 0,0-1-1 0 0,-1 1 0 0 0,1-1 1 0 0,0 0-1 0 0,7-4 939 0 0,11-1 5411 0 0,-18 6-6213 0 0,-1-1 0 0 0,1 1 0 0 0,0-1 0 0 0,-1 1-1 0 0,1-1 1 0 0,-1 1 0 0 0,1-1 0 0 0,-1 1 0 0 0,1-1-1 0 0,-1 0 1 0 0,1 1 0 0 0,-1-1 0 0 0,1 0 0 0 0,-1 1-1 0 0,0-1 1 0 0,1 0 0 0 0,-1 1 0 0 0,0-1 0 0 0,0 0-1 0 0,0 0 1 0 0,1 1 0 0 0,-1-1 0 0 0,0 0 0 0 0,0 0-1 0 0,0 1 1 0 0,0-1 0 0 0,0 0 0 0 0,0 0 0 0 0,-1 0-1 0 0,1 1 1 0 0,0-1 0 0 0,0 0 0 0 0,-1 0 0 0 0,1 1-1 0 0,0-1 1 0 0,-1 0 0 0 0,0-2 94 0 0,0 1-1 0 0,-1-1 1 0 0,1 1 0 0 0,-1 0 0 0 0,1 0 0 0 0,-1 0-1 0 0,0-1 1 0 0,0 2 0 0 0,-2-4 0 0 0,-6-2 419 0 0,6 3-451 0 0,-1 0 0 0 0,0 0 0 0 0,0 1 0 0 0,-1-1 0 0 0,1 1 0 0 0,-1 0 0 0 0,1 1 0 0 0,-1-1 0 0 0,0 1 0 0 0,0 0 0 0 0,0 1 0 0 0,-10-2 0 0 0,-6 1 432 0 0,17 2-503 0 0,1-1 0 0 0,-1 1 0 0 0,0 0 0 0 0,1 0 0 0 0,-1 1-1 0 0,1-1 1 0 0,-9 3 0 0 0,7-1 44 0 0,-1 1-1 0 0,0-1 1 0 0,1 2-1 0 0,0-1 1 0 0,-9 7 0 0 0,13-9-187 0 0,0 1 1 0 0,0-1 0 0 0,0 1 0 0 0,0 0 0 0 0,0-1 0 0 0,0 1 0 0 0,0 0 0 0 0,1 0 0 0 0,-1 0-1 0 0,1 0 1 0 0,0 1 0 0 0,0-1 0 0 0,-1 0 0 0 0,1 1 0 0 0,1-1 0 0 0,-1 0 0 0 0,0 1-1 0 0,0 4 1 0 0,2-2-77 0 0,0 0-1 0 0,0 0 0 0 0,1 0 0 0 0,-1 0 0 0 0,1 0 0 0 0,0 0 1 0 0,1 0-1 0 0,-1 0 0 0 0,1-1 0 0 0,0 0 0 0 0,0 1 0 0 0,6 5 1 0 0,14 23-162 0 0,3 10 282 0 0,43 54 0 0 0,-9-13 348 0 0,-46-63-157 0 0,16 33 1 0 0,-26-45-132 0 0,0-1-1 0 0,-1 1 1 0 0,0-1 0 0 0,-1 1-1 0 0,0 0 1 0 0,0 0 0 0 0,1 17-1 0 0,-4-22-89 0 0,1 0 0 0 0,-1 0-1 0 0,0-1 1 0 0,0 1 0 0 0,0 0-1 0 0,0-1 1 0 0,0 1-1 0 0,-1-1 1 0 0,0 1 0 0 0,0-1-1 0 0,0 1 1 0 0,0-1-1 0 0,0 0 1 0 0,-1 0 0 0 0,-5 5-1 0 0,-4 3 12 0 0,-2 1-1 0 0,-18 11 0 0 0,11-8-33 0 0,-2-1-156 0 0,0-1 1 0 0,-1-1-1 0 0,0-1 1 0 0,-1-1 0 0 0,-49 12-1 0 0,68-20 65 0 0,-61 20-1090 0 0,33-14 1 0 0,33-8 834 0 0,0 0 0 0 0,-1 0 0 0 0,1 1 0 0 0,0-1 0 0 0,0 0 0 0 0,-1 1 0 0 0,1-1 0 0 0,0 1 0 0 0,0 0 0 0 0,0-1 0 0 0,0 1 1 0 0,0 0-1 0 0,0 0 0 0 0,0-1 0 0 0,0 1 0 0 0,0 0 0 0 0,0 0 0 0 0,0 0 0 0 0,0 0 0 0 0,0 2 0 0 0,9-3-6198 0 0,11-1 2203 0 0,-13-1 3231 0 0,1-1-1 0 0,-1 0 1 0 0,0 0-1 0 0,9-6 0 0 0,-3 2 61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7 540 0 0,'-1'-1'331'0'0,"0"0"0"0"0,0 0 0 0 0,-1 1 0 0 0,1-1 0 0 0,0 1 0 0 0,0-1 0 0 0,-1 1 0 0 0,1 0 0 0 0,0-1 0 0 0,0 1 0 0 0,-1 0 0 0 0,1 0 0 0 0,0 0 0 0 0,-1 0 0 0 0,1 0 0 0 0,0 0 0 0 0,-1 0 0 0 0,1 1 0 0 0,0-1 0 0 0,-1 0 0 0 0,1 1 0 0 0,0-1 0 0 0,0 1 0 0 0,0-1 0 0 0,-1 1 0 0 0,1-1 0 0 0,0 1 0 0 0,0 0 0 0 0,0 0 0 0 0,0 0 0 0 0,0-1-1 0 0,-2 3 1 0 0,-3 4 2133 0 0,1-1 0 0 0,-1 1-1 0 0,-8 14 1 0 0,9-12-1302 0 0,2-4-976 0 0,0 0 0 0 0,0 0 1 0 0,1 1-1 0 0,0 0 0 0 0,0-1 1 0 0,1 1-1 0 0,-1 0 1 0 0,1 0-1 0 0,0 0 0 0 0,1 7 1 0 0,-1 9-226 0 0,5 30 0 0 0,-2-26 99 0 0,23 172 80 0 0,-2-21 205 0 0,30 400 432 0 0,-45-512-794 0 0,-3-40-115 0 0,0 41 0 0 0,-1-29-322 0 0,-2-31 180 0 0,-1-1 0 0 0,-1 1 0 0 0,1 0 0 0 0,-1 0 0 0 0,0-1-1 0 0,0 1 1 0 0,0 0 0 0 0,-1-1 0 0 0,-1 8 0 0 0,-3 20-6754 0 0,5-33 6784 0 0,0 1 0 0 0,0-1 0 0 0,0 0 1 0 0,-1 1-1 0 0,1-1 0 0 0,0 1 0 0 0,0-1 1 0 0,-1 0-1 0 0,1 1 0 0 0,0-1 0 0 0,-1 1 1 0 0,1-1-1 0 0,0 0 0 0 0,-1 0 0 0 0,1 1 1 0 0,-1-1-1 0 0,1 0 0 0 0,0 0 0 0 0,-1 1 1 0 0,1-1-1 0 0,-1 0 0 0 0,1 0 0 0 0,-1 0 1 0 0,1 0-1 0 0,-1 0 0 0 0,1 0 0 0 0,-1 1 1 0 0,1-1-1 0 0,-1 0 0 0 0,1 0 0 0 0,0-1 1 0 0,-1 1-1 0 0,1 0 0 0 0,-1 0 0 0 0,1 0 1 0 0,-1 0-1 0 0,1 0 0 0 0,-1 0 0 0 0,0-1 1 0 0,-20-5-3993 0 0,17 1 3213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0 252 992 0 0,'2'-3'969'0'0,"0"1"0"0"0,0 0 0 0 0,0 0 0 0 0,0 0 0 0 0,0 0 0 0 0,0 1 0 0 0,0-1-1 0 0,1 0 1 0 0,-1 1 0 0 0,1 0 0 0 0,4-3 0 0 0,-1 1 435 0 0,-1-1 0 0 0,0 0 0 0 0,1-1 1 0 0,-2 1-1 0 0,9-10 0 0 0,15-13 125 0 0,3-1-403 0 0,-23 20-804 0 0,0 1 0 0 0,16-12-1 0 0,6-2 74 0 0,-21 13-378 0 0,1 2-1 0 0,-1-1 1 0 0,1 1-1 0 0,16-6 1 0 0,30-16-1052 0 0,-22 16-669 0 0,-28 11 574 0 0,0 0 1 0 0,1 0-1 0 0,-1 0 0 0 0,9 1 1 0 0,-13 0 679 0 0,0 0 0 0 0,-1 0 1 0 0,1 0-1 0 0,0 1 0 0 0,0-1 1 0 0,-1 1-1 0 0,1-1 0 0 0,0 1 1 0 0,-1-1-1 0 0,1 1 0 0 0,0 0 1 0 0,-1 0-1 0 0,1 0 0 0 0,-1 0 1 0 0,1 0-1 0 0,1 2 1 0 0,-2-2 64 0 0,0 1 0 0 0,0 0 1 0 0,-1-1-1 0 0,1 1 1 0 0,0 0-1 0 0,-1 0 1 0 0,1-1-1 0 0,-1 1 1 0 0,1 0-1 0 0,-1 0 1 0 0,0 0-1 0 0,0-1 1 0 0,0 1-1 0 0,0 0 1 0 0,0 0-1 0 0,0 0 1 0 0,0 0-1 0 0,-1-1 1 0 0,0 4-1 0 0,-2 5-807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48 192 120 0 0,'8'-11'1873'0'0,"-5"-11"9416"0"0,-4 22-10868 0 0,0 0 0 0 0,0 0 0 0 0,0 0 0 0 0,0 0 0 0 0,0 0 0 0 0,0 0-1 0 0,0 0 1 0 0,0 1 0 0 0,0-1 0 0 0,1 1 0 0 0,-1-1 0 0 0,0 0 0 0 0,0 1 0 0 0,0-1 0 0 0,0 1 0 0 0,1 0 0 0 0,-1-1 0 0 0,0 1 0 0 0,1 0 0 0 0,-1-1 0 0 0,0 2 0 0 0,0 0-65 0 0,0-1 1 0 0,0 1 0 0 0,0 0-1 0 0,0 0 1 0 0,0 0 0 0 0,1 0 0 0 0,-1 0-1 0 0,1 0 1 0 0,-1 4 0 0 0,1 7-641 0 0,1 0 1 0 0,3 25-1 0 0,-1-6 912 0 0,8 204 204 0 0,-12-226-1191 0 0,-2-17 199 0 0,-4-30 123 0 0,3 20-3 0 0,-2-10 45 0 0,-19-102 113 0 0,23 111-110 0 0,0 0 0 0 0,2 0 0 0 0,0 0 0 0 0,1 0 0 0 0,3-22 0 0 0,1 12-9 0 0,-3 14-7 0 0,0 0 0 0 0,2 0 0 0 0,5-17-1 0 0,-5 22-5 0 0,0-1 0 0 0,0 2 0 0 0,9-14 0 0 0,-11 19 6 0 0,1 0-1 0 0,-1 0 1 0 0,1 0-1 0 0,0 0 1 0 0,0 0-1 0 0,0 1 1 0 0,0 0 0 0 0,1-1-1 0 0,-1 1 1 0 0,0 0-1 0 0,1 1 1 0 0,3-2-1 0 0,-3 2-1 0 0,1 0 1 0 0,-1 1-1 0 0,0-1 0 0 0,0 1 0 0 0,0 0 0 0 0,0 1 0 0 0,0-1 0 0 0,0 1 0 0 0,0 0 0 0 0,0-1 0 0 0,0 2 0 0 0,0-1 0 0 0,0 0 1 0 0,5 4-1 0 0,12 2-154 0 0,-16-5 77 0 0,-1 0 0 0 0,1 0-1 0 0,-1 1 1 0 0,0-1 0 0 0,4 4 0 0 0,-4-3-81 0 0,0 0 1 0 0,0-1 0 0 0,0 1 0 0 0,1-1 0 0 0,4 2 0 0 0,2 1-520 0 0,-1 1 1 0 0,1 1 0 0 0,-2-1 0 0 0,1 1 0 0 0,10 11-1 0 0,-19-17 595 0 0,110 83-12418 0 0,-101-76 10869 0 0,0-1 1 0 0,0 1-1 0 0,17 8 0 0 0,-16-11 708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3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 0 0,'3'-13'19736'0'0,"1"20"-17399"0"0,0 7-2247 0 0,-1-1 1 0 0,2 28-1 0 0,2 9-314 0 0,16 71 166 0 0,-16-91 629 0 0,-7-192 1274 0 0,1 152-1807 0 0,0 0 0 0 0,0 0 0 0 0,1 1 0 0 0,0-1 0 0 0,0 1 0 0 0,1 0 0 0 0,1-1 0 0 0,3-8 0 0 0,-6 18-45 0 0,-1-1-1 0 0,1 0 0 0 0,0 1 0 0 0,-1-1 1 0 0,1 1-1 0 0,-1-1 0 0 0,1 1 1 0 0,0-1-1 0 0,-1 1 0 0 0,1-1 0 0 0,0 1 1 0 0,-1 0-1 0 0,1-1 0 0 0,0 1 1 0 0,0 0-1 0 0,0 0 0 0 0,-1-1 0 0 0,1 1 1 0 0,0 0-1 0 0,0 0 0 0 0,0 0 1 0 0,-1 0-1 0 0,1 0 0 0 0,0 0 0 0 0,0 0 1 0 0,0 0-1 0 0,-1 1 0 0 0,1-1 1 0 0,0 0-1 0 0,1 1 0 0 0,1 0-61 0 0,-1 0 1 0 0,1 1-1 0 0,0-1 1 0 0,-1 1-1 0 0,1 0 0 0 0,-1-1 1 0 0,1 1-1 0 0,1 3 1 0 0,30 20-1732 0 0,-27-20 738 0 0,-1-1 0 0 0,1 1-1 0 0,10 11 1 0 0,-14-13 278 0 0,0-1 1 0 0,0 1-1 0 0,1-1 1 0 0,-1 0-1 0 0,1 0 0 0 0,-1 0 1 0 0,1 0-1 0 0,7 2 1 0 0,15 8-4472 0 0,-25-11 5018 0 0,0 0 0 0 0,0-1 1 0 0,1 1-1 0 0,-1 0 0 0 0,0-1 0 0 0,1 1 1 0 0,-1-1-1 0 0,0 0 0 0 0,1 1 0 0 0,-1-1 0 0 0,0 0 1 0 0,1 0-1 0 0,-1 0 0 0 0,1 0 0 0 0,0 0 1 0 0,2 0-316 0 0,0 0-624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3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1 296 0 0,'-9'17'8383'0'0,"0"-2"-3559"0"0,8-10-4180 0 0,0 0 0 0 0,1-1 0 0 0,0 1 0 0 0,0 0 0 0 0,0 0 1 0 0,1-1-1 0 0,-1 1 0 0 0,1 0 0 0 0,0-1 0 0 0,4 9 0 0 0,20 41 11 0 0,-19-44-369 0 0,-2-2-213 0 0,1 0 1 0 0,1 0-1 0 0,-1 0 1 0 0,1-1-1 0 0,1 0 1 0 0,-1 0-1 0 0,1 0 1 0 0,0-1-1 0 0,1 0 1 0 0,-1 0-1 0 0,1-1 1 0 0,1 0-1 0 0,-1 0 1 0 0,0-1-1 0 0,15 5 1 0 0,-15-8 7 0 0,0 0 1 0 0,1 0 0 0 0,-1-1-1 0 0,0 0 1 0 0,1-1-1 0 0,-1 0 1 0 0,0 0 0 0 0,1-1-1 0 0,-1 0 1 0 0,0 0 0 0 0,0-1-1 0 0,0 0 1 0 0,-1 0-1 0 0,1-1 1 0 0,-1 0 0 0 0,9-7-1 0 0,-11 7 15 0 0,-1-1 1 0 0,0 0-1 0 0,0 0 0 0 0,0-1 0 0 0,-1 1 0 0 0,0-1 0 0 0,0 0 0 0 0,-1 0 1 0 0,1 0-1 0 0,-1 0 0 0 0,-1 0 0 0 0,1 0 0 0 0,-1-1 0 0 0,0 1 1 0 0,0-1-1 0 0,-1 1 0 0 0,0 0 0 0 0,0-1 0 0 0,0 1 0 0 0,-1-1 1 0 0,-2-8-1 0 0,-5-12-1071 0 0,4 39-9013 0 0,4-12 9825 0 0,0 1 0 0 0,0-1 0 0 0,0 1 1 0 0,0 0-1 0 0,1 0 0 0 0,9 65-12332 0 0,-9-59 11230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29 564 0 0,'0'0'7412'0'0,"-19"-11"-158"0"0,16 11-6940 0 0,1-1 0 0 0,-1 0 0 0 0,0 1 0 0 0,1-1 0 0 0,-1 0-1 0 0,1 0 1 0 0,-4-2 0 0 0,3 2-56 0 0,0-1 0 0 0,1 1 0 0 0,-1 0 1 0 0,0 0-1 0 0,0 0 0 0 0,0 0 0 0 0,-6 0 0 0 0,0 1 220 0 0,0 0 0 0 0,1 1 0 0 0,-1 0 0 0 0,0 0 0 0 0,0 1 1 0 0,-13 4-1 0 0,16-4-325 0 0,0 1-1 0 0,1 0 1 0 0,0 1 0 0 0,-1-1 0 0 0,1 1 0 0 0,0 0 0 0 0,1 0 0 0 0,-1 0 0 0 0,-7 10 0 0 0,4-4-66 0 0,1 0 1 0 0,0 1 0 0 0,0 0 0 0 0,1 0 0 0 0,0 0-1 0 0,1 1 1 0 0,1-1 0 0 0,-4 16 0 0 0,5-18-117 0 0,2-1 0 0 0,-1 1 0 0 0,1 0 1 0 0,1 0-1 0 0,-1 0 0 0 0,1 0 0 0 0,1 0 1 0 0,0-1-1 0 0,0 1 0 0 0,1 0 0 0 0,0 0 0 0 0,4 11 1 0 0,-2-12-38 0 0,-1 0 0 0 0,1 0 0 0 0,1-1 0 0 0,-1 0 0 0 0,1 0 0 0 0,1 0 0 0 0,-1 0 0 0 0,1-1 0 0 0,0 1 1 0 0,1-2-1 0 0,-1 1 0 0 0,1-1 0 0 0,14 9 0 0 0,1-2-112 0 0,-19-10 150 0 0,0 0 1 0 0,0 0-1 0 0,0 0 1 0 0,0-1-1 0 0,0 1 1 0 0,1-1-1 0 0,5 2 1 0 0,17 2-162 0 0,0 0-275 0 0,30 2 0 0 0,-47-6 193 0 0,0-1 1 0 0,-1 0-1 0 0,1-1 0 0 0,0 0 0 0 0,-1 0 0 0 0,1-1 1 0 0,13-5-1 0 0,-13 4-432 0 0,0 0 0 0 0,-1-1 1 0 0,1 0-1 0 0,-1 0 0 0 0,1-1 0 0 0,-1 0 1 0 0,-1-1-1 0 0,1 1 0 0 0,-1-2 1 0 0,0 1-1 0 0,0-1 0 0 0,-1 0 0 0 0,0 0 1 0 0,0-1-1 0 0,-1 0 0 0 0,1 0 0 0 0,5-12 1 0 0,1-14-2575 0 0,14-56 0 0 0,-19 57 2282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4 760 0 0,'-9'-3'9867'0'0,"8"3"-9637"0"0,-8 15 5748 0 0,-2 18-562 0 0,8-17-5109 0 0,1 1 0 0 0,1-1 0 0 0,0 0 0 0 0,1 0 1 0 0,1 1-1 0 0,4 18 0 0 0,-1 6-180 0 0,31 434 237 0 0,-30-381-529 0 0,8 214-3074 0 0,-13-307 2794 0 0,-15-18-3440 0 0,-14-32 2933 0 0,25 41 1279 0 0,0 0 0 0 0,1 0-1 0 0,0 0 1 0 0,1-1 0 0 0,-1 1 0 0 0,2 0 0 0 0,-1-1-1 0 0,0-11 1 0 0,3 15-46 0 0,0 0 1 0 0,1 0-1 0 0,-1 0 0 0 0,1 0 0 0 0,0 1 1 0 0,0-1-1 0 0,0 1 0 0 0,1-1 1 0 0,-1 1-1 0 0,1 0 0 0 0,0 0 0 0 0,1 0 1 0 0,-1 0-1 0 0,7-5 0 0 0,-1-1 155 0 0,-4 5-251 0 0,1 0-1 0 0,-1 1 1 0 0,1 0 0 0 0,6-4-1 0 0,18-13 341 0 0,-21 14-432 0 0,1 0-1 0 0,0 1 1 0 0,12-6 0 0 0,24-16-277 0 0,2 0-924 0 0,-42 23 432 0 0,1 0 1 0 0,0 1-1 0 0,1-1 1 0 0,8-3-1 0 0,9-5-2965 0 0,2 0-2639 0 0,-6 10-2883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5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45 820 0 0,'-9'12'4125'0'0,"4"-5"-1278"0"0,0 0 0 0 0,1 1 0 0 0,0-1-1 0 0,-4 9 1 0 0,6-11-2394 0 0,1-1-1 0 0,0 1 1 0 0,0 0-1 0 0,0-1 1 0 0,1 1-1 0 0,-1 6 1 0 0,2-4-358 0 0,0 1-1 0 0,0 0 1 0 0,0-1 0 0 0,1 1 0 0 0,0-1 0 0 0,1 0 0 0 0,0 1 0 0 0,0-1-1 0 0,0 0 1 0 0,1-1 0 0 0,0 1 0 0 0,5 7 0 0 0,-2-6-52 0 0,-1 0 0 0 0,1 0 0 0 0,0-1 0 0 0,1 0 1 0 0,0 0-1 0 0,0-1 0 0 0,1 0 0 0 0,14 8 0 0 0,-17-11-13 0 0,0-1-1 0 0,0-1 1 0 0,-1 1-1 0 0,1-1 1 0 0,0 0-1 0 0,0 0 1 0 0,0-1 0 0 0,0 0-1 0 0,1 0 1 0 0,-1 0-1 0 0,0-1 1 0 0,0 1-1 0 0,-1-2 1 0 0,1 1-1 0 0,10-4 1 0 0,-11 3 29 0 0,1 0 0 0 0,-1 0 0 0 0,0-1 1 0 0,0 1-1 0 0,0-1 0 0 0,0 0 0 0 0,0-1 0 0 0,-1 1 0 0 0,0-1 0 0 0,0 0 1 0 0,0 0-1 0 0,0 0 0 0 0,0-1 0 0 0,-1 1 0 0 0,0-1 0 0 0,0 0 1 0 0,3-6-1 0 0,-1-2 50 0 0,0-1 0 0 0,-1 0-1 0 0,0 0 1 0 0,-1-1 0 0 0,-1 1 0 0 0,0 0 0 0 0,-1-22 0 0 0,-4-21-217 0 0,3 51-263 0 0,-1 1 0 0 0,0 0 1 0 0,0-1-1 0 0,0 1 1 0 0,-1 0-1 0 0,0 0 1 0 0,0 0-1 0 0,-3-6 0 0 0,1 49-20792 0 0,7-27 19993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97 1156 0 0,'-4'8'2016'0'0,"3"-8"-1740"0"0,1 1 0 0 0,0 0-1 0 0,-1 0 1 0 0,1-1 0 0 0,-1 1-1 0 0,1-1 1 0 0,-1 1 0 0 0,1 0-1 0 0,-1-1 1 0 0,1 1 0 0 0,-1-1-1 0 0,1 1 1 0 0,-1-1 0 0 0,0 0-1 0 0,1 1 1 0 0,-22 10 17852 0 0,18 7-17658 0 0,12 74-506 0 0,-1-1-237 0 0,-3-66 256 0 0,0 1-826 0 0,7-49 502 0 0,-7-38 401 0 0,6-13 167 0 0,-9 54-173 0 0,2-1 0 0 0,4-20 0 0 0,0 15-77 0 0,-6 17-156 0 0,1 0 0 0 0,0 0 0 0 0,1 0 1 0 0,-1 1-1 0 0,2-1 0 0 0,-1 1 0 0 0,1 0 0 0 0,1 0 1 0 0,-1 0-1 0 0,10-10 0 0 0,-13 17 15 0 0,0 0 0 0 0,0 0 0 0 0,0 0 0 0 0,1 1 0 0 0,-1-1-1 0 0,0 1 1 0 0,0-1 0 0 0,1 1 0 0 0,-1-1 0 0 0,0 1 0 0 0,1 0 0 0 0,-1 0 0 0 0,0 0 0 0 0,1 0-1 0 0,-1 0 1 0 0,1 0 0 0 0,-1 0 0 0 0,0 0 0 0 0,1 0 0 0 0,-1 0 0 0 0,0 1 0 0 0,1-1 0 0 0,-1 1-1 0 0,0-1 1 0 0,0 1 0 0 0,1-1 0 0 0,-1 1 0 0 0,0 0 0 0 0,0 0 0 0 0,0-1 0 0 0,0 1 0 0 0,0 0-1 0 0,0 0 1 0 0,1 2 0 0 0,8 6-2560 0 0,-1 0 0 0 0,16 20 0 0 0,-12-13-342 0 0,-8-10 1815 0 0,1 1 0 0 0,-1 0 0 0 0,6 11 0 0 0,-5-7 267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6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1220 0 0,'3'1'20455'0'0,"0"0"-18710"0"0,7 2-4556 0 0,-7-4 4392 0 0,56-21-667 0 0,-45 17-609 0 0,0-1-1 0 0,16-9 0 0 0,6-3 108 0 0,-19 10-226 0 0,-1-1 0 0 0,27-20 0 0 0,-10 7-27 0 0,-19 12-116 0 0,-1-1 1 0 0,0-1 0 0 0,-1 0 0 0 0,0 0-1 0 0,-1-1 1 0 0,15-23 0 0 0,-3-7 44 0 0,-23 42-82 0 0,0 1-1 0 0,1 0 0 0 0,-1-1 0 0 0,0 1 0 0 0,0 0 1 0 0,0-1-1 0 0,0 1 0 0 0,1 0 0 0 0,-1-1 1 0 0,0 1-1 0 0,0-1 0 0 0,0 1 0 0 0,0 0 0 0 0,0-1 1 0 0,0 1-1 0 0,0-1 0 0 0,0 1 0 0 0,0 0 1 0 0,0-1-1 0 0,0 1 0 0 0,0 0 0 0 0,0-1 1 0 0,0 1-1 0 0,-1-1 0 0 0,1 1 0 0 0,0 0 0 0 0,0-1 1 0 0,0 1-1 0 0,-1 0 0 0 0,1-1 0 0 0,0 1 1 0 0,0 0-1 0 0,-1-1 0 0 0,1 1 0 0 0,0 0 0 0 0,0 0 1 0 0,-1-1-1 0 0,1 1 0 0 0,0 0 0 0 0,-1 0 1 0 0,1 0-1 0 0,0-1 0 0 0,-1 1 0 0 0,1 0 0 0 0,-1 0 1 0 0,1 0-1 0 0,0 0 0 0 0,-1 0 0 0 0,0 0 1 0 0,-18-3 165 0 0,8 3-166 0 0,1 1 1 0 0,0 0-1 0 0,0 1 0 0 0,0 0 1 0 0,0 0-1 0 0,0 1 0 0 0,1 1 1 0 0,-1 0-1 0 0,1 0 0 0 0,0 0 1 0 0,0 1-1 0 0,0 1 0 0 0,1-1 1 0 0,-13 12-1 0 0,11-7-52 0 0,0 0 1 0 0,0 0-1 0 0,1 1 1 0 0,1 1-1 0 0,0-1 0 0 0,0 1 1 0 0,1 1-1 0 0,1-1 1 0 0,0 1-1 0 0,-5 14 0 0 0,3-2-64 0 0,1 0 0 0 0,-9 51 0 0 0,15-64 114 0 0,1-1 0 0 0,-1 1 1 0 0,2 0-1 0 0,0-1 0 0 0,0 1 0 0 0,1-1 0 0 0,1 1 1 0 0,-1-1-1 0 0,6 12 0 0 0,-4-14 42 0 0,1 0 0 0 0,-1-1 0 0 0,1 1 0 0 0,1-1 1 0 0,0-1-1 0 0,0 1 0 0 0,0-1 0 0 0,1 0 0 0 0,0 0 0 0 0,0-1 0 0 0,1 0 0 0 0,0 0 1 0 0,0-1-1 0 0,0 0 0 0 0,1 0 0 0 0,16 6 0 0 0,-5-4-123 0 0,1 0 0 0 0,-1-2 0 0 0,1 0 0 0 0,0-1 0 0 0,0-2 0 0 0,38 1 0 0 0,-28-4-2895 0 0,46-10 1 0 0,-68 10 1832 0 0,-1 0-1 0 0,0-1 1 0 0,1 0 0 0 0,-1-1-1 0 0,0 0 1 0 0,0 0 0 0 0,-1-1-1 0 0,1 0 1 0 0,-1 0-1 0 0,0 0 1 0 0,0-1 0 0 0,0 0-1 0 0,0-1 1 0 0,7-8 0 0 0,-4 3-194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8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45 684 0 0,'-26'-27'12413'0'0,"14"10"1390"0"0,32 27-13112 0 0,21 7-444 0 0,-25-12-188 0 0,-1 2 0 0 0,18 10 0 0 0,91 44 163 0 0,112 78 38 0 0,-200-119-238 0 0,6 3-14 0 0,1-1-1 0 0,76 26 1 0 0,-14-8-83 0 0,-98-38 72 0 0,-6-2 6 0 0,0 0 0 0 0,0 0-1 0 0,0 0 1 0 0,0 1 0 0 0,0-1-1 0 0,-1 0 1 0 0,1 0 0 0 0,0 1-1 0 0,0-1 1 0 0,0 1 0 0 0,0-1-1 0 0,-1 1 1 0 0,1-1 0 0 0,0 1 0 0 0,-1-1-1 0 0,1 1 1 0 0,1 1 0 0 0,-2-2 710 0 0,-7 17-705 0 0,-9 20 127 0 0,-2-1 1 0 0,-1-1-1 0 0,-44 62 0 0 0,39-62-75 0 0,-148 189 244 0 0,167-218-299 0 0,-59 67 32 0 0,-21 27-72 0 0,-36 47-328 0 0,58-70-2370 0 0,72-78-4377 0 0,-6 0 6229 0 0,-1 1 1 0 0,1-1-1 0 0,-1 0 0 0 0,0-1 1 0 0,0 1-1 0 0,0 0 0 0 0,0-1 1 0 0,0 1-1 0 0,0-1 0 0 0,0 0 1 0 0,2-2-1 0 0,1-1-593 0 0,-1 0-1 0 0,0 0 1 0 0,0 0 0 0 0,5-11 0 0 0,-5 5 253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5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3 941 648 0 0,'-3'-4'12015'0'0,"3"2"-11948"0"0,7-8 1310 0 0,1 1-1 0 0,14-13 1 0 0,9-9 698 0 0,57-93 1463 0 0,-68 95-3019 0 0,24-49 455 0 0,6-7-183 0 0,-13 19-296 0 0,-13 26-219 0 0,27-43 209 0 0,66-91 256 0 0,-80 125-568 0 0,60-85 339 0 0,-96 134-490 0 0,-1 0 0 0 0,1 0 0 0 0,-1 0 0 0 0,1 0 0 0 0,-1 0 0 0 0,0 0 0 0 0,1 0 0 0 0,-1 0 0 0 0,1 0 0 0 0,-1 0 0 0 0,1 0-1 0 0,-1 0 1 0 0,1 0 0 0 0,-1 0 0 0 0,0 0 0 0 0,1 0 0 0 0,-1 0 0 0 0,1 0 0 0 0,-1 1 0 0 0,0-1 0 0 0,1 0 0 0 0,-1 0 0 0 0,1 0 0 0 0,-1 1 0 0 0,0-1 0 0 0,1 0 0 0 0,-1 1 0 0 0,0-1-1 0 0,1 1 1 0 0,9 8 98 0 0,-10-9-112 0 0,37 54 250 0 0,51 102-31 0 0,-47-68-187 0 0,38 116 0 0 0,-49-127-51 0 0,-21-51-54 0 0,17 33 1 0 0,-4-10-264 0 0,-3 2-1068 0 0,-18-44 1486 0 0,3 11-4070 0 0,-4-16 3402 0 0,0 0 0 0 0,0-1 0 0 0,0 1 0 0 0,0-1 0 0 0,0 1 0 0 0,0 0-1 0 0,0-1 1 0 0,-1 1 0 0 0,1-1 0 0 0,-1 1 0 0 0,1-1 0 0 0,-1 1 0 0 0,1-1-1 0 0,-1 1 1 0 0,0-1 0 0 0,0 0 0 0 0,0 1 0 0 0,0-1 0 0 0,0 0 0 0 0,0 0-1 0 0,0 0 1 0 0,0 1 0 0 0,0-1 0 0 0,-1 0 0 0 0,0 0 0 0 0,0 1 174 0 0,0-1 0 0 0,1 0 0 0 0,-1 0 0 0 0,0 0 1 0 0,0 0-1 0 0,1 0 0 0 0,-1 0 0 0 0,0-1 0 0 0,0 1 0 0 0,0-1 1 0 0,0 1-1 0 0,0-1 0 0 0,0 0 0 0 0,0 1 0 0 0,-4-1 0 0 0,-5 0-767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9:0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23 192 204 0 0,'-1'-8'2019'0'0,"1"0"-1"0"0,-2 1 1 0 0,1-1-1 0 0,-4-11 1 0 0,2 12-917 0 0,1-1 0 0 0,0 0 0 0 0,1 0 0 0 0,-1-12 0 0 0,-2-63 5364 0 0,5 83-6305 0 0,0-1 1 0 0,0 0-1 0 0,0 0 0 0 0,0 1 0 0 0,-1-1 0 0 0,1 1 0 0 0,0-1 0 0 0,0 1 0 0 0,0-1 0 0 0,0 1 1 0 0,0 0-1 0 0,0-1 0 0 0,0 1 0 0 0,1 0 0 0 0,-1 0 0 0 0,0-1 0 0 0,0 1 0 0 0,0 0 0 0 0,0 0 1 0 0,0 0-1 0 0,2 1 0 0 0,26 1 254 0 0,-19 3-345 0 0,0 0 0 0 0,0 0 0 0 0,0 2 0 0 0,-1-1 0 0 0,0 1 0 0 0,0 0 0 0 0,-1 1 0 0 0,1 0 0 0 0,-2 0 0 0 0,1 1 0 0 0,8 14 0 0 0,5 9-19 0 0,-2 1 0 0 0,17 38-1 0 0,89 247-152 0 0,-92-226 1 0 0,-12-35 37 0 0,33 86-179 0 0,-28-92 91 0 0,-22-42 98 0 0,-4-7 29 0 0,1-1 0 0 0,-1 1 0 0 0,1-1-1 0 0,-1 1 1 0 0,1-1 0 0 0,-1 1 0 0 0,1-1 0 0 0,0 1 0 0 0,0-1 0 0 0,0 0 0 0 0,0 1-1 0 0,0-1 1 0 0,0 0 0 0 0,0 0 0 0 0,1 0 0 0 0,0 1 0 0 0,-1-3 63 0 0,0-1 0 0 0,0 0 0 0 0,-1 0 0 0 0,1 1 0 0 0,-1-1 0 0 0,1 0 1 0 0,-1 0-1 0 0,0 0 0 0 0,0 0 0 0 0,0 0 0 0 0,0 0 0 0 0,0 0 0 0 0,0 0 0 0 0,-1-2 1 0 0,1 0 113 0 0,2-19 42 0 0,1-1 1 0 0,1 1-1 0 0,1 0 1 0 0,2 1-1 0 0,0-1 1 0 0,11-23-1 0 0,4 1-32 0 0,39-63 0 0 0,-13 27-83 0 0,-29 50-52 0 0,25-31 1 0 0,8-14 2 0 0,55-91-404 0 0,-98 155 363 0 0,-9 12-11 0 0,0 0 0 0 0,0 0 0 0 0,0 0 0 0 0,0 0 0 0 0,0 0 0 0 0,0 0 1 0 0,0 0-1 0 0,0 0 0 0 0,0 0 0 0 0,0 0 0 0 0,0 1 0 0 0,0-1 0 0 0,0 0 0 0 0,0 0 0 0 0,0 0 0 0 0,0 0 0 0 0,0 0 1 0 0,0 0-1 0 0,0 0 0 0 0,0 0 0 0 0,0 0 0 0 0,0 0 0 0 0,0 0 0 0 0,0 0 0 0 0,1 0 0 0 0,-1 0 0 0 0,0 0 1 0 0,0 0-1 0 0,0 1 0 0 0,0-1 0 0 0,0 0 0 0 0,0 0 0 0 0,0 0 0 0 0,0 0 0 0 0,0 0 0 0 0,0 0 0 0 0,0 0 1 0 0,0 0-1 0 0,0 0 0 0 0,0 0 0 0 0,0 0 0 0 0,0 0 0 0 0,1 0 0 0 0,-1 0 0 0 0,0 0 0 0 0,0 0 0 0 0,0 0 1 0 0,0 0-1 0 0,0 0 0 0 0,0 0 0 0 0,0 0 0 0 0,0 0 0 0 0,0 0 0 0 0,0 0 0 0 0,0 0 0 0 0,0 0 0 0 0,0 0 1 0 0,0 0-1 0 0,1 0 0 0 0,-1 0 0 0 0,0 0 0 0 0,0 0 0 0 0,0 0 0 0 0,0-1 0 0 0,0 1 0 0 0,0 0 0 0 0,0 0 0 0 0,-6 26-4862 0 0,0-3 1794 0 0,3-5 1173 0 0,0 0 0 0 0,-1 0 0 0 0,-1-1 0 0 0,0 1 0 0 0,-1-1 0 0 0,-2-1 0 0 0,1 1 0 0 0,-13 18 0 0 0,9-19 692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36 700 0 0,'-23'-4'5598'0'0,"19"3"-4674"0"0,1 1-1 0 0,-1-1 0 0 0,0 0 1 0 0,0 1-1 0 0,0 0 0 0 0,0 0 0 0 0,0 0 1 0 0,-7 2-1 0 0,0 1 1094 0 0,-30 8 3823 0 0,-1 8-3300 0 0,34-14-2417 0 0,1 1 1 0 0,-1 1 0 0 0,1 0-1 0 0,0 0 1 0 0,0 0-1 0 0,1 1 1 0 0,0 0-1 0 0,0 0 1 0 0,1 0-1 0 0,0 1 1 0 0,0 0-1 0 0,1 0 1 0 0,1 0-1 0 0,-4 12 1 0 0,2-5-89 0 0,1 0 0 0 0,1 0 0 0 0,0 0 0 0 0,1 1 0 0 0,1-1 0 0 0,0 1 0 0 0,4 31 0 0 0,-2-44-40 0 0,0 1 0 0 0,0 0 0 0 0,0-1 0 0 0,1 1-1 0 0,0-1 1 0 0,0 0 0 0 0,0 0 0 0 0,1 1 0 0 0,-1-1-1 0 0,1-1 1 0 0,0 1 0 0 0,0 0 0 0 0,0-1-1 0 0,0 1 1 0 0,1-1 0 0 0,0 0 0 0 0,-1 0 0 0 0,1-1-1 0 0,0 1 1 0 0,0-1 0 0 0,1 0 0 0 0,-1 0-1 0 0,0 0 1 0 0,1 0 0 0 0,-1-1 0 0 0,1 0 0 0 0,0 0-1 0 0,-1 0 1 0 0,1 0 0 0 0,0-1 0 0 0,-1 0-1 0 0,1 0 1 0 0,0 0 0 0 0,0 0 0 0 0,-1-1 0 0 0,1 0-1 0 0,0 0 1 0 0,-1 0 0 0 0,1-1 0 0 0,-1 1 0 0 0,1-1-1 0 0,-1 0 1 0 0,0 0 0 0 0,0-1 0 0 0,8-5-1 0 0,-4 3 19 0 0,0-1-1 0 0,-1 0 0 0 0,0-1 1 0 0,0 1-1 0 0,0-1 0 0 0,-1-1 1 0 0,0 1-1 0 0,0-1 0 0 0,-1 0 1 0 0,7-14-1 0 0,-7 10-10 0 0,-1 0 0 0 0,0 0 0 0 0,-1-1 0 0 0,-1 1 0 0 0,2-21 1 0 0,-3 27-28 0 0,-1-1 0 0 0,0 1 0 0 0,-1 0 1 0 0,0 0-1 0 0,1 0 0 0 0,-2 0 1 0 0,1 0-1 0 0,-1 1 0 0 0,0-1 0 0 0,0 0 1 0 0,-1 1-1 0 0,1-1 0 0 0,-1 1 0 0 0,-6-9 1 0 0,-11-12-231 0 0,-25-29-406 0 0,40 49 528 0 0,0 1 1 0 0,-1 0 0 0 0,0 0 0 0 0,0 1-1 0 0,0 0 1 0 0,0 0 0 0 0,-9-4 0 0 0,3 1-219 0 0,10 5 273 0 0,0 1 1 0 0,1 0-1 0 0,-1 0 1 0 0,0 0-1 0 0,1 1 1 0 0,-1-1-1 0 0,0 0 1 0 0,0 1-1 0 0,0-1 1 0 0,0 1-1 0 0,-3-1 1 0 0,-6 0-523 0 0,-4 1-684 0 0,13 1 857 0 0,0 0 1 0 0,0-1-1 0 0,0 1 1 0 0,1 1-1 0 0,-1-1 1 0 0,0 0-1 0 0,1 0 1 0 0,-1 1 0 0 0,1-1-1 0 0,-1 0 1 0 0,1 1-1 0 0,0 0 1 0 0,-1-1-1 0 0,1 1 1 0 0,0 0-1 0 0,0-1 1 0 0,0 1-1 0 0,1 0 1 0 0,-1 0-1 0 0,0 0 1 0 0,0 3 0 0 0,0-1-399 0 0,1 0 1 0 0,0 0-1 0 0,-1 0 1 0 0,2 0-1 0 0,-1 0 1 0 0,0-1-1 0 0,1 1 1 0 0,0 0-1 0 0,-1 0 1 0 0,2 0-1 0 0,-1-1 1 0 0,2 6-1 0 0,1-3-231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9:01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2 148 0 0,'-10'-2'20291'0'0,"14"5"-19358"0"0,1 1-667 0 0,27 24 1364 0 0,-23-19-1295 0 0,199 229 2883 0 0,-107-131-2957 0 0,-60-65-189 0 0,2-2-1 0 0,1-1 1 0 0,72 47 0 0 0,-95-71-31 0 0,-1 1 0 0 0,26 26 0 0 0,-33-30 32 0 0,-1 1 0 0 0,15 21 0 0 0,-24-30-80 0 0,4 10 708 0 0,-8-13-684 0 0,1 0 0 0 0,0-1 1 0 0,-1 1-1 0 0,1 0 0 0 0,0-1 1 0 0,-1 1-1 0 0,1-1 0 0 0,-1 1 1 0 0,1 0-1 0 0,-1-1 0 0 0,1 1 1 0 0,-1-1-1 0 0,0 1 0 0 0,1-1 1 0 0,-1 0-1 0 0,0 1 0 0 0,1-1 1 0 0,-1 0-1 0 0,0 1 0 0 0,-1-1 1 0 0,-7 6 71 0 0,-1 0 1 0 0,1 1-1 0 0,0 0 1 0 0,-11 12 0 0 0,-13 10 24 0 0,-38 33 66 0 0,-20 24-3 0 0,54-47-104 0 0,-109 116 79 0 0,113-122-160 0 0,-29 29-150 0 0,18-18-252 0 0,35-32 143 0 0,8-11 139 0 0,1 0 0 0 0,-1 0 0 0 0,0 0 0 0 0,1 0 0 0 0,-1 0 0 0 0,0 0 0 0 0,0 0-1 0 0,0 0 1 0 0,0 0 0 0 0,0 0 0 0 0,0 0 0 0 0,0 0 0 0 0,0-1 0 0 0,0 1 0 0 0,0 0 0 0 0,0-1 0 0 0,-2 2 0 0 0,-1-42-24700 0 0,4 35 23627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9:0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17 560 0 0,'17'-16'22446'0'0,"-23"15"-19093"0"0,-80 80-2119 0 0,-83 94-974 0 0,3 0 66 0 0,17-28-125 0 0,88-89-191 0 0,58-53-13 0 0,-1 0-1 0 0,1 0 1 0 0,-1-1-1 0 0,0 1 1 0 0,1-1-1 0 0,-1 0 1 0 0,0 0 0 0 0,-8 2-1 0 0,6-3 43 0 0,5 3-256 0 0,1-2 175 0 0,0 0 38 0 0,1 0-1 0 0,-1 0 1 0 0,1 0-1 0 0,-1 0 1 0 0,1-1-1 0 0,0 1 1 0 0,0 0-1 0 0,0-1 0 0 0,0 1 1 0 0,0 0-1 0 0,0-1 1 0 0,0 1-1 0 0,3 1 1 0 0,25 22 7 0 0,-12-10 12 0 0,162 192 314 0 0,-149-170-274 0 0,76 104 114 0 0,-99-129-208 0 0,2-1 0 0 0,0 0 0 0 0,19 18 0 0 0,-19-18-135 0 0,-8-10 45 0 0,0 0 1 0 0,-1 1 0 0 0,1-1-1 0 0,0 0 1 0 0,0 0 0 0 0,1 0-1 0 0,-1 0 1 0 0,0 0 0 0 0,0 0-1 0 0,1 0 1 0 0,-1 0-1 0 0,0 0 1 0 0,1 0 0 0 0,-1-1-1 0 0,2 2 1 0 0,-2-2-124 0 0,-1 0 0 0 0,1 0 0 0 0,-1 0 0 0 0,1 0 0 0 0,-1 0 0 0 0,1 1 0 0 0,-1-1 1 0 0,1 0-1 0 0,-1 0 0 0 0,0 1 0 0 0,1-1 0 0 0,-1 0 0 0 0,1 1 0 0 0,-1-1 0 0 0,0 1 0 0 0,1-1 0 0 0,-1 0 0 0 0,0 1 0 0 0,1-1 0 0 0,-1 1 0 0 0,0-1 0 0 0,0 1 0 0 0,0-1 0 0 0,1 1 1 0 0,-1-1-1 0 0,0 1 0 0 0,0-1 0 0 0,0 1 0 0 0,0-1 0 0 0,0 1 0 0 0,0-1 0 0 0,0 1 0 0 0,0-1 0 0 0,0 1 0 0 0,0-1 0 0 0,0 1 0 0 0,0-1 0 0 0,0 1 0 0 0,-1-1 0 0 0,1 1 0 0 0,0-1 1 0 0,0 1-1 0 0,0-1 0 0 0,-1 1 0 0 0,1-1 0 0 0,-1 1 0 0 0,1 0-196 0 0,0 0 0 0 0,-1 1 0 0 0,1-1 0 0 0,-1 0 0 0 0,1 0 1 0 0,-1 0-1 0 0,0 0 0 0 0,1 0 0 0 0,-1 0 0 0 0,0 0 0 0 0,0 0 0 0 0,0-1 0 0 0,1 1 0 0 0,-1 0 1 0 0,0 0-1 0 0,0-1 0 0 0,0 1 0 0 0,0 0 0 0 0,0-1 0 0 0,0 1 0 0 0,-2 0 0 0 0,-11-1-2325 0 0,6 0 1614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9:10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173 723 328 0 0,'0'0'7778'0'0,"0"-23"-6200"0"0,-2 19-1067 0 0,-1 0 0 0 0,1-1 0 0 0,-1 1 0 0 0,0 0 0 0 0,0 0 0 0 0,0 0 0 0 0,-1 1 0 0 0,-6-6 0 0 0,-17-21 1664 0 0,23 25-1864 0 0,0 1 0 0 0,0-1 1 0 0,0 1-1 0 0,-7-5 0 0 0,-11-11 731 0 0,-15-23 800 0 0,26 34-1312 0 0,10 8-456 0 0,0 0 0 0 0,0 1 0 0 0,0-1 0 0 0,-1 0 0 0 0,1 0 0 0 0,0 0 0 0 0,0 0 0 0 0,1 0 0 0 0,-1 0 1 0 0,0 0-1 0 0,0 0 0 0 0,0-1 0 0 0,1 1 0 0 0,-1 0 0 0 0,1 0 0 0 0,-2-4 3385 0 0,2 5-3412 0 0,0 0 0 0 0,0-1 0 0 0,0 1 0 0 0,0 0 0 0 0,0 0 0 0 0,0 0 0 0 0,0-1 0 0 0,0 1 0 0 0,0 0 0 0 0,0 0 0 0 0,0 0-1 0 0,0 0 1 0 0,0-1 0 0 0,0 1 0 0 0,1 0 0 0 0,-1 0 0 0 0,0 0 0 0 0,0 0 0 0 0,0-1 0 0 0,0 1 0 0 0,0 0 0 0 0,0 0 0 0 0,0 0 0 0 0,1 0-1 0 0,-1 0 1 0 0,0 0 0 0 0,0-1 0 0 0,0 1 0 0 0,0 0 0 0 0,0 0 0 0 0,1 0 0 0 0,-1 0 0 0 0,0 0 0 0 0,0 0 0 0 0,0 0 0 0 0,0 0 0 0 0,1 0 0 0 0,-1 0-1 0 0,0 0 1 0 0,0 0 0 0 0,0 0 0 0 0,0 0 0 0 0,1 0 0 0 0,-1 0 0 0 0,0 0 0 0 0,0 0 0 0 0,0 0 0 0 0,1 0 0 0 0,-1 0 0 0 0,0 0 0 0 0,0 0-1 0 0,0 0 1 0 0,0 0 0 0 0,1 0 0 0 0,0 0-49 0 0,25 12-58 0 0,39 38 137 0 0,-42-32-40 0 0,-14-11-19 0 0,0 1 0 0 0,0-1 1 0 0,-1 1-1 0 0,10 12 0 0 0,97 125 101 0 0,-57-66-121 0 0,23 31-133 0 0,-11-15-112 0 0,-69-94 235 0 0,-1-1-350 0 0,-1 0 361 0 0,1-1-1 0 0,-1 1 1 0 0,1-1 0 0 0,0 1 0 0 0,-1-1 0 0 0,1 1-1 0 0,0-1 1 0 0,0 1 0 0 0,-1-1 0 0 0,1 1 0 0 0,0-1 0 0 0,0 0-1 0 0,0 1 1 0 0,0-1 0 0 0,0 1 0 0 0,0-1 0 0 0,-1 1-1 0 0,1-1 1 0 0,1 0 0 0 0,-1 1 0 0 0,0-1 0 0 0,0 1 0 0 0,0-1-1 0 0,0 0 1 0 0,0 1 0 0 0,0-1 0 0 0,1 0 0 0 0,3-16 8 0 0,6-7 16 0 0,1 1 0 0 0,1 0 0 0 0,28-39-1 0 0,-31 49-21 0 0,73-94 11 0 0,-7 1-23 0 0,49-79 34 0 0,-79 110 3 0 0,22-41 22 0 0,-44 74-37 0 0,83-145-71 0 0,-66 120-385 0 0,-39 66 371 0 0,-27 7-19195 0 0,-23-6 11908 0 0,38 0 6334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9:11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202 610 420 0 0,'-28'33'4210'0'0,"26"-32"-3650"0"0,-20 9 1979 0 0,13-5-1896 0 0,8-5-634 0 0,1 0-1 0 0,0 0 0 0 0,0 0 1 0 0,-1 0-1 0 0,1 0 0 0 0,0 0 1 0 0,0 0-1 0 0,0 1 0 0 0,-1-1 0 0 0,1 0 1 0 0,0 0-1 0 0,0 0 0 0 0,-1 0 1 0 0,1 0-1 0 0,0 0 0 0 0,0 0 1 0 0,0 0-1 0 0,0 1 0 0 0,-1-1 0 0 0,1 0 1 0 0,0 0-1 0 0,0 0 0 0 0,0 0 1 0 0,0 1-1 0 0,-1-1 0 0 0,1 0 1 0 0,0 0-1 0 0,0 0 0 0 0,0 1 0 0 0,0-1 1 0 0,0 0-1 0 0,0 0 0 0 0,0 0 1 0 0,0 1-1 0 0,0-1 0 0 0,0 0 1 0 0,0 0-1 0 0,0 1 0 0 0,0 0 17 0 0,-1-1 0 0 0,1 0 0 0 0,0 1 1 0 0,-1-1-1 0 0,1 1 0 0 0,0-1 0 0 0,0 0 0 0 0,-1 1 0 0 0,1-1 0 0 0,-1 0 0 0 0,1 1 0 0 0,0-1 1 0 0,-1 0-1 0 0,1 1 0 0 0,-1-1 0 0 0,1 0 0 0 0,-1 0 0 0 0,1 0 0 0 0,0 1 0 0 0,-1-1 0 0 0,1 0 1 0 0,-1 0-1 0 0,1 0 0 0 0,-1 0 0 0 0,1 0 0 0 0,-1 0 0 0 0,1 0 0 0 0,-1 0 0 0 0,0 0 0 0 0,-20 0 1204 0 0,17 0-889 0 0,-2 0 52 0 0,0 0 0 0 0,0 0 0 0 0,0 1-1 0 0,-1 0 1 0 0,1 1 0 0 0,1-1 0 0 0,-9 4 0 0 0,12-4-64 0 0,-1 0 0 0 0,1 0 0 0 0,-1 0-1 0 0,0 0 1 0 0,1-1 0 0 0,-1 1 0 0 0,0-1 0 0 0,0 0 0 0 0,-3 0 0 0 0,-4 12 8288 0 0,14-14-8594 0 0,0-1 0 0 0,-1 1 0 0 0,1 0 0 0 0,0-1 0 0 0,-1 0 0 0 0,1 0 0 0 0,-1 0 1 0 0,0 0-1 0 0,0 0 0 0 0,4-7 0 0 0,-5 7-3 0 0,47-61 625 0 0,59-102-1 0 0,-28 39-430 0 0,-9 21-134 0 0,-68 100-80 0 0,-1 4-1 0 0,-1-1 1 0 0,1 1 0 0 0,-1 0-1 0 0,1-1 1 0 0,0 1 0 0 0,0 0 0 0 0,0 0-1 0 0,3-2 1 0 0,2-3 8 0 0,-6 7-5 0 0,2-7-44 0 0,8-9 6 0 0,8-16 12 0 0,-11 15 7 0 0,-5 16 14 0 0,6-16-135 0 0,-8 17 128 0 0,1-1-1 0 0,-1 0 0 0 0,1-1 0 0 0,-1 1 1 0 0,0 0-1 0 0,0 0 0 0 0,1 0 1 0 0,-1-1-1 0 0,0 1 0 0 0,0-1 1 0 0,0 1-1 0 0,0-1 0 0 0,-1 1 0 0 0,2-3 1 0 0,1-2 8 0 0,23-27-38 0 0,-25 32 64 0 0,-1 0 1 0 0,0 1 0 0 0,0-1 0 0 0,1 1-1 0 0,-1-1 1 0 0,1 0 0 0 0,-1 1 0 0 0,0-1-1 0 0,1 1 1 0 0,-1-1 0 0 0,1 1 0 0 0,-1-1-1 0 0,1 1 1 0 0,0-1 0 0 0,-1 1 0 0 0,1 0-1 0 0,-1-1 1 0 0,1 1 0 0 0,0 0 0 0 0,-1-1-1 0 0,1 1 1 0 0,0 0 0 0 0,0 0 0 0 0,-1 0 0 0 0,1 0-1 0 0,1 0 1 0 0,13 14 792 0 0,-7-6-1094 0 0,21 28 276 0 0,40 67 0 0 0,-32-46 29 0 0,143 226 213 0 0,-158-247-208 0 0,91 159 85 0 0,-95-162-121 0 0,81 139-348 0 0,-96-162-4609 0 0,-10-11 948 0 0,-24-17-2299 0 0,13 7 2235 0 0,-55-22-3828 0 0,56 27 6800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9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6 120 0 0,'0'0'609'0'0,"-24"0"1268"0"0,0-6-3696 0 0,23 6 1332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9:13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651 102 12 0 0,'3'-4'373'0'0,"0"1"0"0"0,0-1 0 0 0,0 1 0 0 0,1 0 0 0 0,0 1 0 0 0,-1-1-1 0 0,1 0 1 0 0,7-3 0 0 0,14-9 2467 0 0,21-13 3325 0 0,-31 1 9703 0 0,-19 28-15807 0 0,1 0 1 0 0,0 0-1 0 0,0 0 0 0 0,-1 0 0 0 0,1 1 0 0 0,0-1 1 0 0,0 1-1 0 0,1 0 0 0 0,-1 0 0 0 0,0 0 0 0 0,1 0 1 0 0,-1 0-1 0 0,-2 4 0 0 0,-39 42-209 0 0,30-32 148 0 0,-116 136-298 0 0,54-61 224 0 0,-142 135-1 0 0,192-206 103 0 0,-1-1-1 0 0,0-1 1 0 0,-1-2-1 0 0,-1 0 1 0 0,-38 13-1 0 0,62-26-21 0 0,0-1 0 0 0,0-1 0 0 0,0 1 0 0 0,0-1 0 0 0,-1 0 0 0 0,-6 1 0 0 0,11-2-11 0 0,2 0-576 0 0,1 1 574 0 0,-1 0 0 0 0,1 0 0 0 0,-1-1 0 0 0,0 1 0 0 0,1-1 0 0 0,-1 0 0 0 0,1 1 0 0 0,0-1 0 0 0,-1 0 0 0 0,1 0-1 0 0,-1 0 1 0 0,3 0 0 0 0,4 1 58 0 0,-2 2-16 0 0,1-1 0 0 0,0 0 0 0 0,0 0 0 0 0,0-1 0 0 0,10 2 0 0 0,29 6 115 0 0,29 8 8 0 0,-23-6-61 0 0,-13-2-26 0 0,140 42 251 0 0,-153-42-272 0 0,15 6 23 0 0,21 13 28 0 0,-41-20-58 0 0,36 22 0 0 0,-49-25-58 0 0,1 0-1 0 0,-1-1 1 0 0,15 6-1 0 0,0 7-186 0 0,-20-16 77 0 0,0 1-1 0 0,0 0 1 0 0,0 0 0 0 0,0 0 0 0 0,0 0 0 0 0,-1 0-1 0 0,1 1 1 0 0,2 2 0 0 0,8 11-3422 0 0,-14 2-8394 0 0,0-16 11397 0 0,-1-1 0 0 0,1 0 0 0 0,-1 1 0 0 0,0-1 1 0 0,0 0-1 0 0,1 0 0 0 0,-1 0 0 0 0,0 0 0 0 0,0 0 0 0 0,0 0 0 0 0,0 0 1 0 0,0-1-1 0 0,0 1 0 0 0,0-1 0 0 0,0 1 0 0 0,0-1 0 0 0,-1 0 1 0 0,1 0-1 0 0,-2 0 0 0 0,-7-5-657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9:17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6567 116 432 0 0,'59'-11'6367'0'0,"-56"10"-5925"0"0,0 1 1 0 0,-1 0-1 0 0,1-1 0 0 0,0 0 0 0 0,0 1 0 0 0,-1-1 0 0 0,1 0 1 0 0,-1 0-1 0 0,1-1 0 0 0,-1 1 0 0 0,1 0 0 0 0,-1-1 0 0 0,0 0 1 0 0,1 1-1 0 0,-1-1 0 0 0,2-3 0 0 0,-3 4-368 0 0,-1 0 0 0 0,0 0 0 0 0,0 0 0 0 0,1 0 0 0 0,-1 0 0 0 0,0 0 1 0 0,0 0-1 0 0,0 0 0 0 0,0 0 0 0 0,0 0 0 0 0,0 0 0 0 0,0 0 0 0 0,0 0 0 0 0,-1 0 0 0 0,1 0 0 0 0,0 0 0 0 0,-1 0 0 0 0,1 1 1 0 0,0-1-1 0 0,-1 0 0 0 0,1 0 0 0 0,-1 0 0 0 0,0 0 0 0 0,1 0 0 0 0,-1 1 0 0 0,0-1 0 0 0,1 0 0 0 0,-1 1 0 0 0,0-1 0 0 0,0 0 1 0 0,1 1-1 0 0,-1-1 0 0 0,0 1 0 0 0,-1-1 0 0 0,-2-2-9 0 0,0 0-1 0 0,-1 1 1 0 0,1 0 0 0 0,0 0 0 0 0,-7-3 0 0 0,-19-5 98 0 0,-12-2 12 0 0,-9 5 370 0 0,0 3 0 0 0,-1 2 0 0 0,-71 6 0 0 0,-36 16 957 0 0,-168 43 0 0 0,-278 98-516 0 0,599-159-980 0 0,-215 75 131 0 0,-186 72 57 0 0,11 24 33 0 0,273-118-159 0 0,-789 403 596 0 0,477-193-464 0 0,14 25-36 0 0,134-77-154 0 0,10 13-1 0 0,-322 337 1 0 0,119 2-99 0 0,373-419 46 0 0,-94 173 0 0 0,143-214-67 0 0,5 3 1 0 0,5 2 0 0 0,-44 149 0 0 0,75-199-46 0 0,2 2 0 0 0,3-1 1 0 0,3 2-1 0 0,3-1 0 0 0,3 1 0 0 0,2 0 1 0 0,3 0-1 0 0,10 66 0 0 0,-2-80-12 0 0,2-2 1 0 0,1 1-1 0 0,3-2 1 0 0,2 0-1 0 0,2-1 0 0 0,1-1 1 0 0,3-1-1 0 0,2-1 0 0 0,1-1 1 0 0,2-1-1 0 0,2-2 0 0 0,56 56 1 0 0,-33-45 102 0 0,2-1 1 0 0,2-4-1 0 0,2-2 0 0 0,1-2 1 0 0,3-3-1 0 0,0-3 1 0 0,127 46-1 0 0,-86-46 266 0 0,1-6 0 0 0,1-4 0 0 0,1-4-1 0 0,1-5 1 0 0,130 0 0 0 0,-38-15 635 0 0,385-51 0 0 0,-325 7-210 0 0,265-81 1 0 0,238-128-7 0 0,148-122-349 0 0,-40-82-286 0 0,-88-75-123 0 0,-73-89 85 0 0,-580 487 135 0 0,-6-6 0 0 0,-7-5 0 0 0,104-165-1 0 0,-170 226 55 0 0,-3-2-1 0 0,71-175 1 0 0,-103 214-73 0 0,-3 0 0 0 0,-1-1 0 0 0,-2-1 1 0 0,-2 0-1 0 0,-3 0 0 0 0,-2 0 0 0 0,-3-90 0 0 0,-5 107-55 0 0,-1 0 1 0 0,-1 1-1 0 0,-2-1 0 0 0,-1 1 1 0 0,-2 1-1 0 0,0 0 0 0 0,-3 0 1 0 0,0 1-1 0 0,-2 1 0 0 0,0 0 0 0 0,-2 2 1 0 0,-2 0-1 0 0,0 1 0 0 0,-1 0 1 0 0,-2 2-1 0 0,0 1 0 0 0,-1 1 1 0 0,-2 0-1 0 0,-53-32 0 0 0,31 27-36 0 0,-2 1-1 0 0,0 3 1 0 0,-83-25 0 0 0,59 27-28 0 0,0 3 0 0 0,-80-7 0 0 0,6 13-47 0 0,0 7 0 0 0,-174 17 0 0 0,128 5 77 0 0,-329 77 0 0 0,-171 116 295 0 0,433-108 20 0 0,5 11-1 0 0,-412 251 1 0 0,280-84-173 0 0,378-273-121 0 0,-262 231-421 0 0,229-195-27 0 0,2 2 0 0 0,2 2 0 0 0,-59 97 0 0 0,84-119-219 0 0,1 0 1 0 0,1 1-1 0 0,1 1 0 0 0,1 0 0 0 0,2 1 0 0 0,1-1 0 0 0,1 1 0 0 0,1 1 0 0 0,2-1 1 0 0,0 40-1 0 0,3-52 13 0 0,1 1 1 0 0,1-1-1 0 0,1 1 1 0 0,0-1 0 0 0,1 0-1 0 0,1 0 1 0 0,0-1-1 0 0,2 0 1 0 0,0 0 0 0 0,0 0-1 0 0,1 0 1 0 0,1-1-1 0 0,1-1 1 0 0,0 0 0 0 0,1 0-1 0 0,1-1 1 0 0,0 0-1 0 0,24 19 1 0 0,-20-20 105 0 0,0-1-1 0 0,1 0 1 0 0,1-2 0 0 0,0 0-1 0 0,0-1 1 0 0,1 0 0 0 0,32 7-1 0 0,19-2-512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5 248 0 0,'-9'-4'11292'0'0,"1"21"-1846"0"0,6-3-8437 0 0,9 143 915 0 0,-2-93-1543 0 0,-1 682 1986 0 0,-9-369-1847 0 0,5-275 152 0 0,0-102-669 0 0,0 0 1 0 0,0 0 0 0 0,0 0 0 0 0,0 0 0 0 0,0 0-1 0 0,0 0 1 0 0,-1 0 0 0 0,1 0 0 0 0,0 0 0 0 0,0 0-1 0 0,0 0 1 0 0,0 0 0 0 0,0 0 0 0 0,0 0 0 0 0,0 0 0 0 0,0 0-1 0 0,0 0 1 0 0,-1 0 0 0 0,1 0 0 0 0,0 0 0 0 0,0 0-1 0 0,0 0 1 0 0,0 0 0 0 0,0 0 0 0 0,0 0 0 0 0,0 0-1 0 0,0 0 1 0 0,0 0 0 0 0,0 0 0 0 0,0 0 0 0 0,0 0-1 0 0,-1 0 1 0 0,1-1 0 0 0,0 1 0 0 0,0 0 0 0 0,0 0 0 0 0,0 0-1 0 0,0 0 1 0 0,0 0 0 0 0,0 0 0 0 0,0 0 0 0 0,0 0-1 0 0,0 0 1 0 0,0-1 0 0 0,0 16-343 0 0,10 28 75 0 0,-9-34 449 0 0,2-17-122 0 0,4-27 158 0 0,14-72 265 0 0,7-32-206 0 0,-20 98-237 0 0,3-13-3 0 0,-2 24-25 0 0,6-45 0 0 0,-8 39-19 0 0,3-7-25 0 0,19-51 0 0 0,-23 75 9 0 0,-5 18 14 0 0,0-1-1 0 0,-1 1 1 0 0,1-1-1 0 0,0 1 1 0 0,0-1-1 0 0,0 1 1 0 0,0 0-1 0 0,0-1 0 0 0,1 1 1 0 0,-1 0-1 0 0,0 0 1 0 0,1 0-1 0 0,-1 0 1 0 0,0 0-1 0 0,1 0 1 0 0,-1 0-1 0 0,1 1 1 0 0,0-1-1 0 0,-1 0 1 0 0,1 1-1 0 0,-1-1 1 0 0,1 1-1 0 0,0 0 0 0 0,-1 0 1 0 0,1-1-1 0 0,0 1 1 0 0,0 0-1 0 0,-1 0 1 0 0,1 1-1 0 0,3-1 1 0 0,1 1-12 0 0,0 0 0 0 0,0 1-1 0 0,0-1 1 0 0,0 1 0 0 0,0 0 0 0 0,-1 1 0 0 0,8 4 0 0 0,62 38-41 0 0,-60-34 68 0 0,-1 0-1 0 0,25 26 1 0 0,-1-1 21 0 0,-25-23-9 0 0,0 1 0 0 0,-1 0 1 0 0,-1 1-1 0 0,14 23 1 0 0,-9-14 11 0 0,-8-10-5 0 0,-1-1 1 0 0,0 2 0 0 0,6 19 0 0 0,8 18 49 0 0,-17-43-105 0 0,0 1-1 0 0,0 0 1 0 0,-1 0 0 0 0,0 0 0 0 0,-1 0 0 0 0,1 13-1 0 0,-1-18-696 0 0,-1-5 709 0 0,-1 0-1 0 0,0 0 0 0 0,0 0 1 0 0,0 0-1 0 0,0 0 1 0 0,1 0-1 0 0,-1 1 1 0 0,0-1-1 0 0,0 0 0 0 0,0 0 1 0 0,0 0-1 0 0,0 0 1 0 0,0 0-1 0 0,1 1 0 0 0,-1-1 1 0 0,0 0-1 0 0,0 0 1 0 0,0 0-1 0 0,0 0 0 0 0,0 1 1 0 0,0-1-1 0 0,0 0 1 0 0,0 0-1 0 0,0 0 0 0 0,0 1 1 0 0,0-1-1 0 0,0 0 1 0 0,0 0-1 0 0,0 0 1 0 0,0 0-1 0 0,0 1 0 0 0,0-1 1 0 0,0 0-1 0 0,0 0 1 0 0,0 0-1 0 0,0 1 0 0 0,0-1 1 0 0,0 0-1 0 0,0 0 1 0 0,0 0-1 0 0,-1 0 0 0 0,1 0 1 0 0,0 1-1 0 0,0-1 1 0 0,0 0-1 0 0,0 0 1 0 0,0 0-1 0 0,0 0 0 0 0,-1 0 1 0 0,1 0-1 0 0,0 1 1 0 0,0-1-1 0 0,0 0 0 0 0,0 0 1 0 0,-1 0-1 0 0,1 0 1 0 0,0 0-1 0 0,0 0 0 0 0,0 0 1 0 0,-1 0-1 0 0,1 0 1 0 0,0 0-1 0 0,-1 2-280 0 0,1-1 0 0 0,-1 1-1 0 0,0 0 1 0 0,0-1 0 0 0,0 1-1 0 0,0-1 1 0 0,0 1 0 0 0,0-1-1 0 0,-2 2 1 0 0,-15 15-5235 0 0,9-8 2761 0 0,0-1-1 0 0,-1 0 1 0 0,0 0-1 0 0,0-1 1 0 0,-23 13 0 0 0,22-15 1587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4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7 244 0 0,'0'0'4664'0'0,"-12"-6"5518"0"0,11 6-9799 0 0,1 0 0 0 0,-1 0 0 0 0,1 0 0 0 0,-1 0 0 0 0,1 0-1 0 0,-1 0 1 0 0,0 0 0 0 0,1 0 0 0 0,-1 0 0 0 0,1 0 0 0 0,-1 0 0 0 0,1 1 0 0 0,-1-1 0 0 0,1 0 0 0 0,-1 0 0 0 0,-2 3 2680 0 0,2-2-2680 0 0,-1 14 2317 0 0,3-6-3076 0 0,0 3 414 0 0,0 0 0 0 0,1-1 0 0 0,1 1 0 0 0,4 12 0 0 0,5 33-72 0 0,-10-47 23 0 0,1 1-1 0 0,0-1 0 0 0,7 19 1 0 0,6 17-232 0 0,-9-19-438 0 0,2 0-1 0 0,13 28 1 0 0,-8-23-1050 0 0,-3 4-2287 0 0,-4-11-1598 0 0,-5-23 3539 0 0,-2-2 1846 0 0,0 1 0 0 0,0-1 0 0 0,0 0 0 0 0,0 1 0 0 0,0-1 1 0 0,0 0-1 0 0,0 1 0 0 0,0-1 0 0 0,0 0 0 0 0,0 0 0 0 0,0 1 0 0 0,0-1 1 0 0,0 0-1 0 0,0 1 0 0 0,0-1 0 0 0,0 0 0 0 0,-1 0 0 0 0,1 1 1 0 0,0-1-1 0 0,-2 2-1616 0 0,-8-7-1412 0 0,3 0 2098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411 164 600 0 0,'0'0'2955'0'0,"23"-12"-3350"0"0,-1-20 29 0 0,-22 30 695 0 0,1 1 0 0 0,-1-1-1 0 0,0 0 1 0 0,0 0 0 0 0,0 0-1 0 0,0 0 1 0 0,0 0 0 0 0,0 0-1 0 0,0 0 1 0 0,0 0 0 0 0,-1 1-1 0 0,1-1 1 0 0,-1 0 0 0 0,0 0-1 0 0,1 0 1 0 0,-1 1 0 0 0,0-1 0 0 0,-2-2-1 0 0,0-4 1283 0 0,0 3-1236 0 0,1 1 1 0 0,-1 1 0 0 0,0-1 0 0 0,0 0 0 0 0,0 1-1 0 0,0-1 1 0 0,-1 1 0 0 0,1 0 0 0 0,-1 0-1 0 0,0 0 1 0 0,0 1 0 0 0,0 0 0 0 0,-8-4-1 0 0,-1-1 536 0 0,8 4-597 0 0,0 0 1 0 0,-1 1 0 0 0,1 0-1 0 0,-1 0 1 0 0,1 0-1 0 0,-1 1 1 0 0,1-1 0 0 0,-1 2-1 0 0,0-1 1 0 0,0 0-1 0 0,0 1 1 0 0,0 0-1 0 0,1 1 1 0 0,-1-1 0 0 0,0 1-1 0 0,0 0 1 0 0,1 1-1 0 0,-7 1 1 0 0,3 1-68 0 0,-1 0 1 0 0,1 0-1 0 0,0 1 0 0 0,0 0 1 0 0,1 1-1 0 0,0 0 1 0 0,0 0-1 0 0,0 0 0 0 0,-12 15 1 0 0,-1 1 61 0 0,12-13-160 0 0,0 0 0 0 0,-13 19 0 0 0,9-9-12 0 0,1-2 37 0 0,1 0 0 0 0,-16 35-1 0 0,18-31-83 0 0,1 0 0 0 0,1 0 0 0 0,1 1 0 0 0,-5 37-1 0 0,10-50-94 0 0,1 0 1 0 0,-1 0-1 0 0,1 0 0 0 0,1 0 0 0 0,0 0 0 0 0,0 0 0 0 0,1 0 0 0 0,0 0 1 0 0,0 0-1 0 0,1 0 0 0 0,0-1 0 0 0,1 1 0 0 0,0-1 0 0 0,6 9 0 0 0,-7-13-16 0 0,0 1 0 0 0,1-1-1 0 0,0 0 1 0 0,0 0 0 0 0,0-1-1 0 0,0 1 1 0 0,1-1 0 0 0,-1 0-1 0 0,1 0 1 0 0,0 0 0 0 0,0-1-1 0 0,0 0 1 0 0,0 0 0 0 0,0 0-1 0 0,1 0 1 0 0,-1-1-1 0 0,11 2 1 0 0,1-2-122 0 0,1 0-1 0 0,-1-1 0 0 0,1-1 1 0 0,21-4-1 0 0,-32 4 32 0 0,0-1 0 0 0,-1 0 0 0 0,1-1-1 0 0,-1 1 1 0 0,1-1 0 0 0,11-7-1 0 0,34-27-1010 0 0,-45 32 914 0 0,11-10-884 0 0,-1 0 0 0 0,0-1 0 0 0,-1-1 0 0 0,-1-1 0 0 0,-1 0 0 0 0,-1-1 0 0 0,0 0 0 0 0,-1-1 0 0 0,13-30 0 0 0,-7 5-1722 0 0,-1 0 1 0 0,-3-1 0 0 0,14-71-1 0 0,-21 78 1809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88 452 0 0,'9'-72'8105'0'0,"-9"72"-7784"0"0,0-1-1 0 0,0 1 1 0 0,0-1-1 0 0,1 1 0 0 0,-1 0 1 0 0,0-1-1 0 0,0 1 1 0 0,0-1-1 0 0,0 1 1 0 0,0-1-1 0 0,0 1 0 0 0,0-1 1 0 0,0 1-1 0 0,0-1 1 0 0,0 1-1 0 0,0-1 0 0 0,0 1 1 0 0,0 0-1 0 0,0-1 1 0 0,-1 1-1 0 0,1-1 0 0 0,-3-3 3205 0 0,3 4-3205 0 0,-1 0 1 0 0,0-1-1 0 0,1 1-141 0 0,-1 0-1 0 0,0 0 1 0 0,0 0-1 0 0,1 1 1 0 0,-1-1-1 0 0,0 0 1 0 0,0 0 0 0 0,1 1-1 0 0,-1-1 1 0 0,0 0-1 0 0,1 1 1 0 0,-1-1-1 0 0,1 1 1 0 0,-1-1-1 0 0,1 1 1 0 0,-1-1 0 0 0,0 1-1 0 0,1-1 1 0 0,0 1-1 0 0,-1-1 1 0 0,1 1-1 0 0,-1 1 1 0 0,-2 2 69 0 0,1 1-1 0 0,-1 0 1 0 0,1 0 0 0 0,0 1 0 0 0,1-1-1 0 0,-1 0 1 0 0,1 1 0 0 0,-1 9-1 0 0,0 48-74 0 0,2-48-90 0 0,0 790 840 0 0,19-425-1107 0 0,-16-351-140 0 0,1 0 1 0 0,1-1-1 0 0,2 0 0 0 0,11 32 0 0 0,-15-54-263 0 0,-1 1 0 0 0,0 0-1 0 0,3 12 1 0 0,-5-18-13 0 0,-1-17-2894 0 0,-11-31 591 0 0,-23-53 1 0 0,26 77 2222 0 0,-10-26-308 0 0,-8-23 1009 0 0,-23-91 0 0 0,47 149 1196 0 0,1-1-1 0 0,-2-21 0 0 0,4 32-830 0 0,0-1 0 0 0,0 1 0 0 0,0 0-1 0 0,1-1 1 0 0,0 1 0 0 0,0-1 0 0 0,0 1 0 0 0,0 0 0 0 0,1 0 0 0 0,-1 0-1 0 0,1 0 1 0 0,3-5 0 0 0,3-2 341 0 0,1-1 0 0 0,1 1 0 0 0,0 0-1 0 0,0 1 1 0 0,18-13 0 0 0,-16 14-562 0 0,1 1 0 0 0,-1 0 1 0 0,2 0-1 0 0,-1 2 0 0 0,1-1 0 0 0,0 2 1 0 0,1 0-1 0 0,28-6 0 0 0,41-10-1213 0 0,-66 18-193 0 0,-1 1-1 0 0,33-1 1 0 0,-45 4 550 0 0,0-1 1 0 0,0 1 0 0 0,0-1-1 0 0,1 1 1 0 0,-1 1 0 0 0,0-1 0 0 0,0 1-1 0 0,-1 0 1 0 0,1 0 0 0 0,0 0-1 0 0,-1 1 1 0 0,1-1 0 0 0,-1 1 0 0 0,5 4-1 0 0,-8-6 478 0 0,3 2-643 0 0,-1 0 0 0 0,1 0 0 0 0,-1 1 0 0 0,0-1 0 0 0,1 1 0 0 0,-2 0 0 0 0,1 0 0 0 0,0 0 0 0 0,-1 0 0 0 0,2 5 0 0 0,0 2-291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80 141 176 0 0,'-34'28'21631'0'0,"60"-28"-20255"0"0,-10 0-1301 0 0,0 0-1 0 0,-1-1 0 0 0,1 0 0 0 0,-1-1 0 0 0,0-1 0 0 0,0-1 0 0 0,0 0 0 0 0,0-1 0 0 0,0 0 0 0 0,-1-1 0 0 0,14-8 0 0 0,-25 12-52 0 0,0 0-1 0 0,0 0 1 0 0,-1 0-1 0 0,1 0 1 0 0,-1 0-1 0 0,1 0 1 0 0,-1-1-1 0 0,0 1 1 0 0,0-1-1 0 0,0 0 1 0 0,0 0-1 0 0,0 1 1 0 0,-1-1-1 0 0,1 0 1 0 0,-1-1-1 0 0,0 1 1 0 0,0 0-1 0 0,0 0 1 0 0,0 0-1 0 0,-1-1 1 0 0,1 1-1 0 0,-1 0 1 0 0,0-1-1 0 0,0 1 1 0 0,0 0-1 0 0,0-1 1 0 0,-1-3-1 0 0,0 4 7 0 0,0 1 0 0 0,-1 0-1 0 0,1 0 1 0 0,-1 0-1 0 0,1 0 1 0 0,-1 0 0 0 0,0 0-1 0 0,1 1 1 0 0,-1-1 0 0 0,0 0-1 0 0,0 1 1 0 0,0 0-1 0 0,-1-1 1 0 0,1 1 0 0 0,0 0-1 0 0,0 0 1 0 0,-5-1-1 0 0,3 0-7 0 0,0 0 0 0 0,-1 1-1 0 0,1 0 1 0 0,0 0 0 0 0,-1 0-1 0 0,1 0 1 0 0,-1 1 0 0 0,1 0-1 0 0,-1 0 1 0 0,-4 0 0 0 0,-2 3-33 0 0,0 0 1 0 0,1 1-1 0 0,0 0 1 0 0,0 0 0 0 0,0 1-1 0 0,0 0 1 0 0,1 1-1 0 0,-1 0 1 0 0,2 1-1 0 0,-1 0 1 0 0,1 0 0 0 0,0 1-1 0 0,0-1 1 0 0,-10 15-1 0 0,10-10 6 0 0,0 1-1 0 0,0 0 0 0 0,1 0 0 0 0,1 0 0 0 0,1 0 1 0 0,-1 1-1 0 0,2 0 0 0 0,0 0 0 0 0,1 1 0 0 0,-2 20 1 0 0,4-24 4 0 0,1 0 0 0 0,0 0 0 0 0,1 0 1 0 0,1 0-1 0 0,-1 0 0 0 0,2-1 1 0 0,-1 1-1 0 0,1-1 0 0 0,1 1 0 0 0,9 17 1 0 0,-3-10-5 0 0,0 0 0 0 0,2-1-1 0 0,0-1 1 0 0,23 26 0 0 0,-32-39 3 0 0,4 4-41 0 0,0 0 0 0 0,0 0 0 0 0,0-1-1 0 0,15 10 1 0 0,-14-10-38 0 0,14 8-1059 0 0,0-1 0 0 0,47 21 1 0 0,-64-32 621 0 0,0 0 1 0 0,0-1-1 0 0,0 0 0 0 0,0 1 0 0 0,1-2 1 0 0,-1 1-1 0 0,0 0 0 0 0,1-1 1 0 0,-1 0-1 0 0,7-1 0 0 0,-8 0 29 0 0,-1 0-1 0 0,0 0 1 0 0,0 0-1 0 0,1-1 1 0 0,-1 1-1 0 0,0-1 1 0 0,0 1-1 0 0,0-1 1 0 0,-1 0-1 0 0,1 0 1 0 0,0-1 0 0 0,-1 1-1 0 0,1 0 1 0 0,-1-1-1 0 0,0 0 1 0 0,0 1-1 0 0,2-4 1 0 0,0 0-269 0 0,0-1 0 0 0,0 1 0 0 0,-1-1 0 0 0,0 0 0 0 0,0 0 0 0 0,2-9 0 0 0,-1-1-261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1 280 0 0,'2'3'25894'0'0,"0"6"-28121"0"0,8 28 2889 0 0,-5-13-556 0 0,2 6 146 0 0,-2 0-1 0 0,4 50 1 0 0,-7 64 620 0 0,-2-105-709 0 0,0-38-160 0 0,-1-3-217 0 0,0 0 211 0 0,0 0 1 0 0,1 0 0 0 0,-1 0 0 0 0,1 0 0 0 0,-1 0 0 0 0,1 0-1 0 0,0 0 1 0 0,0 0 0 0 0,0 0 0 0 0,0-1 0 0 0,1-3 0 0 0,-1 4 11 0 0,0-1-3 0 0,4-105 399 0 0,-3 95-370 0 0,1 1 0 0 0,0-1-1 0 0,1 0 1 0 0,1 0 0 0 0,0 1-1 0 0,7-14 1 0 0,-9 21-34 0 0,2 0-1 0 0,-1 1 1 0 0,0-1-1 0 0,7-5 0 0 0,8-12-26 0 0,-17 21 22 0 0,0 0-1 0 0,-1 1 0 0 0,1-1 1 0 0,0 0-1 0 0,0 0 1 0 0,0 0-1 0 0,0 1 1 0 0,0-1-1 0 0,0 0 1 0 0,0 1-1 0 0,0-1 0 0 0,0 1 1 0 0,0-1-1 0 0,0 1 1 0 0,0 0-1 0 0,0-1 1 0 0,1 1-1 0 0,-1 0 1 0 0,0 0-1 0 0,1 0 0 0 0,27 3-393 0 0,-9 0-368 0 0,18 2-2399 0 0,-13 1-1093 0 0,3 0-4445 0 0,-13-7 1094 0 0,-11-4 6489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56 0 0,'-1'2'607'0'0,"-2"3"936"0"0,0 0 1 0 0,-1 0 0 0 0,0 0 0 0 0,0 0 0 0 0,0-1 0 0 0,0 1 0 0 0,-1-1-1 0 0,-7 5 1 0 0,-1 12 5714 0 0,12-19-6903 0 0,0 0-1 0 0,0 0 1 0 0,0 1-1 0 0,1-1 1 0 0,-1 1 0 0 0,1-1-1 0 0,-1 0 1 0 0,1 1-1 0 0,0 2 1 0 0,12 69 1205 0 0,-9-49-1382 0 0,2 0 0 0 0,7 27 0 0 0,-2-15-75 0 0,-9-30-209 0 0,0 0 1 0 0,1 0-1 0 0,0 0 0 0 0,1 0 1 0 0,-1 0-1 0 0,8 12 0 0 0,-9-17-377 0 0,1 0-1 0 0,-1 0 0 0 0,1 0 0 0 0,-1 0 0 0 0,1-1 0 0 0,0 1 0 0 0,0 0 1 0 0,4 2-1 0 0,-4-2-511 0 0,14-23-8615 0 0,-15 17 8978 0 0,-1 1 0 0 0,0 0 1 0 0,1 0-1 0 0,-1-1 0 0 0,-1 1 0 0 0,1 0 0 0 0,0 0 1 0 0,-1-1-1 0 0,1 1 0 0 0,-1 0 0 0 0,0 0 0 0 0,-3-6 1 0 0,-1-6-1203 0 0,2-1 662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27 820 0 0,'-3'-5'1429'0'0,"2"4"-1011"0"0,1 0 1 0 0,0 1-1 0 0,-1-1 1 0 0,1 0-1 0 0,-1 1 1 0 0,1-1 0 0 0,-1 0-1 0 0,1 1 1 0 0,-1-1-1 0 0,0 1 1 0 0,1-1-1 0 0,-1 1 1 0 0,0-1-1 0 0,1 1 1 0 0,-1 0-1 0 0,0-1 1 0 0,0 1-1 0 0,-4-3 1528 0 0,1 2-1363 0 0,1-1 1 0 0,-1 1 0 0 0,1 0 0 0 0,-1 0-1 0 0,0 0 1 0 0,1 0 0 0 0,-1 1 0 0 0,0-1-1 0 0,0 1 1 0 0,0 0 0 0 0,1 0-1 0 0,-1 0 1 0 0,0 1 0 0 0,0 0 0 0 0,-4 1-1 0 0,-15 3 1449 0 0,17-4-1725 0 0,0 0 0 0 0,0 1 0 0 0,0 0 0 0 0,0 0 0 0 0,1 0-1 0 0,-1 1 1 0 0,-5 3 0 0 0,-20 14 640 0 0,-29 24 0 0 0,52-37-865 0 0,0 0 0 0 0,0 0 0 0 0,1 1 1 0 0,0 1-1 0 0,0-1 0 0 0,1 1 0 0 0,0 0 1 0 0,-6 12-1 0 0,12-19-85 0 0,-1 0-1 0 0,1 0 1 0 0,-1 0-1 0 0,1 0 1 0 0,0 0 0 0 0,0 0-1 0 0,-1 0 1 0 0,2 0 0 0 0,-1 0-1 0 0,0 0 1 0 0,0 0 0 0 0,1 0-1 0 0,-1 0 1 0 0,1-1-1 0 0,-1 1 1 0 0,1 0 0 0 0,0 0-1 0 0,0 0 1 0 0,0 0 0 0 0,0-1-1 0 0,0 1 1 0 0,0 0 0 0 0,0-1-1 0 0,0 1 1 0 0,3 1 0 0 0,4 5-45 0 0,0 0 1 0 0,1-1-1 0 0,12 8 1 0 0,-10-7 7 0 0,25 16-70 0 0,52 27 0 0 0,-2-2 34 0 0,-71-40 59 0 0,-8-5-1 0 0,-1 0 1 0 0,0 0-1 0 0,10 8 1 0 0,2-2 18 0 0,-18-9 205 0 0,-12 11 105 0 0,3-8-307 0 0,0 0-1 0 0,-1-1 1 0 0,1 0 0 0 0,-1-1-1 0 0,0 0 1 0 0,-14 1 0 0 0,-65-2-704 0 0,58-1 362 0 0,-71-6-1321 0 0,74 5 883 0 0,24 0 487 0 0,0 0 1 0 0,0 1-1 0 0,0 0 1 0 0,-1 0-1 0 0,1 0 1 0 0,0 0-1 0 0,0 1 1 0 0,-1 0-1 0 0,1-1 0 0 0,0 2 1 0 0,0-1-1 0 0,-4 2 1 0 0,11-24-17171 0 0,5 14 16204 0 0,-1-3 109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7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26 904 0 0,'-20'-26'26729'0'0,"23"29"-27885"0"0,-1-1 1245 0 0,0-1 0 0 0,0 1 0 0 0,-1 0 0 0 0,1 0-1 0 0,-1 1 1 0 0,1-1 0 0 0,-1 0 0 0 0,0 0 0 0 0,0 1 0 0 0,0-1 0 0 0,1 4 0 0 0,8 35 123 0 0,-6-19-58 0 0,5 19 5 0 0,-2 0 0 0 0,3 56-1 0 0,-7 86 14 0 0,-2-37-109 0 0,17 228-427 0 0,-11-273-436 0 0,-5-34-850 0 0,-3-39-2288 0 0,-1-28 2502 0 0,0-2 995 0 0,0 1 0 0 0,0-1 0 0 0,0 1 0 0 0,0-1 0 0 0,0 0 0 0 0,0 0 0 0 0,1 0 0 0 0,-1 0-1 0 0,1 0 1 0 0,-1 0 0 0 0,1 0 0 0 0,0-1 0 0 0,0 1 0 0 0,-1-3 0 0 0,-5-8-1304 0 0,-9-13-1302 0 0,-13-30-1 0 0,-4-6 145 0 0,15 31 2242 0 0,-20-50 0 0 0,32 65 2182 0 0,0 0-1 0 0,-5-31 1 0 0,10 44-714 0 0,1-1 1 0 0,0 0-1 0 0,-1 0 1 0 0,1 1-1 0 0,0-1 1 0 0,1 0-1 0 0,-1 0 1 0 0,1 1-1 0 0,1-7 0 0 0,-1 8-453 0 0,0 0-1 0 0,0 0 0 0 0,0 1 0 0 0,0-1 0 0 0,0 0 0 0 0,0 1 0 0 0,0-1 0 0 0,0 1 1 0 0,1-1-1 0 0,-1 1 0 0 0,1 0 0 0 0,-1-1 0 0 0,1 1 0 0 0,0 0 0 0 0,-1 0 0 0 0,1 0 1 0 0,0 0-1 0 0,0 1 0 0 0,0-1 0 0 0,2-1 0 0 0,3 0 248 0 0,0-1 0 0 0,0-1 0 0 0,11-6-1 0 0,21-11 723 0 0,2 4-535 0 0,-29 11-634 0 0,0 0 0 0 0,1 2-1 0 0,0-1 1 0 0,16-2 0 0 0,43-16-479 0 0,-55 19 42 0 0,11-2-410 0 0,5 3-810 0 0,-28 1 944 0 0,1 2 0 0 0,-1-1 1 0 0,1 0-1 0 0,-1 1 0 0 0,0 0 1 0 0,1 0-1 0 0,-1 1 0 0 0,1-1 0 0 0,-1 1 1 0 0,0 0-1 0 0,8 3 0 0 0,-8-2-352 0 0,0 0 0 0 0,0 1 0 0 0,0-1 0 0 0,-1 1 0 0 0,1 0 0 0 0,-1 1 0 0 0,1-1 0 0 0,-1 1 0 0 0,0-1 0 0 0,-1 1 0 0 0,1 1 0 0 0,-1-1 0 0 0,1 0 0 0 0,-1 1 0 0 0,-1 0 1 0 0,4 6-1 0 0,-2 0-249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8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0 924 0 0,'-37'0'26315'0'0,"41"27"-24939"0"0,21 76-1123 0 0,9 46-379 0 0,-31-139 21 0 0,0-1-1 0 0,0 1 1 0 0,1-1-1 0 0,7 14 1 0 0,7 18-1836 0 0,-11-31-200 0 0,-2-14-1844 0 0,1-18-1768 0 0,-6 12 3951 0 0,-2-1 1 0 0,0 0 0 0 0,0 1-1 0 0,-6-17 1 0 0,3 10 171 0 0,-10-22-835 0 0,4 18 1444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8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19 464 0 0,'-2'-11'8969'0'0,"0"11"-8146"0"0,-12-2 7995 0 0,10-1-8548 0 0,3 3-142 0 0,0-1-1 0 0,0 1 0 0 0,0 0 0 0 0,1 0 0 0 0,-1-1 1 0 0,0 1-1 0 0,0 0 0 0 0,0 0 0 0 0,0 0 0 0 0,0 0 1 0 0,0 0-1 0 0,0 0 0 0 0,0 0 0 0 0,1 0 0 0 0,-1 0 1 0 0,0 0-1 0 0,0 1 0 0 0,0-1 0 0 0,0 0 1 0 0,0 1-1 0 0,1-1 0 0 0,-1 1 0 0 0,0-1 0 0 0,-1 1 1 0 0,-6 2 948 0 0,4-2-920 0 0,0 0 0 0 0,0 0 0 0 0,0 0 0 0 0,0 1 0 0 0,0 0 0 0 0,1 0 0 0 0,-1 0 0 0 0,1 0 0 0 0,0 0 0 0 0,-1 1 0 0 0,1-1 0 0 0,0 1 0 0 0,0 0 0 0 0,-3 4 0 0 0,-6 7-81 0 0,0 0 0 0 0,1 1 0 0 0,1 0 0 0 0,1 0 0 0 0,0 1 1 0 0,1 0-1 0 0,0 1 0 0 0,2 0 0 0 0,0 0 0 0 0,0 1 0 0 0,2-1 0 0 0,-3 26 0 0 0,6-35-100 0 0,1 0 0 0 0,1 0 0 0 0,-1-1 0 0 0,2 1 0 0 0,-1 0 0 0 0,1 0 0 0 0,0-1 0 0 0,0 1 0 0 0,1-1 0 0 0,0 1 0 0 0,1-1 0 0 0,-1 0 0 0 0,1 0 0 0 0,1-1 0 0 0,-1 1 1 0 0,1-1-1 0 0,0 0 0 0 0,1 0 0 0 0,-1-1 0 0 0,1 1 0 0 0,0-1 0 0 0,1-1 0 0 0,-1 1 0 0 0,1-1 0 0 0,8 4 0 0 0,10 4-127 0 0,-19-8 69 0 0,0-1-1 0 0,1-1 1 0 0,-1 1-1 0 0,12 2 0 0 0,47 16-1231 0 0,-42-16 522 0 0,-6-1-1044 0 0,31 4 0 0 0,-42-8 1056 0 0,0 0 0 0 0,0 0 0 0 0,0 0 1 0 0,1-1-1 0 0,-1 0 0 0 0,0 0 0 0 0,0-1 0 0 0,11-4 1 0 0,-9 3-103 0 0,-1-1 1 0 0,0-1-1 0 0,0 1 1 0 0,0-1-1 0 0,-1-1 1 0 0,0 1-1 0 0,1-1 1 0 0,-2 0-1 0 0,1 0 1 0 0,-1-1-1 0 0,0 1 1 0 0,5-10-1 0 0,-3 0-89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222 125 20 0 0,'-1'-1'219'0'0,"1"0"-1"0"0,-1 1 1 0 0,1-1-1 0 0,-1 0 1 0 0,1 0-1 0 0,-1 1 1 0 0,0-1-1 0 0,1 0 1 0 0,-1 1-1 0 0,0-1 1 0 0,0 1-1 0 0,1-1 1 0 0,-1 1 0 0 0,0-1-1 0 0,0 1 1 0 0,0-1-1 0 0,0 1 1 0 0,0 0-1 0 0,1 0 1 0 0,-1-1-1 0 0,0 1 1 0 0,0 0-1 0 0,0 0 1 0 0,0 0-1 0 0,0 0 1 0 0,0 0 0 0 0,0 0-1 0 0,0 0 1 0 0,0 0-1 0 0,-1 1 1 0 0,-32 4 8043 0 0,20-1-5857 0 0,12-3-2152 0 0,-1-1 0 0 0,1 1-1 0 0,-1 0 1 0 0,1 0 0 0 0,0 0 0 0 0,-1 0-1 0 0,1 0 1 0 0,0 1 0 0 0,0-1 0 0 0,0 1-1 0 0,0-1 1 0 0,0 1 0 0 0,0 0-1 0 0,0 0 1 0 0,0 0 0 0 0,-1 2 0 0 0,-2 4-190 0 0,1-1 0 0 0,0 0 0 0 0,0 1 0 0 0,1 0 0 0 0,0-1 0 0 0,0 1 0 0 0,1 1 1 0 0,0-1-1 0 0,1 0 0 0 0,-1 0 0 0 0,2 1 0 0 0,-1-1 0 0 0,1 1 0 0 0,0-1 0 0 0,1 0 0 0 0,0 1 0 0 0,0-1 1 0 0,1 0-1 0 0,0 1 0 0 0,1-1 0 0 0,-1 0 0 0 0,1-1 0 0 0,1 1 0 0 0,0 0 0 0 0,6 8 0 0 0,-4-7-74 0 0,-2-1-2 0 0,0-1 0 0 0,1 0 0 0 0,0 0 0 0 0,1 0 0 0 0,0 0 0 0 0,0-1 0 0 0,0 0 0 0 0,1 0 0 0 0,-1-1 0 0 0,2 1 0 0 0,-1-2 0 0 0,12 7 0 0 0,-12-8 20 0 0,0 0-1 0 0,0-1 1 0 0,0 0 0 0 0,1-1 0 0 0,-1 1-1 0 0,0-1 1 0 0,1-1 0 0 0,-1 1 0 0 0,1-1-1 0 0,0-1 1 0 0,-1 1 0 0 0,1-1 0 0 0,-1-1-1 0 0,0 1 1 0 0,9-4 0 0 0,-13 4 21 0 0,0-1 0 0 0,0 1 0 0 0,0-1 0 0 0,-1 0 0 0 0,1 1 0 0 0,-1-1-1 0 0,1 0 1 0 0,-1 0 0 0 0,0-1 0 0 0,1 1 0 0 0,-1 0 0 0 0,3-6 0 0 0,-1 2 81 0 0,0 0 0 0 0,-1-1-1 0 0,1 0 1 0 0,2-9 0 0 0,-4 9-24 0 0,-1 0 1 0 0,0 0-1 0 0,0 0 1 0 0,-1 0-1 0 0,0 0 1 0 0,0 0-1 0 0,0-1 1 0 0,-1 1 0 0 0,0 0-1 0 0,-1 0 1 0 0,0 0-1 0 0,0 1 1 0 0,0-1-1 0 0,-1 0 1 0 0,-4-8-1 0 0,-5-8 103 0 0,-1 1 0 0 0,-29-38 0 0 0,26 41-249 0 0,-1 0 0 0 0,0 1 0 0 0,-2 1 0 0 0,0 1 0 0 0,0 1 0 0 0,-1 0 0 0 0,-41-21 0 0 0,56 34-35 0 0,0-1 0 0 0,-1 1-1 0 0,0 1 1 0 0,1-1-1 0 0,-1 1 1 0 0,0 0 0 0 0,0 0-1 0 0,1 1 1 0 0,-1 0-1 0 0,-7 0 1 0 0,11 0-33 0 0,0 0 1 0 0,0 0-1 0 0,0 1 1 0 0,0-1-1 0 0,0 1 1 0 0,0-1-1 0 0,0 1 1 0 0,0 0-1 0 0,0-1 1 0 0,0 1-1 0 0,0 0 1 0 0,0 0-1 0 0,1 1 1 0 0,-1-1-1 0 0,0 0 1 0 0,1 0-1 0 0,-1 1 1 0 0,1-1-1 0 0,0 1 0 0 0,-1-1 1 0 0,1 1-1 0 0,0 0 1 0 0,0 0-1 0 0,0-1 1 0 0,0 1-1 0 0,0 0 1 0 0,0 0-1 0 0,1 0 1 0 0,-1 0-1 0 0,1 0 1 0 0,-1 2-1 0 0,0 5-776 0 0,1-1 0 0 0,1 1 1 0 0,-1 0-1 0 0,1-1 0 0 0,1 1 0 0 0,0-1 0 0 0,0 0 0 0 0,0 1 0 0 0,6 10 0 0 0,0 0-1584 0 0,2 0 0 0 0,18 29 0 0 0,-5-18-63 0 0,-12-13 1479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1 1188 0 0,'-29'17'6477'0'0,"-2"-4"-689"0"0,-11 6 828 0 0,-14 9-2059 0 0,38-14-3678 0 0,5-5-483 0 0,0 0-1 0 0,0 2 0 0 0,1-1 1 0 0,0 2-1 0 0,1-1 0 0 0,-14 20 1 0 0,18-22-252 0 0,7-8-141 0 0,-1-1-1 0 0,0 1 0 0 0,0-1 0 0 0,1 1 0 0 0,-1 0 1 0 0,1-1-1 0 0,-1 1 0 0 0,0 0 0 0 0,1 0 1 0 0,-1-1-1 0 0,1 1 0 0 0,0 0 0 0 0,-1 0 0 0 0,1 0 1 0 0,0 0-1 0 0,-1-1 0 0 0,1 1 0 0 0,0 0 0 0 0,0 0 1 0 0,0 0-1 0 0,0 0 0 0 0,0 0 0 0 0,0 0 1 0 0,0 0-1 0 0,0-1 0 0 0,0 1 0 0 0,0 0 0 0 0,0 0 1 0 0,1 0-1 0 0,-1 0 0 0 0,0 0 0 0 0,1 0 1 0 0,-1-1-1 0 0,0 1 0 0 0,1 0 0 0 0,-1 0 0 0 0,1-1 1 0 0,0 1-1 0 0,-1 0 0 0 0,1-1 0 0 0,-1 1 0 0 0,1 0 1 0 0,0-1-1 0 0,0 1 0 0 0,-1-1 0 0 0,1 1 1 0 0,0-1-1 0 0,1 1 0 0 0,83 55-309 0 0,-49-33 263 0 0,60 38-18 0 0,-78-50 59 0 0,23 21-1 0 0,-37-29 21 0 0,0 0 0 0 0,-1 1 1 0 0,1-1-1 0 0,-1 1 0 0 0,0 0 0 0 0,0 0 1 0 0,0 0-1 0 0,-1 1 0 0 0,1-1 0 0 0,-1 1 0 0 0,3 8 1 0 0,-5-10 2 0 0,1-1 1 0 0,-1 1 0 0 0,0 0 0 0 0,0-1-1 0 0,-1 1 1 0 0,1 0 0 0 0,0-1-1 0 0,-1 1 1 0 0,0 0 0 0 0,1-1 0 0 0,-1 1-1 0 0,0-1 1 0 0,-1 0 0 0 0,-1 5 0 0 0,-25 30 218 0 0,24-32-217 0 0,0-1-13 0 0,0-1 1 0 0,0 1 0 0 0,0-1-1 0 0,-1 0 1 0 0,1 0 0 0 0,-1-1-1 0 0,-6 4 1 0 0,-19 11-26 0 0,17-9-87 0 0,-1-1 0 0 0,0-1 0 0 0,0 0 0 0 0,0 0 0 0 0,-1-2 0 0 0,-27 6 0 0 0,7-1-336 0 0,-37 8-1202 0 0,-36 11-6020 0 0,88-23 5167 0 0,-9 6-1316 0 0,17-6 1714 0 0,1 1 0 0 0,-1-1 1 0 0,0-1-1 0 0,-21 5 0 0 0,19-4 903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1 704 0 0,'-3'2'1010'0'0,"0"1"1"0"0,0-1-1 0 0,0 0 0 0 0,0 0 1 0 0,-1 0-1 0 0,1-1 0 0 0,0 1 0 0 0,-1-1 1 0 0,1 1-1 0 0,-1-1 0 0 0,0 0 1 0 0,1-1-1 0 0,-1 1 0 0 0,0-1 0 0 0,1 1 1 0 0,-8-2-1 0 0,11 2-742 0 0,-1-1 1 0 0,1 0-1 0 0,0 0 0 0 0,-1 0 1 0 0,1 0-1 0 0,-1 0 0 0 0,1 0 1 0 0,0 0-1 0 0,-1 0 0 0 0,1 0 1 0 0,-1 0-1 0 0,1 0 0 0 0,0 0 1 0 0,-1 0-1 0 0,1 0 0 0 0,-1 0 1 0 0,1 0-1 0 0,0-1 0 0 0,-1 1 1 0 0,1 0-1 0 0,0 0 0 0 0,-1 0 1 0 0,0-2 1073 0 0,0 2-1074 0 0,12-8-1139 0 0,-5 7-486 0 0,0 0 0 0 0,1 0 0 0 0,-1 1 0 0 0,0 0 0 0 0,1 0 1 0 0,-1 0-1 0 0,11 3 0 0 0,-15-2 977 0 0,0-1 0 0 0,0 1 0 0 0,-1 0 0 0 0,1 0 0 0 0,-1 0 0 0 0,1 0 0 0 0,-1 0 0 0 0,1 0 0 0 0,-1 0 0 0 0,1 0 0 0 0,-1 0 0 0 0,0 1 0 0 0,0-1 0 0 0,1 1 0 0 0,-1-1 0 0 0,0 1 0 0 0,-1-1 0 0 0,1 1 0 0 0,0 0 0 0 0,0-1 0 0 0,-1 1 0 0 0,1 0 0 0 0,-1 0 0 0 0,1-1 0 0 0,-1 1 0 0 0,0 0 0 0 0,1 0 0 0 0,-1 0 0 0 0,0 0 0 0 0,0-1 0 0 0,-1 5 0 0 0,1 0-795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0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1404 0 0,'-15'21'24626'0'0,"17"-23"-25092"0"0,0 1-1 0 0,0-1 1 0 0,0 1 0 0 0,0 0-1 0 0,0-1 1 0 0,0 1-1 0 0,0 0 1 0 0,1 0-1 0 0,4-1 1 0 0,-5 2-236 0 0,0-1 1 0 0,0 0-1 0 0,0 1 1 0 0,0-1-1 0 0,0 1 1 0 0,1 0-1 0 0,-1 0 1 0 0,0 0-1 0 0,0 0 1 0 0,0 0-1 0 0,1 0 0 0 0,-1 1 1 0 0,3 0-1 0 0,-4 0 378 0 0,-1 0-1 0 0,1-1 0 0 0,-1 1 1 0 0,1 0-1 0 0,-1 0 0 0 0,0 0 1 0 0,1-1-1 0 0,-1 1 0 0 0,0 0 0 0 0,0 0 1 0 0,1 0-1 0 0,-1 0 0 0 0,0 0 1 0 0,0 0-1 0 0,0 0 0 0 0,0-1 1 0 0,0 1-1 0 0,0 0 0 0 0,0 0 0 0 0,-1 0 1 0 0,1 0-1 0 0,0 0 0 0 0,0 0 1 0 0,-1 0-1 0 0,1-1 0 0 0,0 1 1 0 0,-1 0-1 0 0,1 0 0 0 0,-1 0 0 0 0,0 0 1 0 0,-6 5-831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1 504 0 0,'-37'34'9302'0'0,"23"-21"-5159"0"0,9-9-3412 0 0,0 1 1 0 0,0-1 0 0 0,1 1 0 0 0,0 0-1 0 0,0 0 1 0 0,0 1 0 0 0,-4 7-1 0 0,8-13-707 0 0,-4 7 471 0 0,1 1-1 0 0,0-1 0 0 0,0 0 0 0 0,1 1 0 0 0,0-1 0 0 0,0 1 0 0 0,1 0 0 0 0,0-1 0 0 0,-1 11 0 0 0,3-9-269 0 0,1 0-1 0 0,-1-1 1 0 0,1 1 0 0 0,0-1-1 0 0,1 1 1 0 0,0-1 0 0 0,1 0 0 0 0,-1 0-1 0 0,2 0 1 0 0,-1-1 0 0 0,1 1-1 0 0,8 9 1 0 0,-5-5-130 0 0,-4-6-59 0 0,1 0 0 0 0,0 0-1 0 0,0-1 1 0 0,0 0 0 0 0,1 0 0 0 0,-1 0-1 0 0,1-1 1 0 0,0 1 0 0 0,1-1-1 0 0,-1-1 1 0 0,9 5 0 0 0,-12-8-52 0 0,1 0 0 0 0,-1 1 0 0 0,0-1 1 0 0,0 0-1 0 0,1 0 0 0 0,-1-1 0 0 0,0 1 0 0 0,0-1 0 0 0,0 1 1 0 0,0-1-1 0 0,0 0 0 0 0,0 0 0 0 0,0-1 0 0 0,0 1 0 0 0,0-1 1 0 0,0 1-1 0 0,0-1 0 0 0,4-4 0 0 0,0 1-42 0 0,0-1 0 0 0,0-1 0 0 0,-1 1-1 0 0,0-1 1 0 0,8-12 0 0 0,4-6-65 0 0,50-84-144 0 0,-58 91 267 0 0,-6 8 33 0 0,1 0 1 0 0,0 0-1 0 0,1 1 0 0 0,0 0 1 0 0,1 0-1 0 0,0 0 1 0 0,15-13-1 0 0,-22 21-25 0 0,1 0 0 0 0,0 1 0 0 0,0-1 0 0 0,0 1 0 0 0,0 0 1 0 0,0-1-1 0 0,-1 1 0 0 0,1 0 0 0 0,0 0 0 0 0,0-1 0 0 0,0 1 0 0 0,0 0 0 0 0,0 0 0 0 0,0 0 0 0 0,0 0 0 0 0,0 0 0 0 0,0 0 0 0 0,0 0 0 0 0,0 1 0 0 0,0-1 0 0 0,2 1 0 0 0,-1 0 37 0 0,1 0-1 0 0,0 1 0 0 0,-1-1 1 0 0,0 1-1 0 0,1 0 0 0 0,-1-1 0 0 0,4 5 1 0 0,3 4 156 0 0,-1 1 0 0 0,12 17 1 0 0,-16-22-184 0 0,1 3-53 0 0,0 0-1 0 0,0 1 0 0 0,-1-1 1 0 0,0 1-1 0 0,-1 0 1 0 0,2 11-1 0 0,10 64-281 0 0,-9-9-2705 0 0,-6-75 2152 0 0,-2-7-4134 0 0,2 2 4119 0 0,-1 1 1 0 0,1-1 0 0 0,-1 0-1 0 0,1 1 1 0 0,0-1 0 0 0,1-5-1 0 0,-1 7 209 0 0,-1-48-5336 0 0,-6-23 1217 0 0,3 51 3806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35 132 0 0,'-5'-5'1138'0'0,"-21"-19"1646"0"0,12 19 1458 0 0,14 5-3900 0 0,-1 0-1 0 0,1 0 1 0 0,-1 0 0 0 0,1 0 0 0 0,-1 0-1 0 0,1 0 1 0 0,-1 0 0 0 0,1 0-1 0 0,-1 0 1 0 0,1 0 0 0 0,-5 4 3758 0 0,5-4-3758 0 0,-1 1 0 0 0,1 0 65 0 0,-1 0-1 0 0,1-1 1 0 0,-1 1 0 0 0,1 0 0 0 0,0 0 0 0 0,-1 0-1 0 0,1-1 1 0 0,0 1 0 0 0,0 0 0 0 0,-1 0-1 0 0,1 0 1 0 0,0 0 0 0 0,0 0 0 0 0,0-1 0 0 0,0 1-1 0 0,0 0 1 0 0,0 0 0 0 0,1 1 0 0 0,8 11 2196 0 0,-6-10-2495 0 0,0-1-1 0 0,1 0 1 0 0,-1 0 0 0 0,1 0-1 0 0,-1 0 1 0 0,1-1 0 0 0,4 2 0 0 0,28 4-14 0 0,0 0 1 0 0,1-3 0 0 0,-1-1-1 0 0,47-3 1 0 0,217 12-826 0 0,-294-12 359 0 0,-1-1 0 0 0,1 1 0 0 0,0-1 0 0 0,-1 0 0 0 0,1 0 0 0 0,-1 0 0 0 0,0-1 0 0 0,1 0 0 0 0,-1 0 0 0 0,6-3 1 0 0,-11 5 252 0 0,0 0 0 0 0,0-1 0 0 0,1 1 1 0 0,-1 0-1 0 0,0 0 0 0 0,0 0 1 0 0,1 0-1 0 0,-1 0 0 0 0,0 0 1 0 0,0 0-1 0 0,0-1 0 0 0,1 1 0 0 0,-1 0 1 0 0,0 0-1 0 0,0 0 0 0 0,0-1 1 0 0,0 1-1 0 0,0 0 0 0 0,1 0 1 0 0,-1 0-1 0 0,0-1 0 0 0,0 1 0 0 0,0 0 1 0 0,0 0-1 0 0,0 0 0 0 0,0-1 1 0 0,0 1-1 0 0,0 0 0 0 0,0 0 1 0 0,0-1-1 0 0,0 1 0 0 0,0 0 0 0 0,0 0 1 0 0,0-1-1 0 0,0 1 0 0 0,0 0 1 0 0,0 0-1 0 0,0-1 0 0 0,0 1 1 0 0,0 0-1 0 0,0 0 0 0 0,-1 0 0 0 0,1-1 1 0 0,0 1-1 0 0,0 0 0 0 0,0 0 1 0 0,0 0-1 0 0,0-1 0 0 0,-1 1 1 0 0,-3-8-3700 0 0,3 7 3381 0 0,0 0 1 0 0,0 0 0 0 0,0 0 0 0 0,0 0 0 0 0,0 0 0 0 0,0 0 0 0 0,0 0-1 0 0,0 1 1 0 0,0-1 0 0 0,0 0 0 0 0,0 1 0 0 0,-1-1 0 0 0,1 1 0 0 0,0-1-1 0 0,0 1 1 0 0,-1-1 0 0 0,-2 1 0 0 0,-25-4-4633 0 0,21 4 4086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77 176 396 0 0,'-8'35'7904'0'0,"12"26"4675"0"0,-3-55-11983 0 0,0 0 0 0 0,1 0 0 0 0,0 0 0 0 0,0 0 0 0 0,0-1 0 0 0,1 1 0 0 0,6 9 0 0 0,-5-8-481 0 0,0-1 1 0 0,0 0-1 0 0,1 0 1 0 0,0 0-1 0 0,0-1 1 0 0,1 0-1 0 0,-1 0 1 0 0,1 0-1 0 0,0-1 0 0 0,1 0 1 0 0,-1 0-1 0 0,12 5 1 0 0,-9-5-99 0 0,2-1 1 0 0,-1 0-1 0 0,0 0 0 0 0,1-1 1 0 0,-1-1-1 0 0,1 0 0 0 0,-1 0 1 0 0,1-1-1 0 0,0 0 0 0 0,-1-1 1 0 0,1 0-1 0 0,-1-1 1 0 0,1 0-1 0 0,-1-1 0 0 0,0 0 1 0 0,0 0-1 0 0,0-1 0 0 0,0 0 1 0 0,-1-1-1 0 0,1 0 0 0 0,-1-1 1 0 0,0 0-1 0 0,-1 0 0 0 0,13-12 1 0 0,-12 8-34 0 0,-1 1-1 0 0,0-1 1 0 0,0-1 0 0 0,-1 0-1 0 0,-1 0 1 0 0,0 0 0 0 0,0-1-1 0 0,-1 0 1 0 0,6-18 0 0 0,-10 21-5 0 0,1 0 0 0 0,-1 0 0 0 0,0-1 0 0 0,-1 1 0 0 0,0 0 0 0 0,-1 0 0 0 0,0-1 0 0 0,0 1 0 0 0,-1 0 0 0 0,0 0 0 0 0,-1 0 0 0 0,-4-10 0 0 0,4 12-1 0 0,-1 1 0 0 0,0-1-1 0 0,0 1 1 0 0,0 0 0 0 0,-1 0-1 0 0,0 0 1 0 0,0 1 0 0 0,-9-7-1 0 0,8 7 11 0 0,-1 1 0 0 0,0 1 0 0 0,0-1 0 0 0,0 1 0 0 0,-1 1 0 0 0,1-1 0 0 0,-1 1 0 0 0,1 0 0 0 0,-1 1 0 0 0,0 0 0 0 0,1 0 0 0 0,-1 1 0 0 0,0 0 0 0 0,0 0 0 0 0,1 0 0 0 0,-1 1 0 0 0,0 1 0 0 0,0-1 0 0 0,1 1 0 0 0,-9 3 0 0 0,4 0 1 0 0,0-1-1 0 0,0 2 1 0 0,1-1-1 0 0,0 2 1 0 0,0-1-1 0 0,0 2 1 0 0,1-1-1 0 0,0 2 1 0 0,0-1-1 0 0,1 1 1 0 0,-11 13-1 0 0,-13 17-134 0 0,-9 13-224 0 0,28-32 70 0 0,4-6-584 0 0,1 0 1 0 0,-11 21 0 0 0,20-35 564 0 0,0 1 0 0 0,-1 0 0 0 0,1 0 0 0 0,-1 0 0 0 0,1-1 0 0 0,-1 1 1 0 0,0 0-1 0 0,1-1 0 0 0,-1 1 0 0 0,1 0 0 0 0,-1-1 0 0 0,0 1 0 0 0,0-1 0 0 0,1 1 0 0 0,-1-1 0 0 0,0 1 1 0 0,-1 0-1 0 0,1-1 202 0 0,1 0 1 0 0,0-1-1 0 0,-1 1 1 0 0,1 0-1 0 0,0 0 1 0 0,-1 0-1 0 0,1 0 1 0 0,0 0-1 0 0,-1 0 1 0 0,1 0-1 0 0,0 0 1 0 0,0-1-1 0 0,-1 1 1 0 0,1 0-1 0 0,0 0 1 0 0,0 0-1 0 0,-1 0 1 0 0,1-1 0 0 0,0 1-1 0 0,0 0 1 0 0,0 0-1 0 0,-1-1 1 0 0,1 1-1 0 0,0 0 1 0 0,0 0-1 0 0,0-1 1 0 0,0 1-1 0 0,0 0 1 0 0,0-1-1 0 0,-1 1 1 0 0,1 0-1 0 0,0-1 1 0 0,0 1-1 0 0,0 0 1 0 0,0 0-1 0 0,0-1 1 0 0,0 1-1 0 0,0 0 1 0 0,0-1-1 0 0,0 1 1 0 0,1 0 0 0 0,-1-1-1 0 0,0 1 1 0 0,0 0-1 0 0,0 0 1 0 0,0-1-1 0 0,0 1 1 0 0,0 0-1 0 0,1-1 1 0 0,-1 1-1 0 0,0 0 1 0 0,26-99-9846 0 0,-19 81 9040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1 510 1068 0 0,'0'-6'-1085'0'0,"14"-26"24028"0"0,0 31-21959 0 0,26-5-4 0 0,58 1-76 0 0,-36 3-523 0 0,-27 0-129 0 0,43 5-1 0 0,-5-2-7 0 0,-51-1-174 0 0,-1 0 1 0 0,25 4 0 0 0,-39-3-140 0 0,1 0-1 0 0,-1-1 1 0 0,1 1 0 0 0,11-3 0 0 0,-41 7-349 0 0,-9 1 264 0 0,-4-3 76 0 0,26-1 72 0 0,0-1 0 0 0,0-1 0 0 0,0 0 0 0 0,-10-1 0 0 0,-35-5 66 0 0,-38-5 82 0 0,81 8-119 0 0,0 1 1 0 0,1-2-1 0 0,-1 1 0 0 0,1-1 0 0 0,0-1 1 0 0,-13-7-1 0 0,19 9-4 0 0,0 0 1 0 0,0 0-1 0 0,0 0 1 0 0,0 0-1 0 0,1-1 0 0 0,-1 0 1 0 0,-2-4-1 0 0,5 7-7 0 0,0-1-1 0 0,0 1 1 0 0,0-1 0 0 0,0 1 0 0 0,1-1 0 0 0,-1 0-1 0 0,0 0 1 0 0,1 1 0 0 0,-1-1 0 0 0,1 0-1 0 0,0 0 1 0 0,0 0 0 0 0,-1 1 0 0 0,1-1-1 0 0,0 0 1 0 0,1 0 0 0 0,-1 0 0 0 0,0 0-1 0 0,0 1 1 0 0,1-1 0 0 0,-1 0 0 0 0,2-2-1 0 0,3-7 58 0 0,1 0 0 0 0,1 0 0 0 0,0 1 0 0 0,0 0-1 0 0,1 0 1 0 0,17-16 0 0 0,62-44 75 0 0,-78 63-141 0 0,-4 3-2 0 0,5-3 5 0 0,0-1-1 0 0,18-8 1 0 0,55-29-311 0 0,-82 45 297 0 0,1-1-113 0 0,1 0-1 0 0,-1 0 0 0 0,0-1 0 0 0,0 1 1 0 0,0 0-1 0 0,0-1 0 0 0,0 0 0 0 0,-1 1 1 0 0,1-1-1 0 0,0 0 0 0 0,-1 0 1 0 0,1 0-1 0 0,-1 0 0 0 0,2-3 0 0 0,-3 4-457 0 0,-12-11-4063 0 0,-7 5 884 0 0,-74-30-8027 0 0,59 16 9193 0 0,15 14 1474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1 232 0 0,'2'0'565'0'0,"0"0"0"0"0,-1 1 0 0 0,1-1 0 0 0,0 1 0 0 0,0-1 0 0 0,-1 1 0 0 0,1 0 1 0 0,0 0-1 0 0,-1 0 0 0 0,1 0 0 0 0,-1 0 0 0 0,1 0 0 0 0,-1 0 0 0 0,0 0 0 0 0,1 0 0 0 0,-1 1 0 0 0,0-1 0 0 0,0 0 0 0 0,0 1 0 0 0,0-1 0 0 0,0 1 0 0 0,0 0 0 0 0,0-1 1 0 0,-1 1-1 0 0,2 2 0 0 0,2 8 2292 0 0,0 0 1 0 0,5 22 0 0 0,-2-5-831 0 0,1-3-838 0 0,-4-13-866 0 0,0 0 0 0 0,1-1-1 0 0,0 1 1 0 0,1-1 0 0 0,8 12-1 0 0,-5-8-65 0 0,-7-12-194 0 0,1 1 0 0 0,-1-1 1 0 0,1 1-1 0 0,0-1 0 0 0,0 0 0 0 0,0 0 0 0 0,1-1 0 0 0,-1 1 0 0 0,6 3 0 0 0,-5-4 6 0 0,-3-3-73 0 0,-1 1 0 0 0,1-1 0 0 0,0 1 0 0 0,-1-1 0 0 0,1 0 0 0 0,0 1 0 0 0,-1-1 0 0 0,1 0 0 0 0,0 0 0 0 0,0 1 0 0 0,-1-1 0 0 0,1 0 1 0 0,0 0-1 0 0,0 0 0 0 0,0 0 0 0 0,-1 0 0 0 0,1 0 0 0 0,0 0 0 0 0,0 0 0 0 0,-1 0 0 0 0,1 0 0 0 0,0-1 0 0 0,1 1 0 0 0,2-3-25 0 0,1 1 0 0 0,-1-1 0 0 0,0 0 1 0 0,0 0-1 0 0,0 0 0 0 0,0-1 0 0 0,-1 1 0 0 0,1-1 1 0 0,3-5-1 0 0,14-14-57 0 0,2 2 81 0 0,26-32 0 0 0,-43 47 15 0 0,1 0 0 0 0,0 0 1 0 0,9-6-1 0 0,-4 4 12 0 0,3-3 36 0 0,2 0-1 0 0,27-14 1 0 0,-36 21-16 0 0,0 1 1 0 0,0 0-1 0 0,1 0 1 0 0,-1 1-1 0 0,1 0 0 0 0,0 0 1 0 0,-1 1-1 0 0,10 0 1 0 0,-14 1-40 0 0,-1 0-1 0 0,1 1 1 0 0,-1-1 0 0 0,1 1 0 0 0,-1 0 0 0 0,1 0 0 0 0,-1 0 0 0 0,0 1 0 0 0,0-1-1 0 0,1 1 1 0 0,-1-1 0 0 0,0 1 0 0 0,-1 0 0 0 0,1 1 0 0 0,0-1 0 0 0,0 0 0 0 0,-1 1 0 0 0,1-1-1 0 0,-1 1 1 0 0,0 0 0 0 0,0 0 0 0 0,0 0 0 0 0,0 0 0 0 0,-1 0 0 0 0,1 0 0 0 0,-1 0-1 0 0,2 6 1 0 0,0 1-110 0 0,0 0 1 0 0,-1 0-1 0 0,0 0 0 0 0,-1 0 0 0 0,0 0 0 0 0,-1 0 0 0 0,0 0 0 0 0,-2 19 0 0 0,-8 22-1136 0 0,-1 0 0 0 0,-23 63-1 0 0,-50 95-8393 0 0,38-85 1287 0 0,21-53 4087 0 0,18-47 2988 0 0,2 3 139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18 884 0 0,'0'0'1820'0'0,"4"18"6746"0"0,22 14 7850 0 0,-37-37-18528 0 0,-7-27-3193 0 0,1 3-3266 0 0,15 28 7313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119 224 236 0 0,'-1'0'351'0'0,"1"0"0"0"0,-1 1 0 0 0,1-1 1 0 0,-1 0-1 0 0,1 0 0 0 0,-1 0 0 0 0,1 1 0 0 0,-3 1 2107 0 0,3-2-2107 0 0,-1 1 0 0 0,1-1 0 0 0,0 1 0 0 0,0-1 1 0 0,-1 1-1 0 0,1-1 0 0 0,0 1 0 0 0,0-1 0 0 0,-1 1 0 0 0,1-1 0 0 0,0 2 0 0 0,-4 19 6153 0 0,0-3-3622 0 0,3-17-2716 0 0,1 0 0 0 0,-1 0 0 0 0,1 1-1 0 0,0-1 1 0 0,-1 0 0 0 0,1 1 0 0 0,0-1 0 0 0,0 0 0 0 0,0 1 0 0 0,0-1 0 0 0,0 0 0 0 0,1 1 0 0 0,-1-1 0 0 0,0 0 0 0 0,0 1 0 0 0,1-1 0 0 0,-1 0-1 0 0,1 1 1 0 0,-1-1 0 0 0,2 2 0 0 0,0 0 48 0 0,-1-1 0 0 0,1 1 0 0 0,-1 0 0 0 0,1-1 0 0 0,0 1 0 0 0,0-1 0 0 0,3 3 0 0 0,2-1-118 0 0,1 1 0 0 0,-1-1 0 0 0,1-1 0 0 0,0 1 0 0 0,0-1 0 0 0,0-1 0 0 0,0 1 0 0 0,0-1 0 0 0,1-1 0 0 0,-1 0 0 0 0,1 0 0 0 0,13-1 0 0 0,14-1-229 0 0,63-12-1 0 0,-33 3 325 0 0,-54 8-160 0 0,0-1 0 0 0,0-1 1 0 0,0 1-1 0 0,18-10 0 0 0,19-6 93 0 0,-43 17-125 0 0,-1 0 0 0 0,1 0 0 0 0,-1-1 0 0 0,1 1 0 0 0,-1-1 0 0 0,0-1 0 0 0,0 1 0 0 0,0-1 0 0 0,0 0 0 0 0,-1 0 0 0 0,0 0 0 0 0,1-1 1 0 0,-1 0-1 0 0,-1 1 0 0 0,1-1 0 0 0,-1-1 0 0 0,0 1 0 0 0,3-8 0 0 0,-3 6-27 0 0,0 0 0 0 0,-1 0 0 0 0,-1-1 0 0 0,1 1 0 0 0,-1 0 0 0 0,0-1-1 0 0,-1 1 1 0 0,1-1 0 0 0,-1 1 0 0 0,-1-1 0 0 0,0 1 0 0 0,0 0 0 0 0,0-1 0 0 0,-4-10 0 0 0,2 12 21 0 0,1 0 0 0 0,-1 0-1 0 0,-1 1 1 0 0,1 0 0 0 0,-1-1 0 0 0,0 1-1 0 0,0 0 1 0 0,0 1 0 0 0,0-1 0 0 0,-1 1-1 0 0,0 0 1 0 0,-10-7 0 0 0,10 8 18 0 0,0 1 0 0 0,0 0 0 0 0,-1 0 0 0 0,1 1 1 0 0,0-1-1 0 0,-1 1 0 0 0,1 0 0 0 0,-8 0 0 0 0,-1-1 18 0 0,-1 1-1 0 0,0 1-1 0 0,0 1 1 0 0,-1 0-1 0 0,1 1 1 0 0,0 0-1 0 0,0 1 0 0 0,-17 7 1 0 0,-5-1 12 0 0,14-2-73 0 0,1 0 0 0 0,0 1 0 0 0,0 2 0 0 0,1 0 0 0 0,0 1 0 0 0,0 1 0 0 0,1 1 0 0 0,1 1 0 0 0,1 0 0 0 0,0 2 0 0 0,0 0 0 0 0,2 1 0 0 0,-15 19 0 0 0,23-25-64 0 0,0 0 0 0 0,1 1 0 0 0,1 0 0 0 0,0 0 0 0 0,0 0-1 0 0,1 1 1 0 0,1-1 0 0 0,0 1 0 0 0,-3 17 0 0 0,7-25-83 0 0,-1-1 0 0 0,0 0 0 0 0,1 1-1 0 0,0-1 1 0 0,0 1 0 0 0,0-1 0 0 0,1 1 0 0 0,0-1 0 0 0,-1 0 0 0 0,1 1 0 0 0,1-1 0 0 0,-1 0 0 0 0,1 0 0 0 0,-1 0 0 0 0,1 0 0 0 0,1 0-1 0 0,-1 0 1 0 0,0 0 0 0 0,1-1 0 0 0,0 1 0 0 0,0-1 0 0 0,0 0 0 0 0,0 0 0 0 0,0 0 0 0 0,1 0 0 0 0,-1 0 0 0 0,1-1 0 0 0,0 0 0 0 0,0 1-1 0 0,0-2 1 0 0,7 4 0 0 0,-4-3-538 0 0,0 0-1 0 0,0-1 0 0 0,1 0 1 0 0,-1 0-1 0 0,0 0 0 0 0,0-1 1 0 0,1 0-1 0 0,-1-1 0 0 0,0 0 1 0 0,0 0-1 0 0,1 0 0 0 0,-1-1 1 0 0,0 0-1 0 0,-1 0 0 0 0,1-1 1 0 0,0 0-1 0 0,-1 0 0 0 0,1 0 1 0 0,5-5-1 0 0,13-10-1749 0 0,-17 8 1415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37 252 0 0,'-33'-21'5914'0'0,"2"5"14596"0"0,32 23-19552 0 0,2 6-934 0 0,0 0 0 0 0,-1 0 0 0 0,1 18 0 0 0,4 24 49 0 0,1 4 27 0 0,-6-41-61 0 0,7 35 0 0 0,0-5-90 0 0,3 9-204 0 0,-6-31-14 0 0,-5-21 118 0 0,0-1 0 0 0,0 1 0 0 0,0 0 0 0 0,1-1 0 0 0,0 1 0 0 0,0-1 0 0 0,2 6 0 0 0,3 4-719 0 0,5 7-4498 0 0,-11-20 5124 0 0,0-1-1 0 0,-1 1 0 0 0,1-1 1 0 0,-1 1-1 0 0,1-1 1 0 0,0 1-1 0 0,-1-1 1 0 0,1 0-1 0 0,-1 0 1 0 0,1 1-1 0 0,0-1 1 0 0,0 0-1 0 0,-1 0 0 0 0,1 0 1 0 0,0 1-1 0 0,-1-1 1 0 0,1 0-1 0 0,0 0 1 0 0,0 0-1 0 0,-1 0 1 0 0,1-1-1 0 0,0 1 1 0 0,0 0-1 0 0,-1 0 0 0 0,1 0 1 0 0,0-1-1 0 0,-1 1 1 0 0,1 0-1 0 0,0 0 1 0 0,0-1-1 0 0,2-3-623 0 0,1 1 1 0 0,-1-1-1 0 0,-1 0 0 0 0,1 0 1 0 0,0 0-1 0 0,-1 0 0 0 0,0 0 1 0 0,0-1-1 0 0,0 1 0 0 0,0 0 1 0 0,1-7-1 0 0,-3 11 846 0 0,3-11-992 0 0,1-1 95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6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62 920 0 0,'9'12'18853'0'0,"8"-18"-17647"0"0,4 1-622 0 0,0 0 0 0 0,0 1 0 0 0,0 1 0 0 0,43-1 0 0 0,-8 1 81 0 0,135-6 835 0 0,-168 8-1286 0 0,30 4 0 0 0,3 0 45 0 0,411 23 887 0 0,-315-14-1068 0 0,46-6-238 0 0,-191-5-88 0 0,0-2 0 0 0,1 1 0 0 0,-1-1 0 0 0,0 0 0 0 0,1 0 0 0 0,-1-1 0 0 0,0 0 0 0 0,0 0 0 0 0,0-1 0 0 0,12-6 0 0 0,0-9-4477 0 0,-17 16 3654 0 0,-1 0-1 0 0,0 0 1 0 0,0 0-1 0 0,0 0 1 0 0,0 0 0 0 0,0 0-1 0 0,0 0 1 0 0,-1 0-1 0 0,1 0 1 0 0,-1 0 0 0 0,1-1-1 0 0,-1 1 1 0 0,0 0-1 0 0,0-3 1 0 0,-4-1-2177 0 0,1 1 2381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205 398 228 0 0,'2'1'324'0'0,"0"-1"0"0"0,-1 1 1 0 0,1 0-1 0 0,0 0 0 0 0,-1 0 0 0 0,1 0 0 0 0,-1 0 0 0 0,1 0 1 0 0,-1 1-1 0 0,0-1 0 0 0,1 0 0 0 0,-1 1 0 0 0,0-1 0 0 0,2 3 1 0 0,11 11 3067 0 0,12 7 5885 0 0,-21-27-9134 0 0,-1-1 0 0 0,1 0 0 0 0,-1 0 0 0 0,0 0-1 0 0,-1 0 1 0 0,0-1 0 0 0,0 1 0 0 0,0-1 0 0 0,-1 0 0 0 0,1 0 0 0 0,-2 0 0 0 0,1 0 0 0 0,-1 0 0 0 0,0 0 0 0 0,0-1 0 0 0,-1 1 0 0 0,0 0 0 0 0,-1 0 0 0 0,1 0 0 0 0,-1-1 0 0 0,-1 1 0 0 0,1 0 0 0 0,-1 0 0 0 0,-1 0 0 0 0,1 1 0 0 0,-1-1 0 0 0,0 0 0 0 0,0 1 0 0 0,-1 0 0 0 0,0 0 0 0 0,-9-11 0 0 0,10 14-104 0 0,0 1 0 0 0,0-1 1 0 0,-1 1-1 0 0,1 0 0 0 0,-1 0 1 0 0,1 0-1 0 0,-1 0 1 0 0,0 0-1 0 0,0 1 0 0 0,0 0 1 0 0,1 0-1 0 0,-6-1 0 0 0,-5 0 130 0 0,1 1-1 0 0,-19 1 0 0 0,19 0-82 0 0,6 0-33 0 0,0 1-1 0 0,1 0 1 0 0,-1 1 0 0 0,1-1 0 0 0,-1 1-1 0 0,1 0 1 0 0,-1 1 0 0 0,1-1 0 0 0,0 1-1 0 0,0 1 1 0 0,1-1 0 0 0,-1 1 0 0 0,-7 6 0 0 0,7-4 27 0 0,2-3-28 0 0,0 0 1 0 0,1 0 0 0 0,-1 0 0 0 0,1 0-1 0 0,0 1 1 0 0,0-1 0 0 0,0 1 0 0 0,0 0-1 0 0,1 0 1 0 0,0 0 0 0 0,-1 0 0 0 0,1 0-1 0 0,1 1 1 0 0,-1-1 0 0 0,-1 9 0 0 0,2-9-14 0 0,1 0-1 0 0,-1 0 1 0 0,1-1 0 0 0,0 1 0 0 0,0 0 0 0 0,0 0 0 0 0,1 0 0 0 0,-1 0 0 0 0,1 0 0 0 0,0 0 0 0 0,0-1 0 0 0,1 1 0 0 0,-1 0 0 0 0,1-1-1 0 0,0 1 1 0 0,-1-1 0 0 0,4 5 0 0 0,-1-4-18 0 0,1 1-1 0 0,-1-1 1 0 0,1 0-1 0 0,-1 0 1 0 0,1 0-1 0 0,0-1 1 0 0,0 0-1 0 0,1 0 0 0 0,-1 0 1 0 0,8 2-1 0 0,4 1-29 0 0,1 0 0 0 0,1-2 0 0 0,-1 0 0 0 0,1-2-1 0 0,-1 0 1 0 0,25 0 0 0 0,-25-2 3 0 0,1 0 1 0 0,-1-2-1 0 0,0 0 0 0 0,0-1 0 0 0,0-1 1 0 0,-1 0-1 0 0,1-1 0 0 0,-1-1 0 0 0,0-1 0 0 0,30-17 1 0 0,-38 17 12 0 0,-1-1 0 0 0,0 0 0 0 0,0 0 0 0 0,0-1 0 0 0,-1 0 0 0 0,-1 0 0 0 0,1 0 0 0 0,-2-1 1 0 0,1 0-1 0 0,4-13 0 0 0,-9 22-8 0 0,2-7-39 0 0,0 0-1 0 0,-1-1 0 0 0,0 1 1 0 0,0 0-1 0 0,1-17 1 0 0,0 1-254 0 0,-2 18 103 0 0,-1 0 0 0 0,-1-1 0 0 0,1 1 0 0 0,-1 0 0 0 0,0 0 0 0 0,0-1 0 0 0,-3-6 0 0 0,0-1-648 0 0,3 9 363 0 0,-1 1 0 0 0,1 0 0 0 0,-1 0 0 0 0,0 0 0 0 0,0 0 0 0 0,0 0 0 0 0,-1 0 0 0 0,0 1 0 0 0,-5-7 0 0 0,4 7-349 0 0,1 1-1 0 0,0-1 1 0 0,0 0-1 0 0,0 1 1 0 0,-4-8 0 0 0,-15-12-4570 0 0,18 19 4247 0 0,-1-1 0 0 0,1 1 0 0 0,0-1 0 0 0,0 0 0 0 0,-5-6-1 0 0,6 4 130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6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38 286 692 0 0,'0'0'6778'0'0,"-27"-5"4303"0"0,25 8-10722 0 0,1-1-1 0 0,0 1 1 0 0,0 0-1 0 0,0-1 1 0 0,0 1-1 0 0,0 0 1 0 0,0 0 0 0 0,0-1-1 0 0,1 1 1 0 0,0 0-1 0 0,-1 0 1 0 0,1 0-1 0 0,0 0 1 0 0,1 0-1 0 0,-1 0 1 0 0,0 0 0 0 0,1-1-1 0 0,0 4 1 0 0,3 7-196 0 0,1-1 0 0 0,0 1 0 0 0,0-1 0 0 0,1-1 0 0 0,1 1 1 0 0,0-1-1 0 0,0 0 0 0 0,1-1 0 0 0,1 0 0 0 0,0 0 0 0 0,0 0 0 0 0,1-1 1 0 0,0-1-1 0 0,0 0 0 0 0,1 0 0 0 0,15 7 0 0 0,-12-7-130 0 0,0-1 0 0 0,1-1 0 0 0,0 0 0 0 0,27 6 0 0 0,-39-11-50 0 0,1-1 0 0 0,-1 0 0 0 0,1-1-1 0 0,0 1 1 0 0,-1-1 0 0 0,1 1 0 0 0,-1-1 0 0 0,0 0 0 0 0,1-1 0 0 0,-1 1 0 0 0,0 0 0 0 0,1-1-1 0 0,-1 0 1 0 0,4-2 0 0 0,-1-2-28 0 0,1 1 1 0 0,-1-1-1 0 0,-1 0 0 0 0,1 0 0 0 0,-1 0 0 0 0,0-1 0 0 0,0 0 1 0 0,-1 0-1 0 0,0 0 0 0 0,0-1 0 0 0,-1 1 0 0 0,4-12 1 0 0,-2 4-280 0 0,0 0 0 0 0,-1 0 0 0 0,0-1 1 0 0,-1 0-1 0 0,-1 0 0 0 0,-1 0 1 0 0,0 0-1 0 0,-1 0 0 0 0,-1 0 1 0 0,0 0-1 0 0,-4-17 0 0 0,3 21-622 0 0,-1 0 1 0 0,0-1-1 0 0,0 1 0 0 0,-2 0 1 0 0,1 1-1 0 0,-1-1 0 0 0,-1 1 1 0 0,0 0-1 0 0,-9-12 0 0 0,7 14-335 0 0,-1-3-185 0 0,-1 0 0 0 0,0 1 0 0 0,-1 0-1 0 0,0 0 1 0 0,0 2 0 0 0,-2-1-1 0 0,-17-10 1 0 0,15 13 528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7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7 620 0 0,'-24'-6'3175'0'0,"23"6"-2901"0"0,0-1 0 0 0,0 1 1 0 0,-22 12 19767 0 0,26-11-18836 0 0,3-2-1424 0 0,369 7 2767 0 0,-300-12-3214 0 0,-71 6 2417 0 0,-57 24-29405 0 0,42-20 26566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3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44 500 0 0,'0'0'3790'0'0,"7"22"5165"0"0,-5 2-686 0 0,-1-16-4743 0 0,0-17-6550 0 0,0 1 1196 0 0,1 0 1 0 0,0-1-1 0 0,0 1 1 0 0,1 1-1 0 0,0-1 1 0 0,1 0-1 0 0,-1 1 0 0 0,2 0 1 0 0,7-12-1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9:12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6 120 0 0,'0'0'609'0'0,"-24"0"1268"0"0,0-6-3696 0 0,23 6 1332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0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70 64 0 0,'-4'-1'1451'0'0,"-1"0"0"0"0,0 0 0 0 0,1 0 0 0 0,-1-1 0 0 0,1 0 0 0 0,-1 1 0 0 0,1-2 1 0 0,0 1-1 0 0,-8-7 8739 0 0,13 10-10138 0 0,5-6-15 0 0,24-2 302 0 0,-18 7-29 0 0,1-2 0 0 0,23-4 0 0 0,-23 3-142 0 0,0 1 1 0 0,25-2 0 0 0,40-7 35 0 0,20 7-100 0 0,-56 1-29 0 0,0 2 0 0 0,43 5-1 0 0,45 2 95 0 0,-21-1-44 0 0,211 15 210 0 0,135 5-144 0 0,-370-22-167 0 0,247 9 156 0 0,-131-11-64 0 0,-16-1-14 0 0,248 1 117 0 0,-205-3-149 0 0,809-8 146 0 0,-523 5-131 0 0,321 2 91 0 0,-442 5-69 0 0,448 9 59 0 0,-305-3-48 0 0,-2 1 2 0 0,517 2 118 0 0,-847-10-212 0 0,366-7-96 0 0,-322 1 54 0 0,-53-1-4 0 0,-54-1 61 0 0,-86 2 924 0 0,-47-40-30234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03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40 1016 0 0,'-4'-21'4573'0'0,"-7"2"6031"0"0,11 20-10488 0 0,0-1 0 0 0,0 0 1 0 0,0 0-1 0 0,0 1 0 0 0,0-1 1 0 0,0 0-1 0 0,0 0 0 0 0,0 1 1 0 0,0-1-1 0 0,0 0 0 0 0,0 0 0 0 0,-1 0 1 0 0,1 1-1 0 0,0-1 0 0 0,0 0 1 0 0,0 0-1 0 0,0 0 0 0 0,-1 1 1 0 0,1-1-1 0 0,0 0 0 0 0,0 0 1 0 0,0 0-1 0 0,-1 0 0 0 0,1 0 0 0 0,0 1 1 0 0,0-1-1 0 0,0 0 0 0 0,-1 0 1 0 0,1 0-1 0 0,0 0 0 0 0,0 0 1 0 0,-1 0-1 0 0,1 0 0 0 0,0 0 0 0 0,0 0 1 0 0,-1 0-1 0 0,1 0 0 0 0,0 0 1 0 0,0 0-1 0 0,-1 0 0 0 0,1 0 1 0 0,0 0-1 0 0,0 0 0 0 0,-1 0 1 0 0,1 0-1 0 0,0 0 0 0 0,0-1 0 0 0,0 1 1 0 0,-1 0-1 0 0,1 0 0 0 0,0 0 1 0 0,0 0-1 0 0,0 0 0 0 0,-1-1 1 0 0,1 1-1 0 0,0 0 0 0 0,0 0 1 0 0,0 0-1 0 0,0-1 0 0 0,0 1 0 0 0,-1 0 1 0 0,1 0-1 0 0,0 0 0 0 0,0-1 1 0 0,0 1-1 0 0,0 0 0 0 0,0-1 1 0 0,-4 96 887 0 0,3-4-312 0 0,2 85-48 0 0,1 6-446 0 0,-1-37-108 0 0,2 86 75 0 0,-1-8 32 0 0,20 1164 564 0 0,-39-610-331 0 0,4-283-251 0 0,10-383-162 0 0,-13 1135 199 0 0,32-494-22 0 0,-8-487-138 0 0,12 149-31 0 0,34-5-160 0 0,-25-297-155 0 0,-28-110 183 0 0,0 0 1 0 0,-1 0-1 0 0,1 0 0 0 0,0 0 1 0 0,0 0-1 0 0,0 0 1 0 0,0 0-1 0 0,0-1 1 0 0,2 3-1 0 0,-2-3-23 0 0,-1-1 0 0 0,0 1 0 0 0,1-1 0 0 0,-1 0-1 0 0,1 1 1 0 0,-1-1 0 0 0,0 1 0 0 0,1-1 0 0 0,-1 0 0 0 0,1 0 0 0 0,-1 1-1 0 0,1-1 1 0 0,-1 0 0 0 0,1 0 0 0 0,0 0 0 0 0,-1 1 0 0 0,1-1 0 0 0,-1 0-1 0 0,1 0 1 0 0,-1 0 0 0 0,1 0 0 0 0,-1 0 0 0 0,1 0 0 0 0,0 0 0 0 0,-1 0-1 0 0,1 0 1 0 0,-1-1 0 0 0,1 1 0 0 0,-1 0 0 0 0,1 0 0 0 0,-1 0 0 0 0,1-1-1 0 0,-1 1 1 0 0,1 0 0 0 0,0-1 0 0 0,0 0-875 0 0,2-20-5331 0 0,-14-22-2478 0 0,-4 2 4015 0 0,8 29 3615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05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339 294 488 0 0,'-1'-3'685'0'0,"1"1"1"0"0,-1-1-1 0 0,1 0 0 0 0,-1 0 0 0 0,0 1 1 0 0,0-1-1 0 0,-2-3 0 0 0,-4-18 2633 0 0,6 15-2442 0 0,0-1 0 0 0,-1 1 0 0 0,0 0 1 0 0,-5-14-1 0 0,-2-13 865 0 0,5 16-298 0 0,2 1-1 0 0,0-21 1 0 0,-2-20 2238 0 0,2 50-1892 0 0,0 18 340 0 0,-2 194-2250 0 0,-3 6 263 0 0,-3 9 42 0 0,1 3-79 0 0,-2 199 3 0 0,3 107 177 0 0,-40 371 85 0 0,40-789-341 0 0,-42 415 182 0 0,-5 73-34 0 0,-10 776 207 0 0,62-1238-330 0 0,3 398 67 0 0,8-278-36 0 0,14 213 57 0 0,-17-402-120 0 0,24 235 89 0 0,-15-204-129 0 0,28 104 1 0 0,-5-77-87 0 0,-34-114 132 0 0,-6-14 181 0 0,-7-11-5 0 0,7 14-210 0 0,1-1 0 0 0,0 1 0 0 0,0-1 0 0 0,1 1 0 0 0,-1-1 0 0 0,0 0 1 0 0,-1-5-1 0 0,-7-11-155 0 0,-49-63-3437 0 0,59 82 3516 0 0,-1 0-1 0 0,1 0 0 0 0,0-1 1 0 0,0 1-1 0 0,-1 0 0 0 0,1 0 1 0 0,0 0-1 0 0,0-1 0 0 0,-1 1 1 0 0,1 0-1 0 0,0 0 0 0 0,0 0 0 0 0,-1 0 1 0 0,1 0-1 0 0,0 0 0 0 0,-1 0 1 0 0,1 0-1 0 0,0 0 0 0 0,-1 0 1 0 0,1 0-1 0 0,0 0 0 0 0,-1 0 1 0 0,1 0-1 0 0,0 0 0 0 0,0 0 0 0 0,-1 0 1 0 0,1 0-1 0 0,0 0 0 0 0,-1 0 1 0 0,1 0-1 0 0,0 1 0 0 0,0-1 1 0 0,-1 0-1 0 0,1 0 0 0 0,0 0 1 0 0,0 0-1 0 0,-1 1 0 0 0,1-1 1 0 0,0 0-1 0 0,0 0 0 0 0,0 1 0 0 0,-1-1 1 0 0,1 0-1 0 0,0 0 0 0 0,0 1 1 0 0,0-1-1 0 0,0 0 0 0 0,0 1 1 0 0,-1-1-1 0 0,-6 12-3499 0 0,-24 44-10239 0 0,18-45 10821 0 0,9-10 1751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2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51 836 0 0,'4'-11'18198'0'0,"-9"-2"-13676"0"0,-14-2-3049 0 0,13 10-878 0 0,2 4-425 0 0,0 0 0 0 0,0 0 0 0 0,0 0 0 0 0,0 0 0 0 0,-1 0 0 0 0,-7 1 0 0 0,-7 1-91 0 0,0 1 1 0 0,1 1-1 0 0,0 0 0 0 0,0 1 0 0 0,0 1 0 0 0,0 1 0 0 0,1 1 0 0 0,0 0 0 0 0,0 1 0 0 0,1 1 0 0 0,0 1 0 0 0,-20 15 0 0 0,20-11-60 0 0,0 0 0 0 0,1 2 1 0 0,1 0-1 0 0,1 0 0 0 0,0 1 1 0 0,1 1-1 0 0,1 0 0 0 0,0 1 0 0 0,2 0 1 0 0,-8 22-1 0 0,12-29-40 0 0,1 1 0 0 0,1 0 0 0 0,0 0 0 0 0,0 0 0 0 0,2 1-1 0 0,-1-1 1 0 0,2 1 0 0 0,0-1 0 0 0,2 19 0 0 0,-1-26-3 0 0,1 0 0 0 0,-1-1-1 0 0,1 1 1 0 0,1 0 0 0 0,-1-1-1 0 0,1 0 1 0 0,0 1 0 0 0,0-1-1 0 0,0 0 1 0 0,1-1 0 0 0,0 1-1 0 0,0 0 1 0 0,0-1 0 0 0,0 0 0 0 0,6 4-1 0 0,3 1-8 0 0,1 0-1 0 0,0 0 0 0 0,0-2 1 0 0,20 8-1 0 0,-22-11 38 0 0,0-1 0 0 0,0-1-1 0 0,1 0 1 0 0,-1 0 0 0 0,1-1 0 0 0,-1-1 0 0 0,22-2 0 0 0,0 2 29 0 0,-16-2-20 0 0,1 0 1 0 0,-1-2-1 0 0,0 1 0 0 0,0-2 1 0 0,25-10-1 0 0,3 0-260 0 0,-39 12 7 0 0,0 0-1 0 0,0 0 1 0 0,-1-1-1 0 0,1 0 1 0 0,-1 0-1 0 0,9-7 1 0 0,-9 5-645 0 0,1 1-1 0 0,-1 1 1 0 0,2-1 0 0 0,12-5 0 0 0,-16 8 164 0 0,-1 0-1 0 0,1 0 1 0 0,0-1 0 0 0,-1 1-1 0 0,1-1 1 0 0,-1 0 0 0 0,0 0 0 0 0,0 0-1 0 0,0-1 1 0 0,0 1 0 0 0,-1-1-1 0 0,1 1 1 0 0,-1-1 0 0 0,3-6-1 0 0,-2 3-241 0 0,0 0 0 0 0,0 0 0 0 0,-1 0 0 0 0,0 0 0 0 0,0 0 0 0 0,-1 0 0 0 0,0-1 0 0 0,0-7 0 0 0,-1-1-80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48 192 120 0 0,'8'-11'1873'0'0,"-5"-11"9416"0"0,-4 22-10868 0 0,0 0 0 0 0,0 0 0 0 0,0 0 0 0 0,0 0 0 0 0,0 0 0 0 0,0 0-1 0 0,0 0 1 0 0,0 1 0 0 0,0-1 0 0 0,1 1 0 0 0,-1-1 0 0 0,0 0 0 0 0,0 1 0 0 0,0-1 0 0 0,0 1 0 0 0,1 0 0 0 0,-1-1 0 0 0,0 1 0 0 0,1 0 0 0 0,-1-1 0 0 0,0 2 0 0 0,0 0-65 0 0,0-1 1 0 0,0 1 0 0 0,0 0-1 0 0,0 0 1 0 0,0 0 0 0 0,1 0 0 0 0,-1 0-1 0 0,1 0 1 0 0,-1 4 0 0 0,1 7-641 0 0,1 0 1 0 0,3 25-1 0 0,-1-6 912 0 0,8 204 204 0 0,-12-226-1191 0 0,-2-17 199 0 0,-4-30 123 0 0,3 20-3 0 0,-2-10 45 0 0,-19-102 113 0 0,23 111-110 0 0,0 0 0 0 0,2 0 0 0 0,0 0 0 0 0,1 0 0 0 0,3-22 0 0 0,1 12-9 0 0,-3 14-7 0 0,0 0 0 0 0,2 0 0 0 0,5-17-1 0 0,-5 22-5 0 0,0-1 0 0 0,0 2 0 0 0,9-14 0 0 0,-11 19 6 0 0,1 0-1 0 0,-1 0 1 0 0,1 0-1 0 0,0 0 1 0 0,0 0-1 0 0,0 1 1 0 0,0 0 0 0 0,1-1-1 0 0,-1 1 1 0 0,0 0-1 0 0,1 1 1 0 0,3-2-1 0 0,-3 2-1 0 0,1 0 1 0 0,-1 1-1 0 0,0-1 0 0 0,0 1 0 0 0,0 0 0 0 0,0 1 0 0 0,0-1 0 0 0,0 1 0 0 0,0 0 0 0 0,0-1 0 0 0,0 2 0 0 0,0-1 0 0 0,0 0 1 0 0,5 4-1 0 0,12 2-154 0 0,-16-5 77 0 0,-1 0 0 0 0,1 0-1 0 0,-1 1 1 0 0,0-1 0 0 0,4 4 0 0 0,-4-3-81 0 0,0 0 1 0 0,0-1 0 0 0,0 1 0 0 0,1-1 0 0 0,4 2 0 0 0,2 1-520 0 0,-1 1 1 0 0,1 1 0 0 0,-2-1 0 0 0,1 1 0 0 0,10 11-1 0 0,-19-17 595 0 0,110 83-12418 0 0,-101-76 10869 0 0,0-1 1 0 0,0 1-1 0 0,17 8 0 0 0,-16-11 708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5 248 0 0,'-9'-4'11292'0'0,"1"21"-1846"0"0,6-3-8437 0 0,9 143 915 0 0,-2-93-1543 0 0,-1 682 1986 0 0,-9-369-1847 0 0,5-275 152 0 0,0-102-669 0 0,0 0 1 0 0,0 0 0 0 0,0 0 0 0 0,0 0 0 0 0,0 0-1 0 0,0 0 1 0 0,-1 0 0 0 0,1 0 0 0 0,0 0 0 0 0,0 0-1 0 0,0 0 1 0 0,0 0 0 0 0,0 0 0 0 0,0 0 0 0 0,0 0 0 0 0,0 0-1 0 0,0 0 1 0 0,-1 0 0 0 0,1 0 0 0 0,0 0 0 0 0,0 0-1 0 0,0 0 1 0 0,0 0 0 0 0,0 0 0 0 0,0 0 0 0 0,0 0-1 0 0,0 0 1 0 0,0 0 0 0 0,0 0 0 0 0,0 0 0 0 0,0 0-1 0 0,-1 0 1 0 0,1-1 0 0 0,0 1 0 0 0,0 0 0 0 0,0 0 0 0 0,0 0-1 0 0,0 0 1 0 0,0 0 0 0 0,0 0 0 0 0,0 0 0 0 0,0 0-1 0 0,0 0 1 0 0,0-1 0 0 0,0 16-343 0 0,10 28 75 0 0,-9-34 449 0 0,2-17-122 0 0,4-27 158 0 0,14-72 265 0 0,7-32-206 0 0,-20 98-237 0 0,3-13-3 0 0,-2 24-25 0 0,6-45 0 0 0,-8 39-19 0 0,3-7-25 0 0,19-51 0 0 0,-23 75 9 0 0,-5 18 14 0 0,0-1-1 0 0,-1 1 1 0 0,1-1-1 0 0,0 1 1 0 0,0-1-1 0 0,0 1 1 0 0,0 0-1 0 0,0-1 0 0 0,1 1 1 0 0,-1 0-1 0 0,0 0 1 0 0,1 0-1 0 0,-1 0 1 0 0,0 0-1 0 0,1 0 1 0 0,-1 0-1 0 0,1 1 1 0 0,0-1-1 0 0,-1 0 1 0 0,1 1-1 0 0,-1-1 1 0 0,1 1-1 0 0,0 0 0 0 0,-1 0 1 0 0,1-1-1 0 0,0 1 1 0 0,0 0-1 0 0,-1 0 1 0 0,1 1-1 0 0,3-1 1 0 0,1 1-12 0 0,0 0 0 0 0,0 1-1 0 0,0-1 1 0 0,0 1 0 0 0,0 0 0 0 0,-1 1 0 0 0,8 4 0 0 0,62 38-41 0 0,-60-34 68 0 0,-1 0-1 0 0,25 26 1 0 0,-1-1 21 0 0,-25-23-9 0 0,0 1 0 0 0,-1 0 1 0 0,-1 1-1 0 0,14 23 1 0 0,-9-14 11 0 0,-8-10-5 0 0,-1-1 1 0 0,0 2 0 0 0,6 19 0 0 0,8 18 49 0 0,-17-43-105 0 0,0 1-1 0 0,0 0 1 0 0,-1 0 0 0 0,0 0 0 0 0,-1 0 0 0 0,1 13-1 0 0,-1-18-696 0 0,-1-5 709 0 0,-1 0-1 0 0,0 0 0 0 0,0 0 1 0 0,0 0-1 0 0,0 0 1 0 0,1 0-1 0 0,-1 1 1 0 0,0-1-1 0 0,0 0 0 0 0,0 0 1 0 0,0 0-1 0 0,0 0 1 0 0,0 0-1 0 0,1 1 0 0 0,-1-1 1 0 0,0 0-1 0 0,0 0 1 0 0,0 0-1 0 0,0 0 0 0 0,0 1 1 0 0,0-1-1 0 0,0 0 1 0 0,0 0-1 0 0,0 0 0 0 0,0 1 1 0 0,0-1-1 0 0,0 0 1 0 0,0 0-1 0 0,0 0 1 0 0,0 0-1 0 0,0 1 0 0 0,0-1 1 0 0,0 0-1 0 0,0 0 1 0 0,0 0-1 0 0,0 1 0 0 0,0-1 1 0 0,0 0-1 0 0,0 0 1 0 0,0 0-1 0 0,-1 0 0 0 0,1 0 1 0 0,0 1-1 0 0,0-1 1 0 0,0 0-1 0 0,0 0 1 0 0,0 0-1 0 0,0 0 0 0 0,-1 0 1 0 0,1 0-1 0 0,0 1 1 0 0,0-1-1 0 0,0 0 0 0 0,0 0 1 0 0,-1 0-1 0 0,1 0 1 0 0,0 0-1 0 0,0 0 0 0 0,0 0 1 0 0,-1 0-1 0 0,1 0 1 0 0,0 0-1 0 0,-1 2-280 0 0,1-1 0 0 0,-1 1-1 0 0,0 0 1 0 0,0-1 0 0 0,0 1-1 0 0,0-1 1 0 0,0 1 0 0 0,0-1-1 0 0,-2 2 1 0 0,-15 15-5235 0 0,9-8 2761 0 0,0-1-1 0 0,-1 0 1 0 0,0 0-1 0 0,0-1 1 0 0,-23 13 0 0 0,22-15 1587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222 125 20 0 0,'-1'-1'219'0'0,"1"0"-1"0"0,-1 1 1 0 0,1-1-1 0 0,-1 0 1 0 0,1 0-1 0 0,-1 1 1 0 0,0-1-1 0 0,1 0 1 0 0,-1 1-1 0 0,0-1 1 0 0,0 1-1 0 0,1-1 1 0 0,-1 1 0 0 0,0-1-1 0 0,0 1 1 0 0,0-1-1 0 0,0 1 1 0 0,0 0-1 0 0,1 0 1 0 0,-1-1-1 0 0,0 1 1 0 0,0 0-1 0 0,0 0 1 0 0,0 0-1 0 0,0 0 1 0 0,0 0 0 0 0,0 0-1 0 0,0 0 1 0 0,0 0-1 0 0,-1 1 1 0 0,-32 4 8043 0 0,20-1-5857 0 0,12-3-2152 0 0,-1-1 0 0 0,1 1-1 0 0,-1 0 1 0 0,1 0 0 0 0,0 0 0 0 0,-1 0-1 0 0,1 0 1 0 0,0 1 0 0 0,0-1 0 0 0,0 1-1 0 0,0-1 1 0 0,0 1 0 0 0,0 0-1 0 0,0 0 1 0 0,0 0 0 0 0,-1 2 0 0 0,-2 4-190 0 0,1-1 0 0 0,0 0 0 0 0,0 1 0 0 0,1 0 0 0 0,0-1 0 0 0,0 1 0 0 0,1 1 1 0 0,0-1-1 0 0,1 0 0 0 0,-1 0 0 0 0,2 1 0 0 0,-1-1 0 0 0,1 1 0 0 0,0-1 0 0 0,1 0 0 0 0,0 1 0 0 0,0-1 1 0 0,1 0-1 0 0,0 1 0 0 0,1-1 0 0 0,-1 0 0 0 0,1-1 0 0 0,1 1 0 0 0,0 0 0 0 0,6 8 0 0 0,-4-7-74 0 0,-2-1-2 0 0,0-1 0 0 0,1 0 0 0 0,0 0 0 0 0,1 0 0 0 0,0 0 0 0 0,0-1 0 0 0,0 0 0 0 0,1 0 0 0 0,-1-1 0 0 0,2 1 0 0 0,-1-2 0 0 0,12 7 0 0 0,-12-8 20 0 0,0 0-1 0 0,0-1 1 0 0,0 0 0 0 0,1-1 0 0 0,-1 1-1 0 0,0-1 1 0 0,1-1 0 0 0,-1 1 0 0 0,1-1-1 0 0,0-1 1 0 0,-1 1 0 0 0,1-1 0 0 0,-1-1-1 0 0,0 1 1 0 0,9-4 0 0 0,-13 4 21 0 0,0-1 0 0 0,0 1 0 0 0,0-1 0 0 0,-1 0 0 0 0,1 1 0 0 0,-1-1-1 0 0,1 0 1 0 0,-1 0 0 0 0,0-1 0 0 0,1 1 0 0 0,-1 0 0 0 0,3-6 0 0 0,-1 2 81 0 0,0 0 0 0 0,-1-1-1 0 0,1 0 1 0 0,2-9 0 0 0,-4 9-24 0 0,-1 0 1 0 0,0 0-1 0 0,0 0 1 0 0,-1 0-1 0 0,0 0 1 0 0,0 0-1 0 0,0-1 1 0 0,-1 1 0 0 0,0 0-1 0 0,-1 0 1 0 0,0 0-1 0 0,0 1 1 0 0,0-1-1 0 0,-1 0 1 0 0,-4-8-1 0 0,-5-8 103 0 0,-1 1 0 0 0,-29-38 0 0 0,26 41-249 0 0,-1 0 0 0 0,0 1 0 0 0,-2 1 0 0 0,0 1 0 0 0,0 1 0 0 0,-1 0 0 0 0,-41-21 0 0 0,56 34-35 0 0,0-1 0 0 0,-1 1-1 0 0,0 1 1 0 0,1-1-1 0 0,-1 1 1 0 0,0 0 0 0 0,0 0-1 0 0,1 1 1 0 0,-1 0-1 0 0,-7 0 1 0 0,11 0-33 0 0,0 0 1 0 0,0 0-1 0 0,0 1 1 0 0,0-1-1 0 0,0 1 1 0 0,0-1-1 0 0,0 1 1 0 0,0 0-1 0 0,0-1 1 0 0,0 1-1 0 0,0 0 1 0 0,0 0-1 0 0,1 1 1 0 0,-1-1-1 0 0,0 0 1 0 0,1 0-1 0 0,-1 1 1 0 0,1-1-1 0 0,0 1 0 0 0,-1-1 1 0 0,1 1-1 0 0,0 0 1 0 0,0 0-1 0 0,0-1 1 0 0,0 1-1 0 0,0 0 1 0 0,0 0-1 0 0,1 0 1 0 0,-1 0-1 0 0,1 0 1 0 0,-1 2-1 0 0,0 5-776 0 0,1-1 0 0 0,1 1 1 0 0,-1 0-1 0 0,1-1 0 0 0,1 1 0 0 0,0-1 0 0 0,0 0 0 0 0,0 1 0 0 0,6 10 0 0 0,0 0-1584 0 0,2 0 0 0 0,18 29 0 0 0,-5-18-63 0 0,-12-13 1479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3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37 252 0 0,'-33'-21'5914'0'0,"2"5"14596"0"0,32 23-19552 0 0,2 6-934 0 0,0 0 0 0 0,-1 0 0 0 0,1 18 0 0 0,4 24 49 0 0,1 4 27 0 0,-6-41-61 0 0,7 35 0 0 0,0-5-90 0 0,3 9-204 0 0,-6-31-14 0 0,-5-21 118 0 0,0-1 0 0 0,0 1 0 0 0,0 0 0 0 0,1-1 0 0 0,0 1 0 0 0,0-1 0 0 0,2 6 0 0 0,3 4-719 0 0,5 7-4498 0 0,-11-20 5124 0 0,0-1-1 0 0,-1 1 0 0 0,1-1 1 0 0,-1 1-1 0 0,1-1 1 0 0,0 1-1 0 0,-1-1 1 0 0,1 0-1 0 0,-1 0 1 0 0,1 1-1 0 0,0-1 1 0 0,0 0-1 0 0,-1 0 0 0 0,1 0 1 0 0,0 1-1 0 0,-1-1 1 0 0,1 0-1 0 0,0 0 1 0 0,0 0-1 0 0,-1 0 1 0 0,1-1-1 0 0,0 1 1 0 0,0 0-1 0 0,-1 0 0 0 0,1 0 1 0 0,0-1-1 0 0,-1 1 1 0 0,1 0-1 0 0,0 0 1 0 0,0-1-1 0 0,2-3-623 0 0,1 1 1 0 0,-1-1-1 0 0,-1 0 0 0 0,1 0 1 0 0,0 0-1 0 0,-1 0 0 0 0,0 0 1 0 0,0-1-1 0 0,0 1 0 0 0,0 0 1 0 0,1-7-1 0 0,-3 11 846 0 0,3-11-992 0 0,1-1 95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48 192 120 0 0,'8'-11'1873'0'0,"-5"-11"9416"0"0,-4 22-10868 0 0,0 0 0 0 0,0 0 0 0 0,0 0 0 0 0,0 0 0 0 0,0 0 0 0 0,0 0-1 0 0,0 0 1 0 0,0 1 0 0 0,0-1 0 0 0,1 1 0 0 0,-1-1 0 0 0,0 0 0 0 0,0 1 0 0 0,0-1 0 0 0,0 1 0 0 0,1 0 0 0 0,-1-1 0 0 0,0 1 0 0 0,1 0 0 0 0,-1-1 0 0 0,0 2 0 0 0,0 0-65 0 0,0-1 1 0 0,0 1 0 0 0,0 0-1 0 0,0 0 1 0 0,0 0 0 0 0,1 0 0 0 0,-1 0-1 0 0,1 0 1 0 0,-1 4 0 0 0,1 7-641 0 0,1 0 1 0 0,3 25-1 0 0,-1-6 912 0 0,8 204 204 0 0,-12-226-1191 0 0,-2-17 199 0 0,-4-30 123 0 0,3 20-3 0 0,-2-10 45 0 0,-19-102 113 0 0,23 111-110 0 0,0 0 0 0 0,2 0 0 0 0,0 0 0 0 0,1 0 0 0 0,3-22 0 0 0,1 12-9 0 0,-3 14-7 0 0,0 0 0 0 0,2 0 0 0 0,5-17-1 0 0,-5 22-5 0 0,0-1 0 0 0,0 2 0 0 0,9-14 0 0 0,-11 19 6 0 0,1 0-1 0 0,-1 0 1 0 0,1 0-1 0 0,0 0 1 0 0,0 0-1 0 0,0 1 1 0 0,0 0 0 0 0,1-1-1 0 0,-1 1 1 0 0,0 0-1 0 0,1 1 1 0 0,3-2-1 0 0,-3 2-1 0 0,1 0 1 0 0,-1 1-1 0 0,0-1 0 0 0,0 1 0 0 0,0 0 0 0 0,0 1 0 0 0,0-1 0 0 0,0 1 0 0 0,0 0 0 0 0,0-1 0 0 0,0 2 0 0 0,0-1 0 0 0,0 0 1 0 0,5 4-1 0 0,12 2-154 0 0,-16-5 77 0 0,-1 0 0 0 0,1 0-1 0 0,-1 1 1 0 0,0-1 0 0 0,4 4 0 0 0,-4-3-81 0 0,0 0 1 0 0,0-1 0 0 0,0 1 0 0 0,1-1 0 0 0,4 2 0 0 0,2 1-520 0 0,-1 1 1 0 0,1 1 0 0 0,-2-1 0 0 0,1 1 0 0 0,10 11-1 0 0,-19-17 595 0 0,110 83-12418 0 0,-101-76 10869 0 0,0-1 1 0 0,0 1-1 0 0,17 8 0 0 0,-16-11 708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36 700 0 0,'-23'-4'5598'0'0,"19"3"-4674"0"0,1 1-1 0 0,-1-1 0 0 0,0 0 1 0 0,0 1-1 0 0,0 0 0 0 0,0 0 0 0 0,0 0 1 0 0,-7 2-1 0 0,0 1 1094 0 0,-30 8 3823 0 0,-1 8-3300 0 0,34-14-2417 0 0,1 1 1 0 0,-1 1 0 0 0,1 0-1 0 0,0 0 1 0 0,0 0-1 0 0,1 1 1 0 0,0 0-1 0 0,0 0 1 0 0,1 0-1 0 0,0 1 1 0 0,0 0-1 0 0,1 0 1 0 0,1 0-1 0 0,-4 12 1 0 0,2-5-89 0 0,1 0 0 0 0,1 0 0 0 0,0 0 0 0 0,1 1 0 0 0,1-1 0 0 0,0 1 0 0 0,4 31 0 0 0,-2-44-40 0 0,0 1 0 0 0,0 0 0 0 0,0-1 0 0 0,1 1-1 0 0,0-1 1 0 0,0 0 0 0 0,0 0 0 0 0,1 1 0 0 0,-1-1-1 0 0,1-1 1 0 0,0 1 0 0 0,0 0 0 0 0,0-1-1 0 0,0 1 1 0 0,1-1 0 0 0,0 0 0 0 0,-1 0 0 0 0,1-1-1 0 0,0 1 1 0 0,0-1 0 0 0,1 0 0 0 0,-1 0-1 0 0,0 0 1 0 0,1 0 0 0 0,-1-1 0 0 0,1 0 0 0 0,0 0-1 0 0,-1 0 1 0 0,1 0 0 0 0,0-1 0 0 0,-1 0-1 0 0,1 0 1 0 0,0 0 0 0 0,0 0 0 0 0,-1-1 0 0 0,1 0-1 0 0,0 0 1 0 0,-1 0 0 0 0,1-1 0 0 0,-1 1 0 0 0,1-1-1 0 0,-1 0 1 0 0,0 0 0 0 0,0-1 0 0 0,8-5-1 0 0,-4 3 19 0 0,0-1-1 0 0,-1 0 0 0 0,0-1 1 0 0,0 1-1 0 0,0-1 0 0 0,-1-1 1 0 0,0 1-1 0 0,0-1 0 0 0,-1 0 1 0 0,7-14-1 0 0,-7 10-10 0 0,-1 0 0 0 0,0 0 0 0 0,-1-1 0 0 0,-1 1 0 0 0,2-21 1 0 0,-3 27-28 0 0,-1-1 0 0 0,0 1 0 0 0,-1 0 1 0 0,0 0-1 0 0,1 0 0 0 0,-2 0 1 0 0,1 0-1 0 0,-1 1 0 0 0,0-1 0 0 0,0 0 1 0 0,-1 1-1 0 0,1-1 0 0 0,-1 1 0 0 0,-6-9 1 0 0,-11-12-231 0 0,-25-29-406 0 0,40 49 528 0 0,0 1 1 0 0,-1 0 0 0 0,0 0 0 0 0,0 1-1 0 0,0 0 1 0 0,0 0 0 0 0,-9-4 0 0 0,3 1-219 0 0,10 5 273 0 0,0 1 1 0 0,1 0-1 0 0,-1 0 1 0 0,0 0-1 0 0,1 1 1 0 0,-1-1-1 0 0,0 0 1 0 0,0 1-1 0 0,0-1 1 0 0,0 1-1 0 0,-3-1 1 0 0,-6 0-523 0 0,-4 1-684 0 0,13 1 857 0 0,0 0 1 0 0,0-1-1 0 0,0 1 1 0 0,1 1-1 0 0,-1-1 1 0 0,0 0-1 0 0,1 0 1 0 0,-1 1 0 0 0,1-1-1 0 0,-1 0 1 0 0,1 1-1 0 0,0 0 1 0 0,-1-1-1 0 0,1 1 1 0 0,0 0-1 0 0,0-1 1 0 0,0 1-1 0 0,1 0 1 0 0,-1 0-1 0 0,0 0 1 0 0,0 3 0 0 0,0-1-399 0 0,1 0 1 0 0,0 0-1 0 0,-1 0 1 0 0,2 0-1 0 0,-1 0 1 0 0,0-1-1 0 0,1 1 1 0 0,0 0-1 0 0,-1 0 1 0 0,2 0-1 0 0,-1-1 1 0 0,2 6-1 0 0,1-3-231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4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7 244 0 0,'0'0'4664'0'0,"-12"-6"5518"0"0,11 6-9799 0 0,1 0 0 0 0,-1 0 0 0 0,1 0 0 0 0,-1 0 0 0 0,1 0-1 0 0,-1 0 1 0 0,0 0 0 0 0,1 0 0 0 0,-1 0 0 0 0,1 0 0 0 0,-1 0 0 0 0,1 1 0 0 0,-1-1 0 0 0,1 0 0 0 0,-1 0 0 0 0,-2 3 2680 0 0,2-2-2680 0 0,-1 14 2317 0 0,3-6-3076 0 0,0 3 414 0 0,0 0 0 0 0,1-1 0 0 0,1 1 0 0 0,4 12 0 0 0,5 33-72 0 0,-10-47 23 0 0,1 1-1 0 0,0-1 0 0 0,7 19 1 0 0,6 17-232 0 0,-9-19-438 0 0,2 0-1 0 0,13 28 1 0 0,-8-23-1050 0 0,-3 4-2287 0 0,-4-11-1598 0 0,-5-23 3539 0 0,-2-2 1846 0 0,0 1 0 0 0,0-1 0 0 0,0 0 0 0 0,0 1 0 0 0,0-1 1 0 0,0 0-1 0 0,0 1 0 0 0,0-1 0 0 0,0 0 0 0 0,0 0 0 0 0,0 1 0 0 0,0-1 1 0 0,0 0-1 0 0,0 1 0 0 0,0-1 0 0 0,0 0 0 0 0,-1 0 0 0 0,1 1 1 0 0,0-1-1 0 0,-2 2-1616 0 0,-8-7-1412 0 0,3 0 2098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411 164 600 0 0,'0'0'2955'0'0,"23"-12"-3350"0"0,-1-20 29 0 0,-22 30 695 0 0,1 1 0 0 0,-1-1-1 0 0,0 0 1 0 0,0 0 0 0 0,0 0-1 0 0,0 0 1 0 0,0 0 0 0 0,0 0-1 0 0,0 0 1 0 0,0 0 0 0 0,-1 1-1 0 0,1-1 1 0 0,-1 0 0 0 0,0 0-1 0 0,1 0 1 0 0,-1 1 0 0 0,0-1 0 0 0,-2-2-1 0 0,0-4 1283 0 0,0 3-1236 0 0,1 1 1 0 0,-1 1 0 0 0,0-1 0 0 0,0 0 0 0 0,0 1-1 0 0,0-1 1 0 0,-1 1 0 0 0,1 0 0 0 0,-1 0-1 0 0,0 0 1 0 0,0 1 0 0 0,0 0 0 0 0,-8-4-1 0 0,-1-1 536 0 0,8 4-597 0 0,0 0 1 0 0,-1 1 0 0 0,1 0-1 0 0,-1 0 1 0 0,1 0-1 0 0,-1 1 1 0 0,1-1 0 0 0,-1 2-1 0 0,0-1 1 0 0,0 0-1 0 0,0 1 1 0 0,0 0-1 0 0,1 1 1 0 0,-1-1 0 0 0,0 1-1 0 0,0 0 1 0 0,1 1-1 0 0,-7 1 1 0 0,3 1-68 0 0,-1 0 1 0 0,1 0-1 0 0,0 1 0 0 0,0 0 1 0 0,1 1-1 0 0,0 0 1 0 0,0 0-1 0 0,0 0 0 0 0,-12 15 1 0 0,-1 1 61 0 0,12-13-160 0 0,0 0 0 0 0,-13 19 0 0 0,9-9-12 0 0,1-2 37 0 0,1 0 0 0 0,-16 35-1 0 0,18-31-83 0 0,1 0 0 0 0,1 0 0 0 0,1 1 0 0 0,-5 37-1 0 0,10-50-94 0 0,1 0 1 0 0,-1 0-1 0 0,1 0 0 0 0,1 0 0 0 0,0 0 0 0 0,0 0 0 0 0,1 0 0 0 0,0 0 1 0 0,0 0-1 0 0,1 0 0 0 0,0-1 0 0 0,1 1 0 0 0,0-1 0 0 0,6 9 0 0 0,-7-13-16 0 0,0 1 0 0 0,1-1-1 0 0,0 0 1 0 0,0 0 0 0 0,0-1-1 0 0,0 1 1 0 0,1-1 0 0 0,-1 0-1 0 0,1 0 1 0 0,0 0 0 0 0,0-1-1 0 0,0 0 1 0 0,0 0 0 0 0,0 0-1 0 0,1 0 1 0 0,-1-1-1 0 0,11 2 1 0 0,1-2-122 0 0,1 0-1 0 0,-1-1 0 0 0,1-1 1 0 0,21-4-1 0 0,-32 4 32 0 0,0-1 0 0 0,-1 0 0 0 0,1-1-1 0 0,-1 1 1 0 0,1-1 0 0 0,11-7-1 0 0,34-27-1010 0 0,-45 32 914 0 0,11-10-884 0 0,-1 0 0 0 0,0-1 0 0 0,-1-1 0 0 0,-1-1 0 0 0,-1 0 0 0 0,-1-1 0 0 0,0 0 0 0 0,-1-1 0 0 0,13-30 0 0 0,-7 5-1722 0 0,-1 0 1 0 0,-3-1 0 0 0,14-71-1 0 0,-21 78 1809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5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88 452 0 0,'9'-72'8105'0'0,"-9"72"-7784"0"0,0-1-1 0 0,0 1 1 0 0,0-1-1 0 0,1 1 0 0 0,-1 0 1 0 0,0-1-1 0 0,0 1 1 0 0,0-1-1 0 0,0 1 1 0 0,0-1-1 0 0,0 1 0 0 0,0-1 1 0 0,0 1-1 0 0,0-1 1 0 0,0 1-1 0 0,0-1 0 0 0,0 1 1 0 0,0 0-1 0 0,0-1 1 0 0,-1 1-1 0 0,1-1 0 0 0,-3-3 3205 0 0,3 4-3205 0 0,-1 0 1 0 0,0-1-1 0 0,1 1-141 0 0,-1 0-1 0 0,0 0 1 0 0,0 0-1 0 0,1 1 1 0 0,-1-1-1 0 0,0 0 1 0 0,0 0 0 0 0,1 1-1 0 0,-1-1 1 0 0,0 0-1 0 0,1 1 1 0 0,-1-1-1 0 0,1 1 1 0 0,-1-1-1 0 0,1 1 1 0 0,-1-1 0 0 0,0 1-1 0 0,1-1 1 0 0,0 1-1 0 0,-1-1 1 0 0,1 1-1 0 0,-1 1 1 0 0,-2 2 69 0 0,1 1-1 0 0,-1 0 1 0 0,1 0 0 0 0,0 1 0 0 0,1-1-1 0 0,-1 0 1 0 0,1 1 0 0 0,-1 9-1 0 0,0 48-74 0 0,2-48-90 0 0,0 790 840 0 0,19-425-1107 0 0,-16-351-140 0 0,1 0 1 0 0,1-1-1 0 0,2 0 0 0 0,11 32 0 0 0,-15-54-263 0 0,-1 1 0 0 0,0 0-1 0 0,3 12 1 0 0,-5-18-13 0 0,-1-17-2894 0 0,-11-31 591 0 0,-23-53 1 0 0,26 77 2222 0 0,-10-26-308 0 0,-8-23 1009 0 0,-23-91 0 0 0,47 149 1196 0 0,1-1-1 0 0,-2-21 0 0 0,4 32-830 0 0,0-1 0 0 0,0 1 0 0 0,0 0-1 0 0,1-1 1 0 0,0 1 0 0 0,0-1 0 0 0,0 1 0 0 0,0 0 0 0 0,1 0 0 0 0,-1 0-1 0 0,1 0 1 0 0,3-5 0 0 0,3-2 341 0 0,1-1 0 0 0,1 1 0 0 0,0 0-1 0 0,0 1 1 0 0,18-13 0 0 0,-16 14-562 0 0,1 1 0 0 0,-1 0 1 0 0,2 0-1 0 0,-1 2 0 0 0,1-1 0 0 0,0 2 1 0 0,1 0-1 0 0,28-6 0 0 0,41-10-1213 0 0,-66 18-193 0 0,-1 1-1 0 0,33-1 1 0 0,-45 4 550 0 0,0-1 1 0 0,0 1 0 0 0,0-1-1 0 0,1 1 1 0 0,-1 1 0 0 0,0-1 0 0 0,0 1-1 0 0,-1 0 1 0 0,1 0 0 0 0,0 0-1 0 0,-1 1 1 0 0,1-1 0 0 0,-1 1 0 0 0,5 4-1 0 0,-8-6 478 0 0,3 2-643 0 0,-1 0 0 0 0,1 0 0 0 0,-1 1 0 0 0,0-1 0 0 0,1 1 0 0 0,-2 0 0 0 0,1 0 0 0 0,0 0 0 0 0,-1 0 0 0 0,2 5 0 0 0,0 2-291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6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80 141 176 0 0,'-34'28'21631'0'0,"60"-28"-20255"0"0,-10 0-1301 0 0,0 0-1 0 0,-1-1 0 0 0,1 0 0 0 0,-1-1 0 0 0,0-1 0 0 0,0-1 0 0 0,0 0 0 0 0,0-1 0 0 0,0 0 0 0 0,-1-1 0 0 0,14-8 0 0 0,-25 12-52 0 0,0 0-1 0 0,0 0 1 0 0,-1 0-1 0 0,1 0 1 0 0,-1 0-1 0 0,1 0 1 0 0,-1-1-1 0 0,0 1 1 0 0,0-1-1 0 0,0 0 1 0 0,0 0-1 0 0,0 1 1 0 0,-1-1-1 0 0,1 0 1 0 0,-1-1-1 0 0,0 1 1 0 0,0 0-1 0 0,0 0 1 0 0,0 0-1 0 0,-1-1 1 0 0,1 1-1 0 0,-1 0 1 0 0,0-1-1 0 0,0 1 1 0 0,0 0-1 0 0,0-1 1 0 0,-1-3-1 0 0,0 4 7 0 0,0 1 0 0 0,-1 0-1 0 0,1 0 1 0 0,-1 0-1 0 0,1 0 1 0 0,-1 0 0 0 0,0 0-1 0 0,1 1 1 0 0,-1-1 0 0 0,0 0-1 0 0,0 1 1 0 0,0 0-1 0 0,-1-1 1 0 0,1 1 0 0 0,0 0-1 0 0,0 0 1 0 0,-5-1-1 0 0,3 0-7 0 0,0 0 0 0 0,-1 1-1 0 0,1 0 1 0 0,0 0 0 0 0,-1 0-1 0 0,1 0 1 0 0,-1 1 0 0 0,1 0-1 0 0,-1 0 1 0 0,-4 0 0 0 0,-2 3-33 0 0,0 0 1 0 0,1 1-1 0 0,0 0 1 0 0,0 0 0 0 0,0 1-1 0 0,0 0 1 0 0,1 1-1 0 0,-1 0 1 0 0,2 1-1 0 0,-1 0 1 0 0,1 0 0 0 0,0 1-1 0 0,0-1 1 0 0,-10 15-1 0 0,10-10 6 0 0,0 1-1 0 0,0 0 0 0 0,1 0 0 0 0,1 0 0 0 0,1 0 1 0 0,-1 1-1 0 0,2 0 0 0 0,0 0 0 0 0,1 1 0 0 0,-2 20 1 0 0,4-24 4 0 0,1 0 0 0 0,0 0 0 0 0,1 0 1 0 0,1 0-1 0 0,-1 0 0 0 0,2-1 1 0 0,-1 1-1 0 0,1-1 0 0 0,1 1 0 0 0,9 17 1 0 0,-3-10-5 0 0,0 0 0 0 0,2-1-1 0 0,0-1 1 0 0,23 26 0 0 0,-32-39 3 0 0,4 4-41 0 0,0 0 0 0 0,0 0 0 0 0,0-1-1 0 0,15 10 1 0 0,-14-10-38 0 0,14 8-1059 0 0,0-1 0 0 0,47 21 1 0 0,-64-32 621 0 0,0 0 1 0 0,0-1-1 0 0,0 0 0 0 0,0 1 0 0 0,1-2 1 0 0,-1 1-1 0 0,0 0 0 0 0,1-1 1 0 0,-1 0-1 0 0,7-1 0 0 0,-8 0 29 0 0,-1 0-1 0 0,0 0 1 0 0,0 0-1 0 0,1-1 1 0 0,-1 1-1 0 0,0-1 1 0 0,0 1-1 0 0,0-1 1 0 0,-1 0-1 0 0,1 0 1 0 0,0-1 0 0 0,-1 1-1 0 0,1 0 1 0 0,-1-1-1 0 0,0 0 1 0 0,0 1-1 0 0,2-4 1 0 0,0 0-269 0 0,0-1 0 0 0,0 1 0 0 0,-1-1 0 0 0,0 0 0 0 0,0 0 0 0 0,2-9 0 0 0,-1-1-261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1 280 0 0,'2'3'25894'0'0,"0"6"-28121"0"0,8 28 2889 0 0,-5-13-556 0 0,2 6 146 0 0,-2 0-1 0 0,4 50 1 0 0,-7 64 620 0 0,-2-105-709 0 0,0-38-160 0 0,-1-3-217 0 0,0 0 211 0 0,0 0 1 0 0,1 0 0 0 0,-1 0 0 0 0,1 0 0 0 0,-1 0 0 0 0,1 0-1 0 0,0 0 1 0 0,0 0 0 0 0,0 0 0 0 0,0-1 0 0 0,1-3 0 0 0,-1 4 11 0 0,0-1-3 0 0,4-105 399 0 0,-3 95-370 0 0,1 1 0 0 0,0-1-1 0 0,1 0 1 0 0,1 0 0 0 0,0 1-1 0 0,7-14 1 0 0,-9 21-34 0 0,2 0-1 0 0,-1 1 1 0 0,0-1-1 0 0,7-5 0 0 0,8-12-26 0 0,-17 21 22 0 0,0 0-1 0 0,-1 1 0 0 0,1-1 1 0 0,0 0-1 0 0,0 0 1 0 0,0 0-1 0 0,0 1 1 0 0,0-1-1 0 0,0 0 1 0 0,0 1-1 0 0,0-1 0 0 0,0 1 1 0 0,0-1-1 0 0,0 1 1 0 0,0 0-1 0 0,0-1 1 0 0,1 1-1 0 0,-1 0 1 0 0,0 0-1 0 0,1 0 0 0 0,27 3-393 0 0,-9 0-368 0 0,18 2-2399 0 0,-13 1-1093 0 0,3 0-4445 0 0,-13-7 1094 0 0,-11-4 6489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36 700 0 0,'-23'-4'5598'0'0,"19"3"-4674"0"0,1 1-1 0 0,-1-1 0 0 0,0 0 1 0 0,0 1-1 0 0,0 0 0 0 0,0 0 0 0 0,0 0 1 0 0,-7 2-1 0 0,0 1 1094 0 0,-30 8 3823 0 0,-1 8-3300 0 0,34-14-2417 0 0,1 1 1 0 0,-1 1 0 0 0,1 0-1 0 0,0 0 1 0 0,0 0-1 0 0,1 1 1 0 0,0 0-1 0 0,0 0 1 0 0,1 0-1 0 0,0 1 1 0 0,0 0-1 0 0,1 0 1 0 0,1 0-1 0 0,-4 12 1 0 0,2-5-89 0 0,1 0 0 0 0,1 0 0 0 0,0 0 0 0 0,1 1 0 0 0,1-1 0 0 0,0 1 0 0 0,4 31 0 0 0,-2-44-40 0 0,0 1 0 0 0,0 0 0 0 0,0-1 0 0 0,1 1-1 0 0,0-1 1 0 0,0 0 0 0 0,0 0 0 0 0,1 1 0 0 0,-1-1-1 0 0,1-1 1 0 0,0 1 0 0 0,0 0 0 0 0,0-1-1 0 0,0 1 1 0 0,1-1 0 0 0,0 0 0 0 0,-1 0 0 0 0,1-1-1 0 0,0 1 1 0 0,0-1 0 0 0,1 0 0 0 0,-1 0-1 0 0,0 0 1 0 0,1 0 0 0 0,-1-1 0 0 0,1 0 0 0 0,0 0-1 0 0,-1 0 1 0 0,1 0 0 0 0,0-1 0 0 0,-1 0-1 0 0,1 0 1 0 0,0 0 0 0 0,0 0 0 0 0,-1-1 0 0 0,1 0-1 0 0,0 0 1 0 0,-1 0 0 0 0,1-1 0 0 0,-1 1 0 0 0,1-1-1 0 0,-1 0 1 0 0,0 0 0 0 0,0-1 0 0 0,8-5-1 0 0,-4 3 19 0 0,0-1-1 0 0,-1 0 0 0 0,0-1 1 0 0,0 1-1 0 0,0-1 0 0 0,-1-1 1 0 0,0 1-1 0 0,0-1 0 0 0,-1 0 1 0 0,7-14-1 0 0,-7 10-10 0 0,-1 0 0 0 0,0 0 0 0 0,-1-1 0 0 0,-1 1 0 0 0,2-21 1 0 0,-3 27-28 0 0,-1-1 0 0 0,0 1 0 0 0,-1 0 1 0 0,0 0-1 0 0,1 0 0 0 0,-2 0 1 0 0,1 0-1 0 0,-1 1 0 0 0,0-1 0 0 0,0 0 1 0 0,-1 1-1 0 0,1-1 0 0 0,-1 1 0 0 0,-6-9 1 0 0,-11-12-231 0 0,-25-29-406 0 0,40 49 528 0 0,0 1 1 0 0,-1 0 0 0 0,0 0 0 0 0,0 1-1 0 0,0 0 1 0 0,0 0 0 0 0,-9-4 0 0 0,3 1-219 0 0,10 5 273 0 0,0 1 1 0 0,1 0-1 0 0,-1 0 1 0 0,0 0-1 0 0,1 1 1 0 0,-1-1-1 0 0,0 0 1 0 0,0 1-1 0 0,0-1 1 0 0,0 1-1 0 0,-3-1 1 0 0,-6 0-523 0 0,-4 1-684 0 0,13 1 857 0 0,0 0 1 0 0,0-1-1 0 0,0 1 1 0 0,1 1-1 0 0,-1-1 1 0 0,0 0-1 0 0,1 0 1 0 0,-1 1 0 0 0,1-1-1 0 0,-1 0 1 0 0,1 1-1 0 0,0 0 1 0 0,-1-1-1 0 0,1 1 1 0 0,0 0-1 0 0,0-1 1 0 0,0 1-1 0 0,1 0 1 0 0,-1 0-1 0 0,0 0 1 0 0,0 3 0 0 0,0-1-399 0 0,1 0 1 0 0,0 0-1 0 0,-1 0 1 0 0,2 0-1 0 0,-1 0 1 0 0,0-1-1 0 0,1 1 1 0 0,0 0-1 0 0,-1 0 1 0 0,2 0-1 0 0,-1-1 1 0 0,2 6-1 0 0,1-3-231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56 0 0,'-1'2'607'0'0,"-2"3"936"0"0,0 0 1 0 0,-1 0 0 0 0,0 0 0 0 0,0 0 0 0 0,0-1 0 0 0,0 1 0 0 0,-1-1-1 0 0,-7 5 1 0 0,-1 12 5714 0 0,12-19-6903 0 0,0 0-1 0 0,0 0 1 0 0,0 1-1 0 0,1-1 1 0 0,-1 1 0 0 0,1-1-1 0 0,-1 0 1 0 0,1 1-1 0 0,0 2 1 0 0,12 69 1205 0 0,-9-49-1382 0 0,2 0 0 0 0,7 27 0 0 0,-2-15-75 0 0,-9-30-209 0 0,0 0 1 0 0,1 0-1 0 0,0 0 0 0 0,1 0 1 0 0,-1 0-1 0 0,8 12 0 0 0,-9-17-377 0 0,1 0-1 0 0,-1 0 0 0 0,1 0 0 0 0,-1 0 0 0 0,1-1 0 0 0,0 1 0 0 0,0 0 1 0 0,4 2-1 0 0,-4-2-511 0 0,14-23-8615 0 0,-15 17 8978 0 0,-1 1 0 0 0,0 0 1 0 0,1 0-1 0 0,-1-1 0 0 0,-1 1 0 0 0,1 0 0 0 0,0 0 1 0 0,-1-1-1 0 0,1 1 0 0 0,-1 0 0 0 0,0 0 0 0 0,-3-6 1 0 0,-1-6-1203 0 0,2-1 662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27 820 0 0,'-3'-5'1429'0'0,"2"4"-1011"0"0,1 0 1 0 0,0 1-1 0 0,-1-1 1 0 0,1 0-1 0 0,-1 1 1 0 0,1-1 0 0 0,-1 0-1 0 0,1 1 1 0 0,-1-1-1 0 0,0 1 1 0 0,1-1-1 0 0,-1 1 1 0 0,0-1-1 0 0,1 1 1 0 0,-1 0-1 0 0,0-1 1 0 0,0 1-1 0 0,-4-3 1528 0 0,1 2-1363 0 0,1-1 1 0 0,-1 1 0 0 0,1 0 0 0 0,-1 0-1 0 0,0 0 1 0 0,1 0 0 0 0,-1 1 0 0 0,0-1-1 0 0,0 1 1 0 0,0 0 0 0 0,1 0-1 0 0,-1 0 1 0 0,0 1 0 0 0,0 0 0 0 0,-4 1-1 0 0,-15 3 1449 0 0,17-4-1725 0 0,0 0 0 0 0,0 1 0 0 0,0 0 0 0 0,0 0 0 0 0,1 0-1 0 0,-1 1 1 0 0,-5 3 0 0 0,-20 14 640 0 0,-29 24 0 0 0,52-37-865 0 0,0 0 0 0 0,0 0 0 0 0,1 1 1 0 0,0 1-1 0 0,0-1 0 0 0,1 1 0 0 0,0 0 1 0 0,-6 12-1 0 0,12-19-85 0 0,-1 0-1 0 0,1 0 1 0 0,-1 0-1 0 0,1 0 1 0 0,0 0 0 0 0,0 0-1 0 0,-1 0 1 0 0,2 0 0 0 0,-1 0-1 0 0,0 0 1 0 0,0 0 0 0 0,1 0-1 0 0,-1 0 1 0 0,1-1-1 0 0,-1 1 1 0 0,1 0 0 0 0,0 0-1 0 0,0 0 1 0 0,0 0 0 0 0,0-1-1 0 0,0 1 1 0 0,0 0 0 0 0,0-1-1 0 0,0 1 1 0 0,3 1 0 0 0,4 5-45 0 0,0 0 1 0 0,1-1-1 0 0,12 8 1 0 0,-10-7 7 0 0,25 16-70 0 0,52 27 0 0 0,-2-2 34 0 0,-71-40 59 0 0,-8-5-1 0 0,-1 0 1 0 0,0 0-1 0 0,10 8 1 0 0,2-2 18 0 0,-18-9 205 0 0,-12 11 105 0 0,3-8-307 0 0,0 0-1 0 0,-1-1 1 0 0,1 0 0 0 0,-1-1-1 0 0,0 0 1 0 0,-14 1 0 0 0,-65-2-704 0 0,58-1 362 0 0,-71-6-1321 0 0,74 5 883 0 0,24 0 487 0 0,0 0 1 0 0,0 1-1 0 0,0 0 1 0 0,-1 0-1 0 0,1 0 1 0 0,0 0-1 0 0,0 1 1 0 0,-1 0-1 0 0,1-1 0 0 0,0 2 1 0 0,0-1-1 0 0,-4 2 1 0 0,11-24-17171 0 0,5 14 16204 0 0,-1-3 109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7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26 904 0 0,'-20'-26'26729'0'0,"23"29"-27885"0"0,-1-1 1245 0 0,0-1 0 0 0,0 1 0 0 0,-1 0 0 0 0,1 0-1 0 0,-1 1 1 0 0,1-1 0 0 0,-1 0 0 0 0,0 0 0 0 0,0 1 0 0 0,0-1 0 0 0,1 4 0 0 0,8 35 123 0 0,-6-19-58 0 0,5 19 5 0 0,-2 0 0 0 0,3 56-1 0 0,-7 86 14 0 0,-2-37-109 0 0,17 228-427 0 0,-11-273-436 0 0,-5-34-850 0 0,-3-39-2288 0 0,-1-28 2502 0 0,0-2 995 0 0,0 1 0 0 0,0-1 0 0 0,0 1 0 0 0,0-1 0 0 0,0 0 0 0 0,0 0 0 0 0,1 0 0 0 0,-1 0-1 0 0,1 0 1 0 0,-1 0 0 0 0,1 0 0 0 0,0-1 0 0 0,0 1 0 0 0,-1-3 0 0 0,-5-8-1304 0 0,-9-13-1302 0 0,-13-30-1 0 0,-4-6 145 0 0,15 31 2242 0 0,-20-50 0 0 0,32 65 2182 0 0,0 0-1 0 0,-5-31 1 0 0,10 44-714 0 0,1-1 1 0 0,0 0-1 0 0,-1 0 1 0 0,1 1-1 0 0,0-1 1 0 0,1 0-1 0 0,-1 0 1 0 0,1 1-1 0 0,1-7 0 0 0,-1 8-453 0 0,0 0-1 0 0,0 0 0 0 0,0 1 0 0 0,0-1 0 0 0,0 0 0 0 0,0 1 0 0 0,0-1 0 0 0,0 1 1 0 0,1-1-1 0 0,-1 1 0 0 0,1 0 0 0 0,-1-1 0 0 0,1 1 0 0 0,0 0 0 0 0,-1 0 0 0 0,1 0 1 0 0,0 0-1 0 0,0 1 0 0 0,0-1 0 0 0,2-1 0 0 0,3 0 248 0 0,0-1 0 0 0,0-1 0 0 0,11-6-1 0 0,21-11 723 0 0,2 4-535 0 0,-29 11-634 0 0,0 0 0 0 0,1 2-1 0 0,0-1 1 0 0,16-2 0 0 0,43-16-479 0 0,-55 19 42 0 0,11-2-410 0 0,5 3-810 0 0,-28 1 944 0 0,1 2 0 0 0,-1-1 1 0 0,1 0-1 0 0,-1 1 0 0 0,0 0 1 0 0,1 0-1 0 0,-1 1 0 0 0,1-1 0 0 0,-1 1 1 0 0,0 0-1 0 0,8 3 0 0 0,-8-2-352 0 0,0 0 0 0 0,0 1 0 0 0,0-1 0 0 0,-1 1 0 0 0,1 0 0 0 0,-1 1 0 0 0,1-1 0 0 0,-1 1 0 0 0,0-1 0 0 0,-1 1 0 0 0,1 1 0 0 0,-1-1 0 0 0,1 0 0 0 0,-1 1 0 0 0,-1 0 1 0 0,4 6-1 0 0,-2 0-249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8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0 924 0 0,'-37'0'26315'0'0,"41"27"-24939"0"0,21 76-1123 0 0,9 46-379 0 0,-31-139 21 0 0,0-1-1 0 0,0 1 1 0 0,1-1-1 0 0,7 14 1 0 0,7 18-1836 0 0,-11-31-200 0 0,-2-14-1844 0 0,1-18-1768 0 0,-6 12 3951 0 0,-2-1 1 0 0,0 0 0 0 0,0 1-1 0 0,-6-17 1 0 0,3 10 171 0 0,-10-22-835 0 0,4 18 1444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8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19 464 0 0,'-2'-11'8969'0'0,"0"11"-8146"0"0,-12-2 7995 0 0,10-1-8548 0 0,3 3-142 0 0,0-1-1 0 0,0 1 0 0 0,0 0 0 0 0,1 0 0 0 0,-1-1 1 0 0,0 1-1 0 0,0 0 0 0 0,0 0 0 0 0,0 0 0 0 0,0 0 1 0 0,0 0-1 0 0,0 0 0 0 0,0 0 0 0 0,1 0 0 0 0,-1 0 1 0 0,0 0-1 0 0,0 1 0 0 0,0-1 0 0 0,0 0 1 0 0,0 1-1 0 0,1-1 0 0 0,-1 1 0 0 0,0-1 0 0 0,-1 1 1 0 0,-6 2 948 0 0,4-2-920 0 0,0 0 0 0 0,0 0 0 0 0,0 0 0 0 0,0 1 0 0 0,0 0 0 0 0,1 0 0 0 0,-1 0 0 0 0,1 0 0 0 0,0 0 0 0 0,-1 1 0 0 0,1-1 0 0 0,0 1 0 0 0,0 0 0 0 0,-3 4 0 0 0,-6 7-81 0 0,0 0 0 0 0,1 1 0 0 0,1 0 0 0 0,1 0 0 0 0,0 1 1 0 0,1 0-1 0 0,0 1 0 0 0,2 0 0 0 0,0 0 0 0 0,0 1 0 0 0,2-1 0 0 0,-3 26 0 0 0,6-35-100 0 0,1 0 0 0 0,1 0 0 0 0,-1-1 0 0 0,2 1 0 0 0,-1 0 0 0 0,1 0 0 0 0,0-1 0 0 0,0 1 0 0 0,1-1 0 0 0,0 1 0 0 0,1-1 0 0 0,-1 0 0 0 0,1 0 0 0 0,1-1 0 0 0,-1 1 1 0 0,1-1-1 0 0,0 0 0 0 0,1 0 0 0 0,-1-1 0 0 0,1 1 0 0 0,0-1 0 0 0,1-1 0 0 0,-1 1 0 0 0,1-1 0 0 0,8 4 0 0 0,10 4-127 0 0,-19-8 69 0 0,0-1-1 0 0,1-1 1 0 0,-1 1-1 0 0,12 2 0 0 0,47 16-1231 0 0,-42-16 522 0 0,-6-1-1044 0 0,31 4 0 0 0,-42-8 1056 0 0,0 0 0 0 0,0 0 0 0 0,0 0 1 0 0,1-1-1 0 0,-1 0 0 0 0,0 0 0 0 0,0-1 0 0 0,11-4 1 0 0,-9 3-103 0 0,-1-1 1 0 0,0-1-1 0 0,0 1 1 0 0,0-1-1 0 0,-1-1 1 0 0,0 1-1 0 0,1-1 1 0 0,-2 0-1 0 0,1 0 1 0 0,-1-1-1 0 0,0 1 1 0 0,5-10-1 0 0,-3 0-89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1 1188 0 0,'-29'17'6477'0'0,"-2"-4"-689"0"0,-11 6 828 0 0,-14 9-2059 0 0,38-14-3678 0 0,5-5-483 0 0,0 0-1 0 0,0 2 0 0 0,1-1 1 0 0,0 2-1 0 0,1-1 0 0 0,-14 20 1 0 0,18-22-252 0 0,7-8-141 0 0,-1-1-1 0 0,0 1 0 0 0,0-1 0 0 0,1 1 0 0 0,-1 0 1 0 0,1-1-1 0 0,-1 1 0 0 0,0 0 0 0 0,1 0 1 0 0,-1-1-1 0 0,1 1 0 0 0,0 0 0 0 0,-1 0 0 0 0,1 0 1 0 0,0 0-1 0 0,-1-1 0 0 0,1 1 0 0 0,0 0 0 0 0,0 0 1 0 0,0 0-1 0 0,0 0 0 0 0,0 0 0 0 0,0 0 1 0 0,0 0-1 0 0,0-1 0 0 0,0 1 0 0 0,0 0 0 0 0,0 0 1 0 0,1 0-1 0 0,-1 0 0 0 0,0 0 0 0 0,1 0 1 0 0,-1-1-1 0 0,0 1 0 0 0,1 0 0 0 0,-1 0 0 0 0,1-1 1 0 0,0 1-1 0 0,-1 0 0 0 0,1-1 0 0 0,-1 1 0 0 0,1 0 1 0 0,0-1-1 0 0,0 1 0 0 0,-1-1 0 0 0,1 1 1 0 0,0-1-1 0 0,1 1 0 0 0,83 55-309 0 0,-49-33 263 0 0,60 38-18 0 0,-78-50 59 0 0,23 21-1 0 0,-37-29 21 0 0,0 0 0 0 0,-1 1 1 0 0,1-1-1 0 0,-1 1 0 0 0,0 0 0 0 0,0 0 1 0 0,0 0-1 0 0,-1 1 0 0 0,1-1 0 0 0,-1 1 0 0 0,3 8 1 0 0,-5-10 2 0 0,1-1 1 0 0,-1 1 0 0 0,0 0 0 0 0,0-1-1 0 0,-1 1 1 0 0,1 0 0 0 0,0-1-1 0 0,-1 1 1 0 0,0 0 0 0 0,1-1 0 0 0,-1 1-1 0 0,0-1 1 0 0,-1 0 0 0 0,-1 5 0 0 0,-25 30 218 0 0,24-32-217 0 0,0-1-13 0 0,0-1 1 0 0,0 1 0 0 0,0-1-1 0 0,-1 0 1 0 0,1 0 0 0 0,-1-1-1 0 0,-6 4 1 0 0,-19 11-26 0 0,17-9-87 0 0,-1-1 0 0 0,0-1 0 0 0,0 0 0 0 0,0 0 0 0 0,-1-2 0 0 0,-27 6 0 0 0,7-1-336 0 0,-37 8-1202 0 0,-36 11-6020 0 0,88-23 5167 0 0,-9 6-1316 0 0,17-6 1714 0 0,1 1 0 0 0,-1-1 1 0 0,0-1-1 0 0,-21 5 0 0 0,19-4 903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9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1 704 0 0,'-3'2'1010'0'0,"0"1"1"0"0,0-1-1 0 0,0 0 0 0 0,0 0 1 0 0,-1 0-1 0 0,1-1 0 0 0,0 1 0 0 0,-1-1 1 0 0,1 1-1 0 0,-1-1 0 0 0,0 0 1 0 0,1-1-1 0 0,-1 1 0 0 0,0-1 0 0 0,1 1 1 0 0,-8-2-1 0 0,11 2-742 0 0,-1-1 1 0 0,1 0-1 0 0,0 0 0 0 0,-1 0 1 0 0,1 0-1 0 0,-1 0 0 0 0,1 0 1 0 0,0 0-1 0 0,-1 0 0 0 0,1 0 1 0 0,-1 0-1 0 0,1 0 0 0 0,0 0 1 0 0,-1 0-1 0 0,1 0 0 0 0,-1 0 1 0 0,1 0-1 0 0,0-1 0 0 0,-1 1 1 0 0,1 0-1 0 0,0 0 0 0 0,-1 0 1 0 0,0-2 1073 0 0,0 2-1074 0 0,12-8-1139 0 0,-5 7-486 0 0,0 0 0 0 0,1 0 0 0 0,-1 1 0 0 0,0 0 0 0 0,1 0 1 0 0,-1 0-1 0 0,11 3 0 0 0,-15-2 977 0 0,0-1 0 0 0,0 1 0 0 0,-1 0 0 0 0,1 0 0 0 0,-1 0 0 0 0,1 0 0 0 0,-1 0 0 0 0,1 0 0 0 0,-1 0 0 0 0,1 0 0 0 0,-1 0 0 0 0,0 1 0 0 0,0-1 0 0 0,1 1 0 0 0,-1-1 0 0 0,0 1 0 0 0,-1-1 0 0 0,1 1 0 0 0,0 0 0 0 0,0-1 0 0 0,-1 1 0 0 0,1 0 0 0 0,-1 0 0 0 0,1-1 0 0 0,-1 1 0 0 0,0 0 0 0 0,1 0 0 0 0,-1 0 0 0 0,0 0 0 0 0,0-1 0 0 0,-1 5 0 0 0,1 0-795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0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1404 0 0,'-15'21'24626'0'0,"17"-23"-25092"0"0,0 1-1 0 0,0-1 1 0 0,0 1 0 0 0,0 0-1 0 0,0-1 1 0 0,0 1-1 0 0,0 0 1 0 0,1 0-1 0 0,4-1 1 0 0,-5 2-236 0 0,0-1 1 0 0,0 0-1 0 0,0 1 1 0 0,0-1-1 0 0,0 1 1 0 0,1 0-1 0 0,-1 0 1 0 0,0 0-1 0 0,0 0 1 0 0,0 0-1 0 0,1 0 0 0 0,-1 1 1 0 0,3 0-1 0 0,-4 0 378 0 0,-1 0-1 0 0,1-1 0 0 0,-1 1 1 0 0,1 0-1 0 0,-1 0 0 0 0,0 0 1 0 0,1-1-1 0 0,-1 1 0 0 0,0 0 0 0 0,0 0 1 0 0,1 0-1 0 0,-1 0 0 0 0,0 0 1 0 0,0 0-1 0 0,0 0 0 0 0,0-1 1 0 0,0 1-1 0 0,0 0 0 0 0,0 0 0 0 0,-1 0 1 0 0,1 0-1 0 0,0 0 0 0 0,0 0 1 0 0,-1 0-1 0 0,1-1 0 0 0,0 1 1 0 0,-1 0-1 0 0,1 0 0 0 0,-1 0 0 0 0,0 0 1 0 0,-6 5-831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7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1 504 0 0,'-37'34'9302'0'0,"23"-21"-5159"0"0,9-9-3412 0 0,0 1 1 0 0,0-1 0 0 0,1 1 0 0 0,0 0-1 0 0,0 0 1 0 0,0 1 0 0 0,-4 7-1 0 0,8-13-707 0 0,-4 7 471 0 0,1 1-1 0 0,0-1 0 0 0,0 0 0 0 0,1 1 0 0 0,0-1 0 0 0,0 1 0 0 0,1 0 0 0 0,0-1 0 0 0,-1 11 0 0 0,3-9-269 0 0,1 0-1 0 0,-1-1 1 0 0,1 1 0 0 0,0-1-1 0 0,1 1 1 0 0,0-1 0 0 0,1 0 0 0 0,-1 0-1 0 0,2 0 1 0 0,-1-1 0 0 0,1 1-1 0 0,8 9 1 0 0,-5-5-130 0 0,-4-6-59 0 0,1 0 0 0 0,0 0-1 0 0,0-1 1 0 0,0 0 0 0 0,1 0 0 0 0,-1 0-1 0 0,1-1 1 0 0,0 1 0 0 0,1-1-1 0 0,-1-1 1 0 0,9 5 0 0 0,-12-8-52 0 0,1 0 0 0 0,-1 1 0 0 0,0-1 1 0 0,0 0-1 0 0,1 0 0 0 0,-1-1 0 0 0,0 1 0 0 0,0-1 0 0 0,0 1 1 0 0,0-1-1 0 0,0 0 0 0 0,0 0 0 0 0,0-1 0 0 0,0 1 0 0 0,0-1 1 0 0,0 1-1 0 0,0-1 0 0 0,4-4 0 0 0,0 1-42 0 0,0-1 0 0 0,0-1 0 0 0,-1 1-1 0 0,0-1 1 0 0,8-12 0 0 0,4-6-65 0 0,50-84-144 0 0,-58 91 267 0 0,-6 8 33 0 0,1 0 1 0 0,0 0-1 0 0,1 1 0 0 0,0 0 1 0 0,1 0-1 0 0,0 0 1 0 0,15-13-1 0 0,-22 21-25 0 0,1 0 0 0 0,0 1 0 0 0,0-1 0 0 0,0 1 0 0 0,0 0 1 0 0,0-1-1 0 0,-1 1 0 0 0,1 0 0 0 0,0 0 0 0 0,0-1 0 0 0,0 1 0 0 0,0 0 0 0 0,0 0 0 0 0,0 0 0 0 0,0 0 0 0 0,0 0 0 0 0,0 0 0 0 0,0 0 0 0 0,0 1 0 0 0,0-1 0 0 0,2 1 0 0 0,-1 0 37 0 0,1 0-1 0 0,0 1 0 0 0,-1-1 1 0 0,0 1-1 0 0,1 0 0 0 0,-1-1 0 0 0,4 5 1 0 0,3 4 156 0 0,-1 1 0 0 0,12 17 1 0 0,-16-22-184 0 0,1 3-53 0 0,0 0-1 0 0,0 1 0 0 0,-1-1 1 0 0,0 1-1 0 0,-1 0 1 0 0,2 11-1 0 0,10 64-281 0 0,-9-9-2705 0 0,-6-75 2152 0 0,-2-7-4134 0 0,2 2 4119 0 0,-1 1 1 0 0,1-1 0 0 0,-1 0-1 0 0,1 1 1 0 0,0-1 0 0 0,1-5-1 0 0,-1 7 209 0 0,-1-48-5336 0 0,-6-23 1217 0 0,3 51 3806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35 132 0 0,'-5'-5'1138'0'0,"-21"-19"1646"0"0,12 19 1458 0 0,14 5-3900 0 0,-1 0-1 0 0,1 0 1 0 0,-1 0 0 0 0,1 0 0 0 0,-1 0-1 0 0,1 0 1 0 0,-1 0 0 0 0,1 0-1 0 0,-1 0 1 0 0,1 0 0 0 0,-5 4 3758 0 0,5-4-3758 0 0,-1 1 0 0 0,1 0 65 0 0,-1 0-1 0 0,1-1 1 0 0,-1 1 0 0 0,1 0 0 0 0,0 0 0 0 0,-1 0-1 0 0,1-1 1 0 0,0 1 0 0 0,0 0 0 0 0,-1 0-1 0 0,1 0 1 0 0,0 0 0 0 0,0 0 0 0 0,0-1 0 0 0,0 1-1 0 0,0 0 1 0 0,0 0 0 0 0,1 1 0 0 0,8 11 2196 0 0,-6-10-2495 0 0,0-1-1 0 0,1 0 1 0 0,-1 0 0 0 0,1 0-1 0 0,-1 0 1 0 0,1-1 0 0 0,4 2 0 0 0,28 4-14 0 0,0 0 1 0 0,1-3 0 0 0,-1-1-1 0 0,47-3 1 0 0,217 12-826 0 0,-294-12 359 0 0,-1-1 0 0 0,1 1 0 0 0,0-1 0 0 0,-1 0 0 0 0,1 0 0 0 0,-1 0 0 0 0,0-1 0 0 0,1 0 0 0 0,-1 0 0 0 0,6-3 1 0 0,-11 5 252 0 0,0 0 0 0 0,0-1 0 0 0,1 1 1 0 0,-1 0-1 0 0,0 0 0 0 0,0 0 1 0 0,1 0-1 0 0,-1 0 0 0 0,0 0 1 0 0,0 0-1 0 0,0-1 0 0 0,1 1 0 0 0,-1 0 1 0 0,0 0-1 0 0,0 0 0 0 0,0-1 1 0 0,0 1-1 0 0,0 0 0 0 0,1 0 1 0 0,-1 0-1 0 0,0-1 0 0 0,0 1 0 0 0,0 0 1 0 0,0 0-1 0 0,0 0 0 0 0,0-1 1 0 0,0 1-1 0 0,0 0 0 0 0,0 0 1 0 0,0-1-1 0 0,0 1 0 0 0,0 0 0 0 0,0 0 1 0 0,0-1-1 0 0,0 1 0 0 0,0 0 1 0 0,0 0-1 0 0,0-1 0 0 0,0 1 1 0 0,0 0-1 0 0,0 0 0 0 0,-1 0 0 0 0,1-1 1 0 0,0 1-1 0 0,0 0 0 0 0,0 0 1 0 0,0 0-1 0 0,0-1 0 0 0,-1 1 1 0 0,-3-8-3700 0 0,3 7 3381 0 0,0 0 1 0 0,0 0 0 0 0,0 0 0 0 0,0 0 0 0 0,0 0 0 0 0,0 0 0 0 0,0 0-1 0 0,0 1 1 0 0,0-1 0 0 0,0 0 0 0 0,0 1 0 0 0,-1-1 0 0 0,1 1 0 0 0,0-1-1 0 0,0 1 1 0 0,-1-1 0 0 0,-2 1 0 0 0,-25-4-4633 0 0,21 4 4086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4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7 244 0 0,'0'0'4664'0'0,"-12"-6"5518"0"0,11 6-9799 0 0,1 0 0 0 0,-1 0 0 0 0,1 0 0 0 0,-1 0 0 0 0,1 0-1 0 0,-1 0 1 0 0,0 0 0 0 0,1 0 0 0 0,-1 0 0 0 0,1 0 0 0 0,-1 0 0 0 0,1 1 0 0 0,-1-1 0 0 0,1 0 0 0 0,-1 0 0 0 0,-2 3 2680 0 0,2-2-2680 0 0,-1 14 2317 0 0,3-6-3076 0 0,0 3 414 0 0,0 0 0 0 0,1-1 0 0 0,1 1 0 0 0,4 12 0 0 0,5 33-72 0 0,-10-47 23 0 0,1 1-1 0 0,0-1 0 0 0,7 19 1 0 0,6 17-232 0 0,-9-19-438 0 0,2 0-1 0 0,13 28 1 0 0,-8-23-1050 0 0,-3 4-2287 0 0,-4-11-1598 0 0,-5-23 3539 0 0,-2-2 1846 0 0,0 1 0 0 0,0-1 0 0 0,0 0 0 0 0,0 1 0 0 0,0-1 1 0 0,0 0-1 0 0,0 1 0 0 0,0-1 0 0 0,0 0 0 0 0,0 0 0 0 0,0 1 0 0 0,0-1 1 0 0,0 0-1 0 0,0 1 0 0 0,0-1 0 0 0,0 0 0 0 0,-1 0 0 0 0,1 1 1 0 0,0-1-1 0 0,-2 2-1616 0 0,-8-7-1412 0 0,3 0 2098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8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77 176 396 0 0,'-8'35'7904'0'0,"12"26"4675"0"0,-3-55-11983 0 0,0 0 0 0 0,1 0 0 0 0,0 0 0 0 0,0 0 0 0 0,0-1 0 0 0,1 1 0 0 0,6 9 0 0 0,-5-8-481 0 0,0-1 1 0 0,0 0-1 0 0,1 0 1 0 0,0 0-1 0 0,0-1 1 0 0,1 0-1 0 0,-1 0 1 0 0,1 0-1 0 0,0-1 0 0 0,1 0 1 0 0,-1 0-1 0 0,12 5 1 0 0,-9-5-99 0 0,2-1 1 0 0,-1 0-1 0 0,0 0 0 0 0,1-1 1 0 0,-1-1-1 0 0,1 0 0 0 0,-1 0 1 0 0,1-1-1 0 0,0 0 0 0 0,-1-1 1 0 0,1 0-1 0 0,-1-1 1 0 0,1 0-1 0 0,-1-1 0 0 0,0 0 1 0 0,0 0-1 0 0,0-1 0 0 0,0 0 1 0 0,-1-1-1 0 0,1 0 0 0 0,-1-1 1 0 0,0 0-1 0 0,-1 0 0 0 0,13-12 1 0 0,-12 8-34 0 0,-1 1-1 0 0,0-1 1 0 0,0-1 0 0 0,-1 0-1 0 0,-1 0 1 0 0,0 0 0 0 0,0-1-1 0 0,-1 0 1 0 0,6-18 0 0 0,-10 21-5 0 0,1 0 0 0 0,-1 0 0 0 0,0-1 0 0 0,-1 1 0 0 0,0 0 0 0 0,-1 0 0 0 0,0-1 0 0 0,0 1 0 0 0,-1 0 0 0 0,0 0 0 0 0,-1 0 0 0 0,-4-10 0 0 0,4 12-1 0 0,-1 1 0 0 0,0-1-1 0 0,0 1 1 0 0,0 0 0 0 0,-1 0-1 0 0,0 0 1 0 0,0 1 0 0 0,-9-7-1 0 0,8 7 11 0 0,-1 1 0 0 0,0 1 0 0 0,0-1 0 0 0,0 1 0 0 0,-1 1 0 0 0,1-1 0 0 0,-1 1 0 0 0,1 0 0 0 0,-1 1 0 0 0,0 0 0 0 0,1 0 0 0 0,-1 1 0 0 0,0 0 0 0 0,0 0 0 0 0,1 0 0 0 0,-1 1 0 0 0,0 1 0 0 0,0-1 0 0 0,1 1 0 0 0,-9 3 0 0 0,4 0 1 0 0,0-1-1 0 0,0 2 1 0 0,1-1-1 0 0,0 2 1 0 0,0-1-1 0 0,0 2 1 0 0,1-1-1 0 0,0 2 1 0 0,0-1-1 0 0,1 1 1 0 0,-11 13-1 0 0,-13 17-134 0 0,-9 13-224 0 0,28-32 70 0 0,4-6-584 0 0,1 0 1 0 0,-11 21 0 0 0,20-35 564 0 0,0 1 0 0 0,-1 0 0 0 0,1 0 0 0 0,-1 0 0 0 0,1-1 0 0 0,-1 1 1 0 0,0 0-1 0 0,1-1 0 0 0,-1 1 0 0 0,1 0 0 0 0,-1-1 0 0 0,0 1 0 0 0,0-1 0 0 0,1 1 0 0 0,-1-1 0 0 0,0 1 1 0 0,-1 0-1 0 0,1-1 202 0 0,1 0 1 0 0,0-1-1 0 0,-1 1 1 0 0,1 0-1 0 0,0 0 1 0 0,-1 0-1 0 0,1 0 1 0 0,0 0-1 0 0,-1 0 1 0 0,1 0-1 0 0,0 0 1 0 0,0-1-1 0 0,-1 1 1 0 0,1 0-1 0 0,0 0 1 0 0,0 0-1 0 0,-1 0 1 0 0,1-1 0 0 0,0 1-1 0 0,0 0 1 0 0,0 0-1 0 0,-1-1 1 0 0,1 1-1 0 0,0 0 1 0 0,0 0-1 0 0,0-1 1 0 0,0 1-1 0 0,0 0 1 0 0,0-1-1 0 0,-1 1 1 0 0,1 0-1 0 0,0-1 1 0 0,0 1-1 0 0,0 0 1 0 0,0 0-1 0 0,0-1 1 0 0,0 1-1 0 0,0 0 1 0 0,0-1-1 0 0,0 1 1 0 0,1 0 0 0 0,-1-1-1 0 0,0 1 1 0 0,0 0-1 0 0,0 0 1 0 0,0-1-1 0 0,0 1 1 0 0,0 0-1 0 0,1-1 1 0 0,-1 1-1 0 0,0 0 1 0 0,26-99-9846 0 0,-19 81 9040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8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1 510 1068 0 0,'0'-6'-1085'0'0,"14"-26"24028"0"0,0 31-21959 0 0,26-5-4 0 0,58 1-76 0 0,-36 3-523 0 0,-27 0-129 0 0,43 5-1 0 0,-5-2-7 0 0,-51-1-174 0 0,-1 0 1 0 0,25 4 0 0 0,-39-3-140 0 0,1 0-1 0 0,-1-1 1 0 0,1 1 0 0 0,11-3 0 0 0,-41 7-349 0 0,-9 1 264 0 0,-4-3 76 0 0,26-1 72 0 0,0-1 0 0 0,0-1 0 0 0,0 0 0 0 0,-10-1 0 0 0,-35-5 66 0 0,-38-5 82 0 0,81 8-119 0 0,0 1 1 0 0,1-2-1 0 0,-1 1 0 0 0,1-1 0 0 0,0-1 1 0 0,-13-7-1 0 0,19 9-4 0 0,0 0 1 0 0,0 0-1 0 0,0 0 1 0 0,0 0-1 0 0,1-1 0 0 0,-1 0 1 0 0,-2-4-1 0 0,5 7-7 0 0,0-1-1 0 0,0 1 1 0 0,0-1 0 0 0,0 1 0 0 0,1-1 0 0 0,-1 0-1 0 0,0 0 1 0 0,1 1 0 0 0,-1-1 0 0 0,1 0-1 0 0,0 0 1 0 0,0 0 0 0 0,-1 1 0 0 0,1-1-1 0 0,0 0 1 0 0,1 0 0 0 0,-1 0 0 0 0,0 0-1 0 0,0 1 1 0 0,1-1 0 0 0,-1 0 0 0 0,2-2-1 0 0,3-7 58 0 0,1 0 0 0 0,1 0 0 0 0,0 1 0 0 0,0 0-1 0 0,1 0 1 0 0,17-16 0 0 0,62-44 75 0 0,-78 63-141 0 0,-4 3-2 0 0,5-3 5 0 0,0-1-1 0 0,18-8 1 0 0,55-29-311 0 0,-82 45 297 0 0,1-1-113 0 0,1 0-1 0 0,-1 0 0 0 0,0-1 0 0 0,0 1 1 0 0,0 0-1 0 0,0-1 0 0 0,0 0 0 0 0,-1 1 1 0 0,1-1-1 0 0,0 0 0 0 0,-1 0 1 0 0,1 0-1 0 0,-1 0 0 0 0,2-3 0 0 0,-3 4-457 0 0,-12-11-4063 0 0,-7 5 884 0 0,-74-30-8027 0 0,59 16 9193 0 0,15 14 1474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1 232 0 0,'2'0'565'0'0,"0"0"0"0"0,-1 1 0 0 0,1-1 0 0 0,0 1 0 0 0,0-1 0 0 0,-1 1 0 0 0,1 0 1 0 0,0 0-1 0 0,-1 0 0 0 0,1 0 0 0 0,-1 0 0 0 0,1 0 0 0 0,-1 0 0 0 0,0 0 0 0 0,1 0 0 0 0,-1 1 0 0 0,0-1 0 0 0,0 0 0 0 0,0 1 0 0 0,0-1 0 0 0,0 1 0 0 0,0 0 0 0 0,0-1 1 0 0,-1 1-1 0 0,2 2 0 0 0,2 8 2292 0 0,0 0 1 0 0,5 22 0 0 0,-2-5-831 0 0,1-3-838 0 0,-4-13-866 0 0,0 0 0 0 0,1-1-1 0 0,0 1 1 0 0,1-1 0 0 0,8 12-1 0 0,-5-8-65 0 0,-7-12-194 0 0,1 1 0 0 0,-1-1 1 0 0,1 1-1 0 0,0-1 0 0 0,0 0 0 0 0,0 0 0 0 0,1-1 0 0 0,-1 1 0 0 0,6 3 0 0 0,-5-4 6 0 0,-3-3-73 0 0,-1 1 0 0 0,1-1 0 0 0,0 1 0 0 0,-1-1 0 0 0,1 0 0 0 0,0 1 0 0 0,-1-1 0 0 0,1 0 0 0 0,0 0 0 0 0,0 1 0 0 0,-1-1 0 0 0,1 0 1 0 0,0 0-1 0 0,0 0 0 0 0,0 0 0 0 0,-1 0 0 0 0,1 0 0 0 0,0 0 0 0 0,0 0 0 0 0,-1 0 0 0 0,1 0 0 0 0,0-1 0 0 0,1 1 0 0 0,2-3-25 0 0,1 1 0 0 0,-1-1 0 0 0,0 0 1 0 0,0 0-1 0 0,0 0 0 0 0,0-1 0 0 0,-1 1 0 0 0,1-1 1 0 0,3-5-1 0 0,14-14-57 0 0,2 2 81 0 0,26-32 0 0 0,-43 47 15 0 0,1 0 0 0 0,0 0 1 0 0,9-6-1 0 0,-4 4 12 0 0,3-3 36 0 0,2 0-1 0 0,27-14 1 0 0,-36 21-16 0 0,0 1 1 0 0,0 0-1 0 0,1 0 1 0 0,-1 1-1 0 0,1 0 0 0 0,0 0 1 0 0,-1 1-1 0 0,10 0 1 0 0,-14 1-40 0 0,-1 0-1 0 0,1 1 1 0 0,-1-1 0 0 0,1 1 0 0 0,-1 0 0 0 0,1 0 0 0 0,-1 0 0 0 0,0 1 0 0 0,0-1-1 0 0,1 1 1 0 0,-1-1 0 0 0,0 1 0 0 0,-1 0 0 0 0,1 1 0 0 0,0-1 0 0 0,0 0 0 0 0,-1 1 0 0 0,1-1-1 0 0,-1 1 1 0 0,0 0 0 0 0,0 0 0 0 0,0 0 0 0 0,0 0 0 0 0,-1 0 0 0 0,1 0 0 0 0,-1 0-1 0 0,2 6 1 0 0,0 1-110 0 0,0 0 1 0 0,-1 0-1 0 0,0 0 0 0 0,-1 0 0 0 0,0 0 0 0 0,-1 0 0 0 0,0 0 0 0 0,-2 19 0 0 0,-8 22-1136 0 0,-1 0 0 0 0,-23 63-1 0 0,-50 95-8393 0 0,38-85 1287 0 0,21-53 4087 0 0,18-47 2988 0 0,2 3 139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9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18 884 0 0,'0'0'1820'0'0,"4"18"6746"0"0,22 14 7850 0 0,-37-37-18528 0 0,-7-27-3193 0 0,1 3-3266 0 0,15 28 7313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119 224 236 0 0,'-1'0'351'0'0,"1"0"0"0"0,-1 1 0 0 0,1-1 1 0 0,-1 0-1 0 0,1 0 0 0 0,-1 0 0 0 0,1 1 0 0 0,-3 1 2107 0 0,3-2-2107 0 0,-1 1 0 0 0,1-1 0 0 0,0 1 0 0 0,0-1 1 0 0,-1 1-1 0 0,1-1 0 0 0,0 1 0 0 0,0-1 0 0 0,-1 1 0 0 0,1-1 0 0 0,0 2 0 0 0,-4 19 6153 0 0,0-3-3622 0 0,3-17-2716 0 0,1 0 0 0 0,-1 0 0 0 0,1 1-1 0 0,0-1 1 0 0,-1 0 0 0 0,1 1 0 0 0,0-1 0 0 0,0 0 0 0 0,0 1 0 0 0,0-1 0 0 0,0 0 0 0 0,1 1 0 0 0,-1-1 0 0 0,0 0 0 0 0,0 1 0 0 0,1-1 0 0 0,-1 0-1 0 0,1 1 1 0 0,-1-1 0 0 0,2 2 0 0 0,0 0 48 0 0,-1-1 0 0 0,1 1 0 0 0,-1 0 0 0 0,1-1 0 0 0,0 1 0 0 0,0-1 0 0 0,3 3 0 0 0,2-1-118 0 0,1 1 0 0 0,-1-1 0 0 0,1-1 0 0 0,0 1 0 0 0,0-1 0 0 0,0-1 0 0 0,0 1 0 0 0,0-1 0 0 0,1-1 0 0 0,-1 0 0 0 0,1 0 0 0 0,13-1 0 0 0,14-1-229 0 0,63-12-1 0 0,-33 3 325 0 0,-54 8-160 0 0,0-1 0 0 0,0-1 1 0 0,0 1-1 0 0,18-10 0 0 0,19-6 93 0 0,-43 17-125 0 0,-1 0 0 0 0,1 0 0 0 0,-1-1 0 0 0,1 1 0 0 0,-1-1 0 0 0,0-1 0 0 0,0 1 0 0 0,0-1 0 0 0,0 0 0 0 0,-1 0 0 0 0,0 0 0 0 0,1-1 1 0 0,-1 0-1 0 0,-1 1 0 0 0,1-1 0 0 0,-1-1 0 0 0,0 1 0 0 0,3-8 0 0 0,-3 6-27 0 0,0 0 0 0 0,-1 0 0 0 0,-1-1 0 0 0,1 1 0 0 0,-1 0 0 0 0,0-1-1 0 0,-1 1 1 0 0,1-1 0 0 0,-1 1 0 0 0,-1-1 0 0 0,0 1 0 0 0,0 0 0 0 0,0-1 0 0 0,-4-10 0 0 0,2 12 21 0 0,1 0 0 0 0,-1 0-1 0 0,-1 1 1 0 0,1 0 0 0 0,-1-1 0 0 0,0 1-1 0 0,0 0 1 0 0,0 1 0 0 0,0-1 0 0 0,-1 1-1 0 0,0 0 1 0 0,-10-7 0 0 0,10 8 18 0 0,0 1 0 0 0,0 0 0 0 0,-1 0 0 0 0,1 1 1 0 0,0-1-1 0 0,-1 1 0 0 0,1 0 0 0 0,-8 0 0 0 0,-1-1 18 0 0,-1 1-1 0 0,0 1-1 0 0,0 1 1 0 0,-1 0-1 0 0,1 1 1 0 0,0 0-1 0 0,0 1 0 0 0,-17 7 1 0 0,-5-1 12 0 0,14-2-73 0 0,1 0 0 0 0,0 1 0 0 0,0 2 0 0 0,1 0 0 0 0,0 1 0 0 0,0 1 0 0 0,1 1 0 0 0,1 1 0 0 0,1 0 0 0 0,0 2 0 0 0,0 0 0 0 0,2 1 0 0 0,-15 19 0 0 0,23-25-64 0 0,0 0 0 0 0,1 1 0 0 0,1 0 0 0 0,0 0 0 0 0,0 0-1 0 0,1 1 1 0 0,1-1 0 0 0,0 1 0 0 0,-3 17 0 0 0,7-25-83 0 0,-1-1 0 0 0,0 0 0 0 0,1 1-1 0 0,0-1 1 0 0,0 1 0 0 0,0-1 0 0 0,1 1 0 0 0,0-1 0 0 0,-1 0 0 0 0,1 1 0 0 0,1-1 0 0 0,-1 0 0 0 0,1 0 0 0 0,-1 0 0 0 0,1 0 0 0 0,1 0-1 0 0,-1 0 1 0 0,0 0 0 0 0,1-1 0 0 0,0 1 0 0 0,0-1 0 0 0,0 0 0 0 0,0 0 0 0 0,0 0 0 0 0,1 0 0 0 0,-1 0 0 0 0,1-1 0 0 0,0 0 0 0 0,0 1-1 0 0,0-2 1 0 0,7 4 0 0 0,-4-3-538 0 0,0 0-1 0 0,0-1 0 0 0,1 0 1 0 0,-1 0-1 0 0,0 0 0 0 0,0-1 1 0 0,1 0-1 0 0,-1-1 0 0 0,0 0 1 0 0,0 0-1 0 0,1 0 0 0 0,-1-1 1 0 0,0 0-1 0 0,-1 0 0 0 0,1-1 1 0 0,0 0-1 0 0,-1 0 0 0 0,1 0 1 0 0,5-5-1 0 0,13-10-1749 0 0,-17 8 1415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6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62 920 0 0,'9'12'18853'0'0,"8"-18"-17647"0"0,4 1-622 0 0,0 0 0 0 0,0 1 0 0 0,0 1 0 0 0,43-1 0 0 0,-8 1 81 0 0,135-6 835 0 0,-168 8-1286 0 0,30 4 0 0 0,3 0 45 0 0,411 23 887 0 0,-315-14-1068 0 0,46-6-238 0 0,-191-5-88 0 0,0-2 0 0 0,1 1 0 0 0,-1-1 0 0 0,0 0 0 0 0,1 0 0 0 0,-1-1 0 0 0,0 0 0 0 0,0 0 0 0 0,0-1 0 0 0,12-6 0 0 0,0-9-4477 0 0,-17 16 3654 0 0,-1 0-1 0 0,0 0 1 0 0,0 0-1 0 0,0 0 1 0 0,0 0 0 0 0,0 0-1 0 0,0 0 1 0 0,-1 0-1 0 0,1 0 1 0 0,-1 0 0 0 0,1-1-1 0 0,-1 1 1 0 0,0 0-1 0 0,0-3 1 0 0,-4-1-2177 0 0,1 1 2381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6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205 398 228 0 0,'2'1'324'0'0,"0"-1"0"0"0,-1 1 1 0 0,1 0-1 0 0,0 0 0 0 0,-1 0 0 0 0,1 0 0 0 0,-1 0 0 0 0,1 0 1 0 0,-1 1-1 0 0,0-1 0 0 0,1 0 0 0 0,-1 1 0 0 0,0-1 0 0 0,2 3 1 0 0,11 11 3067 0 0,12 7 5885 0 0,-21-27-9134 0 0,-1-1 0 0 0,1 0 0 0 0,-1 0 0 0 0,0 0-1 0 0,-1 0 1 0 0,0-1 0 0 0,0 1 0 0 0,0-1 0 0 0,-1 0 0 0 0,1 0 0 0 0,-2 0 0 0 0,1 0 0 0 0,-1 0 0 0 0,0 0 0 0 0,0-1 0 0 0,-1 1 0 0 0,0 0 0 0 0,-1 0 0 0 0,1 0 0 0 0,-1-1 0 0 0,-1 1 0 0 0,1 0 0 0 0,-1 0 0 0 0,-1 0 0 0 0,1 1 0 0 0,-1-1 0 0 0,0 0 0 0 0,0 1 0 0 0,-1 0 0 0 0,0 0 0 0 0,-9-11 0 0 0,10 14-104 0 0,0 1 0 0 0,0-1 1 0 0,-1 1-1 0 0,1 0 0 0 0,-1 0 1 0 0,1 0-1 0 0,-1 0 1 0 0,0 0-1 0 0,0 1 0 0 0,0 0 1 0 0,1 0-1 0 0,-6-1 0 0 0,-5 0 130 0 0,1 1-1 0 0,-19 1 0 0 0,19 0-82 0 0,6 0-33 0 0,0 1-1 0 0,1 0 1 0 0,-1 1 0 0 0,1-1 0 0 0,-1 1-1 0 0,1 0 1 0 0,-1 1 0 0 0,1-1 0 0 0,0 1-1 0 0,0 1 1 0 0,1-1 0 0 0,-1 1 0 0 0,-7 6 0 0 0,7-4 27 0 0,2-3-28 0 0,0 0 1 0 0,1 0 0 0 0,-1 0 0 0 0,1 0-1 0 0,0 1 1 0 0,0-1 0 0 0,0 1 0 0 0,0 0-1 0 0,1 0 1 0 0,0 0 0 0 0,-1 0 0 0 0,1 0-1 0 0,1 1 1 0 0,-1-1 0 0 0,-1 9 0 0 0,2-9-14 0 0,1 0-1 0 0,-1 0 1 0 0,1-1 0 0 0,0 1 0 0 0,0 0 0 0 0,0 0 0 0 0,1 0 0 0 0,-1 0 0 0 0,1 0 0 0 0,0 0 0 0 0,0-1 0 0 0,1 1 0 0 0,-1 0 0 0 0,1-1-1 0 0,0 1 1 0 0,-1-1 0 0 0,4 5 0 0 0,-1-4-18 0 0,1 1-1 0 0,-1-1 1 0 0,1 0-1 0 0,-1 0 1 0 0,1 0-1 0 0,0-1 1 0 0,0 0-1 0 0,1 0 0 0 0,-1 0 1 0 0,8 2-1 0 0,4 1-29 0 0,1 0 0 0 0,1-2 0 0 0,-1 0 0 0 0,1-2-1 0 0,-1 0 1 0 0,25 0 0 0 0,-25-2 3 0 0,1 0 1 0 0,-1-2-1 0 0,0 0 0 0 0,0-1 0 0 0,0-1 1 0 0,-1 0-1 0 0,1-1 0 0 0,-1-1 0 0 0,0-1 0 0 0,30-17 1 0 0,-38 17 12 0 0,-1-1 0 0 0,0 0 0 0 0,0 0 0 0 0,0-1 0 0 0,-1 0 0 0 0,-1 0 0 0 0,1 0 0 0 0,-2-1 1 0 0,1 0-1 0 0,4-13 0 0 0,-9 22-8 0 0,2-7-39 0 0,0 0-1 0 0,-1-1 0 0 0,0 1 1 0 0,0 0-1 0 0,1-17 1 0 0,0 1-254 0 0,-2 18 103 0 0,-1 0 0 0 0,-1-1 0 0 0,1 1 0 0 0,-1 0 0 0 0,0 0 0 0 0,0-1 0 0 0,-3-6 0 0 0,0-1-648 0 0,3 9 363 0 0,-1 1 0 0 0,1 0 0 0 0,-1 0 0 0 0,0 0 0 0 0,0 0 0 0 0,0 0 0 0 0,-1 0 0 0 0,0 1 0 0 0,-5-7 0 0 0,4 7-349 0 0,1 1-1 0 0,0-1 1 0 0,0 0-1 0 0,0 1 1 0 0,-4-8 0 0 0,-15-12-4570 0 0,18 19 4247 0 0,-1-1 0 0 0,1 1 0 0 0,0-1 0 0 0,0 0 0 0 0,-5-6-1 0 0,6 4 130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6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38 286 692 0 0,'0'0'6778'0'0,"-27"-5"4303"0"0,25 8-10722 0 0,1-1-1 0 0,0 1 1 0 0,0 0-1 0 0,0-1 1 0 0,0 1-1 0 0,0 0 1 0 0,0 0 0 0 0,0-1-1 0 0,1 1 1 0 0,0 0-1 0 0,-1 0 1 0 0,1 0-1 0 0,0 0 1 0 0,1 0-1 0 0,-1 0 1 0 0,0 0 0 0 0,1-1-1 0 0,0 4 1 0 0,3 7-196 0 0,1-1 0 0 0,0 1 0 0 0,0-1 0 0 0,1-1 0 0 0,1 1 1 0 0,0-1-1 0 0,0 0 0 0 0,1-1 0 0 0,1 0 0 0 0,0 0 0 0 0,0 0 0 0 0,1-1 1 0 0,0-1-1 0 0,0 0 0 0 0,1 0 0 0 0,15 7 0 0 0,-12-7-130 0 0,0-1 0 0 0,1-1 0 0 0,0 0 0 0 0,27 6 0 0 0,-39-11-50 0 0,1-1 0 0 0,-1 0 0 0 0,1-1-1 0 0,0 1 1 0 0,-1-1 0 0 0,1 1 0 0 0,-1-1 0 0 0,0 0 0 0 0,1-1 0 0 0,-1 1 0 0 0,0 0 0 0 0,1-1-1 0 0,-1 0 1 0 0,4-2 0 0 0,-1-2-28 0 0,1 1 1 0 0,-1-1-1 0 0,-1 0 0 0 0,1 0 0 0 0,-1 0 0 0 0,0-1 0 0 0,0 0 1 0 0,-1 0-1 0 0,0 0 0 0 0,0-1 0 0 0,-1 1 0 0 0,4-12 1 0 0,-2 4-280 0 0,0 0 0 0 0,-1 0 0 0 0,0-1 1 0 0,-1 0-1 0 0,-1 0 0 0 0,-1 0 1 0 0,0 0-1 0 0,-1 0 0 0 0,-1 0 1 0 0,0 0-1 0 0,-4-17 0 0 0,3 21-622 0 0,-1 0 1 0 0,0-1-1 0 0,0 1 0 0 0,-2 0 1 0 0,1 1-1 0 0,-1-1 0 0 0,-1 1 1 0 0,0 0-1 0 0,-9-12 0 0 0,7 14-335 0 0,-1-3-185 0 0,-1 0 0 0 0,0 1 0 0 0,-1 0-1 0 0,0 0 1 0 0,0 2 0 0 0,-2-1-1 0 0,-17-10 1 0 0,15 13 528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27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7 620 0 0,'-24'-6'3175'0'0,"23"6"-2901"0"0,0-1 0 0 0,0 1 1 0 0,-22 12 19767 0 0,26-11-18836 0 0,3-2-1424 0 0,369 7 2767 0 0,-300-12-3214 0 0,-71 6 2417 0 0,-57 24-29405 0 0,42-20 26566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3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44 500 0 0,'0'0'3790'0'0,"7"22"5165"0"0,-5 2-686 0 0,-1-16-4743 0 0,0-17-6550 0 0,0 1 1196 0 0,1 0 1 0 0,0-1-1 0 0,0 1 1 0 0,1 1-1 0 0,0-1 1 0 0,1 0-1 0 0,-1 1 0 0 0,2 0 1 0 0,7-12-1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7:1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411 164 600 0 0,'0'0'2955'0'0,"23"-12"-3350"0"0,-1-20 29 0 0,-22 30 695 0 0,1 1 0 0 0,-1-1-1 0 0,0 0 1 0 0,0 0 0 0 0,0 0-1 0 0,0 0 1 0 0,0 0 0 0 0,0 0-1 0 0,0 0 1 0 0,0 0 0 0 0,-1 1-1 0 0,1-1 1 0 0,-1 0 0 0 0,0 0-1 0 0,1 0 1 0 0,-1 1 0 0 0,0-1 0 0 0,-2-2-1 0 0,0-4 1283 0 0,0 3-1236 0 0,1 1 1 0 0,-1 1 0 0 0,0-1 0 0 0,0 0 0 0 0,0 1-1 0 0,0-1 1 0 0,-1 1 0 0 0,1 0 0 0 0,-1 0-1 0 0,0 0 1 0 0,0 1 0 0 0,0 0 0 0 0,-8-4-1 0 0,-1-1 536 0 0,8 4-597 0 0,0 0 1 0 0,-1 1 0 0 0,1 0-1 0 0,-1 0 1 0 0,1 0-1 0 0,-1 1 1 0 0,1-1 0 0 0,-1 2-1 0 0,0-1 1 0 0,0 0-1 0 0,0 1 1 0 0,0 0-1 0 0,1 1 1 0 0,-1-1 0 0 0,0 1-1 0 0,0 0 1 0 0,1 1-1 0 0,-7 1 1 0 0,3 1-68 0 0,-1 0 1 0 0,1 0-1 0 0,0 1 0 0 0,0 0 1 0 0,1 1-1 0 0,0 0 1 0 0,0 0-1 0 0,0 0 0 0 0,-12 15 1 0 0,-1 1 61 0 0,12-13-160 0 0,0 0 0 0 0,-13 19 0 0 0,9-9-12 0 0,1-2 37 0 0,1 0 0 0 0,-16 35-1 0 0,18-31-83 0 0,1 0 0 0 0,1 0 0 0 0,1 1 0 0 0,-5 37-1 0 0,10-50-94 0 0,1 0 1 0 0,-1 0-1 0 0,1 0 0 0 0,1 0 0 0 0,0 0 0 0 0,0 0 0 0 0,1 0 0 0 0,0 0 1 0 0,0 0-1 0 0,1 0 0 0 0,0-1 0 0 0,1 1 0 0 0,0-1 0 0 0,6 9 0 0 0,-7-13-16 0 0,0 1 0 0 0,1-1-1 0 0,0 0 1 0 0,0 0 0 0 0,0-1-1 0 0,0 1 1 0 0,1-1 0 0 0,-1 0-1 0 0,1 0 1 0 0,0 0 0 0 0,0-1-1 0 0,0 0 1 0 0,0 0 0 0 0,0 0-1 0 0,1 0 1 0 0,-1-1-1 0 0,11 2 1 0 0,1-2-122 0 0,1 0-1 0 0,-1-1 0 0 0,1-1 1 0 0,21-4-1 0 0,-32 4 32 0 0,0-1 0 0 0,-1 0 0 0 0,1-1-1 0 0,-1 1 1 0 0,1-1 0 0 0,11-7-1 0 0,34-27-1010 0 0,-45 32 914 0 0,11-10-884 0 0,-1 0 0 0 0,0-1 0 0 0,-1-1 0 0 0,-1-1 0 0 0,-1 0 0 0 0,-1-1 0 0 0,0 0 0 0 0,-1-1 0 0 0,13-30 0 0 0,-7 5-1722 0 0,-1 0 1 0 0,-3-1 0 0 0,14-71-1 0 0,-21 78 1809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1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27 208 748 0 0,'-1'0'423'0'0,"0"1"0"0"0,0-1 0 0 0,0 1 0 0 0,0-1 0 0 0,-1 1 0 0 0,1-1 0 0 0,0 1 0 0 0,0 0 0 0 0,0-1 1 0 0,0 1-1 0 0,0 0 0 0 0,1 0 0 0 0,-1 0 0 0 0,0 0 0 0 0,0 0 0 0 0,0 0 0 0 0,1 0 0 0 0,-1 0 0 0 0,1 0 0 0 0,-1 0 0 0 0,0 0 0 0 0,1 0 0 0 0,0 0 0 0 0,-1 0 0 0 0,1 1 0 0 0,0-1 0 0 0,0 0 0 0 0,-1 2 0 0 0,-3 44 6999 0 0,4-47-7383 0 0,0 3 161 0 0,0 0 0 0 0,0-1-1 0 0,0 1 1 0 0,0 0 0 0 0,0-1 0 0 0,0 1 0 0 0,1-1 0 0 0,0 1 0 0 0,-1 0 0 0 0,1-1-1 0 0,0 1 1 0 0,0-1 0 0 0,0 0 0 0 0,1 1 0 0 0,1 2 0 0 0,9 13 575 0 0,-12-16-727 0 0,1 0 1 0 0,0 0-1 0 0,0 0 1 0 0,1 0-1 0 0,-1 0 1 0 0,0-1-1 0 0,1 1 1 0 0,-1 0-1 0 0,4 2 1 0 0,3 2-22 0 0,2 0 0 0 0,-1-1-1 0 0,0 0 1 0 0,1-1 0 0 0,0 0 0 0 0,0 0 0 0 0,0-1-1 0 0,1-1 1 0 0,-1 1 0 0 0,1-2 0 0 0,10 1-1 0 0,-5-1-50 0 0,-1-1 0 0 0,1-1 0 0 0,-1 0-1 0 0,1-1 1 0 0,-1-1 0 0 0,29-8-1 0 0,-35 8 21 0 0,-1-1-1 0 0,1 0 0 0 0,-1 0 0 0 0,16-11 1 0 0,-20 12 0 0 0,0 0 1 0 0,0 0 0 0 0,0-1-1 0 0,-1 1 1 0 0,1-1 0 0 0,-1 0 0 0 0,0 0-1 0 0,0 0 1 0 0,0-1 0 0 0,3-6-1 0 0,-4 6-2 0 0,1-1 0 0 0,0 0 0 0 0,-1 0 0 0 0,0 0-1 0 0,-1 0 1 0 0,1 0 0 0 0,-1-1 0 0 0,0 1 0 0 0,-1 0 0 0 0,0-1-1 0 0,0 1 1 0 0,0-1 0 0 0,0 1 0 0 0,-3-10 0 0 0,0 7-20 0 0,0 1 1 0 0,0 0-1 0 0,-1 0 1 0 0,0 0-1 0 0,-1 1 0 0 0,0-1 1 0 0,0 1-1 0 0,0 0 1 0 0,-1 0-1 0 0,0 1 1 0 0,0 0-1 0 0,-1 0 1 0 0,0 0-1 0 0,0 1 1 0 0,-10-7-1 0 0,6 6-9 0 0,0 0-1 0 0,-1 1 0 0 0,1 0 1 0 0,-1 1-1 0 0,0 0 0 0 0,0 1 1 0 0,0 0-1 0 0,0 1 0 0 0,-1 0 1 0 0,-16 0-1 0 0,-1 5 50 0 0,19 0 69 0 0,0 0-1 0 0,0 0 0 0 0,1 2 0 0 0,0-1 0 0 0,0 1 0 0 0,0 1 1 0 0,1-1-1 0 0,-15 12 0 0 0,2 5 447 0 0,22-21-167 0 0,0-1-350 0 0,0 1-1 0 0,0-1 0 0 0,0 1 0 0 0,0-1 1 0 0,0 1-1 0 0,0-1 0 0 0,1 1 1 0 0,-1-1-1 0 0,0 1 0 0 0,0-1 0 0 0,0 1 1 0 0,1-1-1 0 0,-1 1 0 0 0,0-1 1 0 0,1 0-1 0 0,-1 1 0 0 0,0-1 0 0 0,1 1 1 0 0,-1-1-1 0 0,0 0 0 0 0,1 0 1 0 0,-1 1-1 0 0,1-1 0 0 0,-1 0 0 0 0,1 1 1 0 0,36-3-149 0 0,54-9 0 0 0,-8 1 159 0 0,110-17 397 0 0,-78 10-88 0 0,278-39 660 0 0,-258 40-799 0 0,-9 14-106 0 0,-71 3-54 0 0,-38-1-12 0 0,0 1 1 0 0,0 1 0 0 0,-1 0 0 0 0,1 1 0 0 0,0 1 0 0 0,-1 1 0 0 0,29 11 0 0 0,-43-14-20 0 0,0-1-1 0 0,0 0 1 0 0,1 0-1 0 0,-1 1 1 0 0,0-1-1 0 0,-1 1 1 0 0,1-1 0 0 0,0 1-1 0 0,0 0 1 0 0,-1 0-1 0 0,1 0 1 0 0,-1 0 0 0 0,1 0-1 0 0,-1 0 1 0 0,0 0-1 0 0,0 1 1 0 0,0-1 0 0 0,0 0-1 0 0,0 1 1 0 0,0 3-1 0 0,-1-1-15 0 0,1 0-1 0 0,-1 0 1 0 0,0-1-1 0 0,-1 1 1 0 0,1 0-1 0 0,-1 0 1 0 0,0 0-1 0 0,0 0 1 0 0,-4 8-1 0 0,-2 4-81 0 0,-1 0 0 0 0,-1 0 0 0 0,-1-1-1 0 0,-15 20 1 0 0,-112 161-1401 0 0,113-160 1131 0 0,-55 90-1028 0 0,35-53 384 0 0,28-48 26 0 0,1 1 0 0 0,1 1 0 0 0,1 0-1 0 0,-9 31 1 0 0,22-57 730 0 0,-1-1-1 0 0,0 1 0 0 0,1 0 1 0 0,-1-1-1 0 0,1 1 0 0 0,0 0 1 0 0,0 0-1 0 0,-1-1 1 0 0,1 1-1 0 0,0 0 0 0 0,0 0 1 0 0,1 0-1 0 0,-1-1 0 0 0,0 1 1 0 0,1 0-1 0 0,-1 0 0 0 0,1-1 1 0 0,-1 1-1 0 0,1 0 0 0 0,0-1 1 0 0,0 1-1 0 0,0-1 1 0 0,0 1-1 0 0,0-1 0 0 0,0 1 1 0 0,0-1-1 0 0,0 1 0 0 0,0-1 1 0 0,3 2-1 0 0,-1-2-171 0 0,1 1-1 0 0,-1-1 1 0 0,0 0-1 0 0,1 0 0 0 0,-1 0 1 0 0,0 0-1 0 0,1-1 1 0 0,-1 1-1 0 0,1-1 1 0 0,-1 0-1 0 0,1 0 1 0 0,-1-1-1 0 0,1 1 1 0 0,3-1-1 0 0,33-6-2020 0 0,-21 2 1394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3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11 336 572 0 0,'-1'2'486'0'0,"0"-1"0"0"0,0 0 0 0 0,0 1 0 0 0,0 0 0 0 0,0-1 0 0 0,0 1 0 0 0,0 0-1 0 0,1-1 1 0 0,-1 1 0 0 0,1 0 0 0 0,-1 0 0 0 0,1-1 0 0 0,0 1 0 0 0,-1 0 0 0 0,1 0 0 0 0,0 0 0 0 0,0 0 0 0 0,0-1 0 0 0,1 1 0 0 0,-1 0-1 0 0,0 0 1 0 0,1 0 0 0 0,-1-1 0 0 0,1 1 0 0 0,0 0 0 0 0,-1 0 0 0 0,3 2 0 0 0,-1 0-150 0 0,0-1 0 0 0,1 1 0 0 0,0-1 1 0 0,-1 0-1 0 0,1 0 0 0 0,0-1 0 0 0,0 1 0 0 0,1 0 1 0 0,-1-1-1 0 0,0 0 0 0 0,1 0 0 0 0,0 0 0 0 0,3 2 0 0 0,38 12 954 0 0,-36-14-1130 0 0,3 1 87 0 0,-1-1 0 0 0,1 0 0 0 0,15 0 0 0 0,11 0 283 0 0,-28 0-380 0 0,0-1 0 0 0,1-1-1 0 0,10-1 1 0 0,-1-1 61 0 0,6 0 33 0 0,-1-1-1 0 0,0-1 1 0 0,0-2 0 0 0,27-8-1 0 0,-37 8-155 0 0,0 0-1 0 0,0-1 1 0 0,-1 0-1 0 0,16-11 1 0 0,-25 14-69 0 0,0 0 1 0 0,0 0-1 0 0,-1 0 1 0 0,0 0-1 0 0,1-1 1 0 0,-2 0-1 0 0,1 0 1 0 0,0 0-1 0 0,-1 0 0 0 0,0 0 1 0 0,-1-1-1 0 0,1 0 1 0 0,-1 1-1 0 0,2-8 1 0 0,-3 9 6 0 0,0 0-1 0 0,0-1 1 0 0,0 1 0 0 0,-1-1 0 0 0,0 1 0 0 0,0-1 0 0 0,0 1 0 0 0,0-1 0 0 0,-1 1 0 0 0,0-1 0 0 0,0 1 0 0 0,0 0 0 0 0,0-1 0 0 0,-1 1 0 0 0,-3-7 0 0 0,1 5 26 0 0,0 0 0 0 0,0-1 0 0 0,-1 2 0 0 0,0-1 1 0 0,0 1-1 0 0,0-1 0 0 0,-1 1 0 0 0,-10-7 0 0 0,-3 0 63 0 0,-1 1 0 0 0,-1 1 0 0 0,1 0 0 0 0,-2 2 0 0 0,-24-7 0 0 0,-11-2 99 0 0,-98-17 0 0 0,110 31-157 0 0,-19-5 6 0 0,61 8-68 0 0,1 0-1 0 0,-1-1 1 0 0,1 1-1 0 0,-1 0 1 0 0,1 1-1 0 0,-1-1 1 0 0,1 0-1 0 0,-1 1 1 0 0,-3 0-1 0 0,-10 2-237 0 0,15-3 55 0 0,21-1-6262 0 0,28-9-816 0 0,19-7 93 0 0,-7 6 3205 0 0,-41 5 2919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3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1 816 0 0,'-6'1'21449'0'0,"11"1"-21262"0"0,0 1 0 0 0,0-1 0 0 0,1-1-1 0 0,-1 1 1 0 0,1-1 0 0 0,-1 0 0 0 0,1 0-1 0 0,0 0 1 0 0,-1-1 0 0 0,1 0 0 0 0,8-1 0 0 0,26 3-22 0 0,-17 0-35 0 0,1 0 0 0 0,40-4 1 0 0,-13 1-201 0 0,-46 1-158 0 0,-1 0 1 0 0,1-1 0 0 0,-1 1-1 0 0,0-1 1 0 0,1 0-1 0 0,-1 0 1 0 0,0-1-1 0 0,0 1 1 0 0,1-1-1 0 0,-1 0 1 0 0,5-3-1 0 0,-5 3-2176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3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68 230 944 0 0,'-1'0'336'0'0,"0"0"0"0"0,0 0 0 0 0,0 1 0 0 0,0-1 0 0 0,0 1-1 0 0,0-1 1 0 0,0 1 0 0 0,0-1 0 0 0,0 1 0 0 0,0-1 0 0 0,1 1 0 0 0,-1 0 0 0 0,0-1 0 0 0,0 1-1 0 0,0 0 1 0 0,1 0 0 0 0,-1 0 0 0 0,1 0 0 0 0,-1 0 0 0 0,0 0 0 0 0,1 0 0 0 0,0 0 0 0 0,-1 0-1 0 0,1 0 1 0 0,-1 1 0 0 0,0 2 1445 0 0,0 0 1 0 0,0 0-1 0 0,0 0 0 0 0,0 0 0 0 0,0 7 1 0 0,1-10-1672 0 0,0 1 0 0 0,1-1 0 0 0,-1 1 0 0 0,0-1 0 0 0,1 1 0 0 0,-1-1 0 0 0,1 0 0 0 0,-1 1 0 0 0,1-1 0 0 0,0 0 0 0 0,0 0 0 0 0,-1 0 0 0 0,1 1 0 0 0,0-1 0 0 0,0 0 0 0 0,0 0 0 0 0,0 0 0 0 0,0 0 0 0 0,1 0 0 0 0,-1-1 0 0 0,0 1 0 0 0,0 0 0 0 0,2 0 0 0 0,36 15-31 0 0,-18-10-55 0 0,-15-3-41 0 0,0-2-1 0 0,1 1 1 0 0,-1-1 0 0 0,1 0 0 0 0,0 0-1 0 0,-1-1 1 0 0,12 0 0 0 0,51-7 33 0 0,-55 4 23 0 0,0 1 33 0 0,1-1 0 0 0,-1 0 0 0 0,0-2 0 0 0,-1 1 0 0 0,1-2 0 0 0,25-13 0 0 0,-24 10 18 0 0,-12 8-79 0 0,-1 0 1 0 0,0 0 0 0 0,0 0 0 0 0,0 0 0 0 0,0-1 0 0 0,0 1 0 0 0,0-1 0 0 0,3-3 0 0 0,8-10 61 0 0,-9 12-63 0 0,0-1 1 0 0,-1 1 0 0 0,0-1 0 0 0,1 0 0 0 0,-2 0 0 0 0,1-1-1 0 0,0 1 1 0 0,-1-1 0 0 0,0 1 0 0 0,0-1 0 0 0,0 0 0 0 0,0 0 0 0 0,-1 1-1 0 0,0-1 1 0 0,0-1 0 0 0,0-4 0 0 0,-1 2 5 0 0,0 1 0 0 0,-1-1 0 0 0,0 1 0 0 0,-1-1 0 0 0,1 1 1 0 0,-2 0-1 0 0,1-1 0 0 0,-1 1 0 0 0,0 0 0 0 0,0 0 0 0 0,-1 1 0 0 0,0-1 0 0 0,0 1 0 0 0,0 0 0 0 0,-1 0 1 0 0,0 0-1 0 0,0 0 0 0 0,-1 1 0 0 0,0 0 0 0 0,0 0 0 0 0,0 1 0 0 0,0 0 0 0 0,-1 0 0 0 0,-11-5 1 0 0,12 7 12 0 0,0 0 1 0 0,0 1 0 0 0,0 0 0 0 0,0 0 0 0 0,0 0 0 0 0,-7 1 0 0 0,-30 6 140 0 0,39-6-156 0 0,0 1 0 0 0,1-1-1 0 0,-1 1 1 0 0,0 0 0 0 0,1 1 0 0 0,-1-1-1 0 0,1 0 1 0 0,0 1 0 0 0,-4 2 0 0 0,-12 5 24 0 0,7-4-116 0 0,0 1 0 0 0,0 1 0 0 0,0 0 0 0 0,1 0 0 0 0,-15 13 0 0 0,-49 50-2338 0 0,74-69 2330 0 0,-4 4-271 0 0,0-1-203 0 0,1 0 1 0 0,0 0-1 0 0,1 0 0 0 0,-1 0 0 0 0,1 1 1 0 0,0 0-1 0 0,-3 5 0 0 0,3-5-523 0 0,-17-5-13114 0 0,16-5 13137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4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76 600 984 0 0,'-45'0'3934'0'0,"30"0"-94"0"0,0 0 7871 0 0,15 1-11554 0 0,0 0 1 0 0,0 0-1 0 0,1-1 1 0 0,-1 1-1 0 0,1 0 1 0 0,-1 0-1 0 0,0 0 1 0 0,1-1-1 0 0,-1 1 1 0 0,1 0-1 0 0,-1 0 1 0 0,1-1-1 0 0,0 1 1 0 0,0 0-1 0 0,21 6 331 0 0,-1-2-1 0 0,1 0 0 0 0,36 2 1 0 0,8 2-366 0 0,24 0 70 0 0,-4-1 113 0 0,114 10 513 0 0,-123-13-560 0 0,291 11-1220 0 0,-349-17 299 0 0,36-7-1 0 0,-38 5-1668 0 0,35-2 0 0 0,-57 1-1501 0 0,4 3 3623 0 0,0 1-1 0 0,0-1 0 0 0,0 1 0 0 0,0-1 0 0 0,0 1 0 0 0,0 0 1 0 0,0 0-1 0 0,0-1 0 0 0,-1 1 0 0 0,0 0 0 0 0,-22-3-1385 0 0,-147-3-1454 0 0,141 1 4819 0 0,30 5-1701 0 0,0 0 0 0 0,0 0 0 0 0,-1-1 0 0 0,1 1-1 0 0,0 0 1 0 0,0 0 0 0 0,-1 0 0 0 0,1 0 0 0 0,0 0-1 0 0,0 0 1 0 0,-1 0 0 0 0,1 0 0 0 0,0-1 0 0 0,0 1-1 0 0,0 0 1 0 0,-1 0 0 0 0,1 0 0 0 0,0-1 0 0 0,0 1 0 0 0,0 0-1 0 0,0 0 1 0 0,-1 0 0 0 0,1-1 0 0 0,0 1 0 0 0,0 0-1 0 0,0 0 1 0 0,0-1 0 0 0,0 1 0 0 0,0 0 0 0 0,0 0-1 0 0,0-1 1 0 0,0 1 0 0 0,0 0 0 0 0,0 0 0 0 0,0-1 0 0 0,0 1-1 0 0,0 0 1 0 0,0 0 0 0 0,0-1 0 0 0,0 1 0 0 0,0 0-1 0 0,0 0 1 0 0,0-1 0 0 0,0 1 0 0 0,0 0 0 0 0,1 0-1 0 0,-1-1 1 0 0,0 1 0 0 0,0 0 0 0 0,0-1 0 0 0,7-12 2384 0 0,-1 5-1827 0 0,-2 0 0 0 0,1 0-1 0 0,-1-1 1 0 0,-1 0-1 0 0,1 1 1 0 0,-1-2-1 0 0,3-16 1 0 0,-5 16-495 0 0,0 1 1 0 0,-1-1-1 0 0,0 1 1 0 0,0 0-1 0 0,-1-1 1 0 0,0 1-1 0 0,-1-1 0 0 0,0 1 1 0 0,0 0-1 0 0,-1 0 1 0 0,0 0-1 0 0,-1 0 1 0 0,-4-8-1 0 0,-5-7 118 0 0,-1 1-1 0 0,-27-34 0 0 0,33 47-184 0 0,-1 0 0 0 0,0 1 0 0 0,-1 0 0 0 0,0 0 0 0 0,-1 1 0 0 0,1 1 0 0 0,-20-11 0 0 0,27 17-20 0 0,-1 0 0 0 0,1-1 1 0 0,0 1-1 0 0,-1 0 0 0 0,1 1 0 0 0,-1-1 0 0 0,1 0 0 0 0,-1 1 0 0 0,1 0 0 0 0,-1 0 0 0 0,1 0 0 0 0,-1 0 1 0 0,1 1-1 0 0,-1-1 0 0 0,1 1 0 0 0,-1 0 0 0 0,1 0 0 0 0,-1 0 0 0 0,1 1 0 0 0,0-1 0 0 0,0 1 0 0 0,0 0 1 0 0,0-1-1 0 0,0 1 0 0 0,0 1 0 0 0,0-1 0 0 0,1 0 0 0 0,-1 1 0 0 0,1-1 0 0 0,-1 1 0 0 0,1 0 0 0 0,0 0 1 0 0,0 0-1 0 0,0 0 0 0 0,1 0 0 0 0,-1 0 0 0 0,1 0 0 0 0,0 1 0 0 0,0-1 0 0 0,0 1 0 0 0,-1 5 0 0 0,0 4 74 0 0,1-10-77 0 0,0 0 0 0 0,0 0 0 0 0,1 1 0 0 0,0-1 0 0 0,0 0 0 0 0,0 0 0 0 0,0 1 0 0 0,0-1 0 0 0,2 5 0 0 0,0 0-23 0 0,0-1 0 0 0,1 0 0 0 0,0 0-1 0 0,1 0 1 0 0,-1-1 0 0 0,1 1 0 0 0,1-1 0 0 0,-1 0-1 0 0,1 0 1 0 0,0-1 0 0 0,0 1 0 0 0,1-1 0 0 0,-1 0 0 0 0,1 0-1 0 0,0-1 1 0 0,1 0 0 0 0,-1 0 0 0 0,1 0 0 0 0,0-1-1 0 0,9 4 1 0 0,4-1-88 0 0,0 0 0 0 0,0-2 0 0 0,0 0 0 0 0,1-1 0 0 0,-1-1 0 0 0,29-1 0 0 0,-31-1-82 0 0,1 0 0 0 0,-1-1 1 0 0,0-1-1 0 0,-1-1 0 0 0,1-1 0 0 0,0 0 0 0 0,-1-1 0 0 0,0-1 0 0 0,0-1 0 0 0,23-12 1 0 0,-33 14-55 0 0,0-1 1 0 0,-1 0 0 0 0,0 0-1 0 0,0 0 1 0 0,0-1 0 0 0,-1 1 0 0 0,0-1-1 0 0,0-1 1 0 0,0 1 0 0 0,-1-1-1 0 0,6-15 1 0 0,-6 13-297 0 0,-1 1 0 0 0,0-1 0 0 0,-1 1 0 0 0,0-1 0 0 0,0 0 0 0 0,-1 0 0 0 0,-1 0 0 0 0,0-18 0 0 0,-1 19-242 0 0,-1-1 0 0 0,0 0 0 0 0,0 1 0 0 0,-1 0 0 0 0,-1-1 0 0 0,1 1 0 0 0,-1 0 0 0 0,-1 1 0 0 0,0-1 0 0 0,0 1 0 0 0,-1 0 1 0 0,1 0-1 0 0,-2 1 0 0 0,-9-10 0 0 0,1 2-418 0 0,-2 1 1 0 0,1 0 0 0 0,-2 2 0 0 0,-20-12-1 0 0,15 8 308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4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12 892 0 0,'-9'-3'799'0'0,"1"1"0"0"0,-1 0-1 0 0,1 0 1 0 0,-1 1 0 0 0,-9 0-1 0 0,-23 1 6947 0 0,26 0 864 0 0,35 1-7165 0 0,-1 3-1154 0 0,0-1 1 0 0,31 2-1 0 0,-15-2-157 0 0,32 1 67 0 0,24 4 88 0 0,-3 1 67 0 0,23 5 106 0 0,169 28 322 0 0,-175-29-759 0 0,117 3-1025 0 0,-74-15-3499 0 0,-141-1 4140 0 0,-5 0-28 0 0,0 0 0 0 0,0 0 0 0 0,1 0 0 0 0,-1 0 0 0 0,0-1 0 0 0,0 1 0 0 0,0-1 0 0 0,1 0 0 0 0,-1 1 0 0 0,0-1 0 0 0,0 0 0 0 0,0 0 0 0 0,0 0 0 0 0,3-2 0 0 0,-5 2 129 0 0,1 0 0 0 0,-1 0-1 0 0,1 1 1 0 0,-1-1-1 0 0,1 0 1 0 0,-1 0-1 0 0,0 0 1 0 0,0 1 0 0 0,1-1-1 0 0,-1 0 1 0 0,0 0-1 0 0,0 0 1 0 0,0 0-1 0 0,0 0 1 0 0,0 1 0 0 0,0-1-1 0 0,0 0 1 0 0,0 0-1 0 0,0 0 1 0 0,0 0 0 0 0,0 0-1 0 0,-1 1 1 0 0,1-1-1 0 0,0 0 1 0 0,-1 0-1 0 0,1 0 1 0 0,0 1 0 0 0,-1-1-1 0 0,1 0 1 0 0,-1 0-1 0 0,1 1 1 0 0,-1-1 0 0 0,0 0-1 0 0,1 1 1 0 0,-1-1-1 0 0,-1 0 1 0 0,0-2-174 0 0,-19-16-2901 0 0,10 14 2327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4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1052 0 0,'12'1'1896'0'0,"-1"1"0"0"0,1 0 0 0 0,0 1 0 0 0,-1 0 1 0 0,19 8-1 0 0,5 1 2168 0 0,56 22 3940 0 0,-65-27-7215 0 0,32 6-1 0 0,-49-12-872 0 0,-1 0-1 0 0,1 0 1 0 0,0-1 0 0 0,-1 0-1 0 0,1 0 1 0 0,-1-1-1 0 0,16-4 1 0 0,-4 1-650 0 0,5-3-548 0 0,-12 1-248 0 0,-11 6 975 0 0,0-1 0 0 0,0 0 0 0 0,0 0 0 0 0,0 0 0 0 0,0 0 0 0 0,0 0 0 0 0,0-1 0 0 0,0 1 0 0 0,-1 0 0 0 0,1-1 0 0 0,2-2 0 0 0,-18-9-8953 0 0,-8 8 5735 0 0,14 5 2737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5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30 499 188 0 0,'1'-16'7819'0'0,"25"4"5085"0"0,5 6-8901 0 0,37 5-6416 0 0,-39 2 3822 0 0,11-2-1245 0 0,-10 1 53 0 0,-1 0-1 0 0,36 6 0 0 0,-9-5 33 0 0,-55-1-272 0 0,-28-1-1551 0 0,-7-7 1026 0 0,-48-4 0 0 0,78 11 535 0 0,-12 0-8 0 0,0-1 0 0 0,1-1 0 0 0,-1 0 0 0 0,0-1 0 0 0,1-1 0 0 0,0 0-1 0 0,-22-12 1 0 0,7 1-20 0 0,22 12 30 0 0,0 0 0 0 0,0-1 0 0 0,0 0 0 0 0,1 0 0 0 0,0-1 0 0 0,-11-10 0 0 0,6-4 49 0 0,6 7 66 0 0,6 12-82 0 0,0 0 0 0 0,0 0 0 0 0,0 0 0 0 0,0 0 0 0 0,0 0-1 0 0,1 0 1 0 0,-1 0 0 0 0,0 0 0 0 0,0 0 0 0 0,1 0 0 0 0,-1 0 0 0 0,1 1-1 0 0,-1-1 1 0 0,1 0 0 0 0,-1 0 0 0 0,1 0 0 0 0,0 1 0 0 0,-1-1 0 0 0,2-1-1 0 0,12-12 372 0 0,38-15 533 0 0,-42 23-781 0 0,0 1 1 0 0,0 0-1 0 0,1 0 0 0 0,20-6 1 0 0,7-3 37 0 0,-17 5-131 0 0,-4 1-67 0 0,31-9 1 0 0,-42 15-50 0 0,1-1 0 0 0,-1 0 1 0 0,1 0-1 0 0,8-5 0 0 0,11-6-341 0 0,-13 8-494 0 0,0 0 0 0 0,15-10-1 0 0,-24 13 225 0 0,-1 1 1 0 0,1 0-1 0 0,-1-1 0 0 0,0 0 0 0 0,0 0 0 0 0,0 0 0 0 0,-1 0 0 0 0,1 0 1 0 0,-1 0-1 0 0,1-1 0 0 0,-1 1 0 0 0,2-7 0 0 0,-3 7 141 0 0,-1 0 0 0 0,0 0 0 0 0,0 0 0 0 0,0 0 0 0 0,0 0-1 0 0,0 0 1 0 0,-1 0 0 0 0,1 0 0 0 0,-1 0 0 0 0,0 1 0 0 0,0-1 0 0 0,0 0 0 0 0,0 0 0 0 0,-1 0-1 0 0,1 1 1 0 0,-1-1 0 0 0,1 1 0 0 0,-1-1 0 0 0,-4-3 0 0 0,-4-1-531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191 347 296 0 0,'29'1'21710'0'0,"-27"-2"-21084"0"0,-4-3-716 0 0,0 1 1 0 0,0-1-1 0 0,0 0 0 0 0,-1 1 1 0 0,1-1-1 0 0,-1 1 1 0 0,0 0-1 0 0,-4-4 0 0 0,-10-13-88 0 0,14 17 168 0 0,0 0 1 0 0,-1 0-1 0 0,1 0 0 0 0,-1 0 1 0 0,0 0-1 0 0,-7-3 1 0 0,-5-4 47 0 0,13 8 35 0 0,0 0 0 0 0,0 0 0 0 0,0 0 0 0 0,0 0 0 0 0,0 1 0 0 0,0 0 0 0 0,-1 0 0 0 0,1 0 0 0 0,-1 0 0 0 0,1 0 0 0 0,0 1 0 0 0,-1-1 0 0 0,1 1 0 0 0,-1 0 0 0 0,1 0 0 0 0,-1 0 0 0 0,1 0 0 0 0,-1 1 0 0 0,1 0 0 0 0,-1-1 0 0 0,1 1 0 0 0,0 0 0 0 0,-1 1 0 0 0,1-1 0 0 0,-4 3 0 0 0,3-1 15 0 0,1 0 0 0 0,-1 1-1 0 0,1-1 1 0 0,0 1 0 0 0,0-1 0 0 0,1 1-1 0 0,-1 0 1 0 0,1 0 0 0 0,0 0 0 0 0,0 1-1 0 0,0-1 1 0 0,0 0 0 0 0,1 1 0 0 0,0-1-1 0 0,0 1 1 0 0,0-1 0 0 0,1 1 0 0 0,-1 0-1 0 0,1-1 1 0 0,0 1 0 0 0,0 0 0 0 0,1-1-1 0 0,-1 1 1 0 0,1 0 0 0 0,0-1 0 0 0,2 6-1 0 0,0-1-41 0 0,0 0 0 0 0,0 0 0 0 0,1-1 0 0 0,0 0 0 0 0,0 0 0 0 0,1 0 0 0 0,0 0 0 0 0,0-1 0 0 0,1 0 0 0 0,0 0 0 0 0,0 0 0 0 0,11 9 0 0 0,-8-9-72 0 0,1 0-1 0 0,0-1 1 0 0,0 0 0 0 0,0 0 0 0 0,0-1-1 0 0,1 0 1 0 0,0-1 0 0 0,0 0-1 0 0,0-1 1 0 0,1 0 0 0 0,-1-1-1 0 0,13 1 1 0 0,7-2-74 0 0,20-1-54 0 0,-26-3 81 0 0,-17 3 52 0 0,-1 0-1 0 0,1-1 1 0 0,-1 0-1 0 0,1-1 0 0 0,-1 0 1 0 0,0 0-1 0 0,0-1 1 0 0,0 1-1 0 0,9-6 0 0 0,-6 2-39 0 0,-1 0 0 0 0,0-1 0 0 0,0 0 0 0 0,-1 0 0 0 0,1-1 0 0 0,6-9-1 0 0,-12 14-61 0 0,-1-1 0 0 0,0 1 0 0 0,0-1 0 0 0,0 0 0 0 0,0 0 0 0 0,-1 0 0 0 0,1 0 0 0 0,-1 0 0 0 0,0 0-1 0 0,0 0 1 0 0,-1 0 0 0 0,1 0 0 0 0,-1 0 0 0 0,0-1 0 0 0,0 1 0 0 0,0 0 0 0 0,-1 0 0 0 0,0 0 0 0 0,1 0-1 0 0,-3-5 1 0 0,-2-6-911 0 0,0-1-1 0 0,-2 1 1 0 0,0 1-1 0 0,-1-1 0 0 0,-18-25 1 0 0,-57-63-5876 0 0,79 97 6480 0 0,-116-127-7540 0 0,105 116 7146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6T14:28:25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37 272 0 0,'-50'-36'10203'0'0,"50"36"-9838"0"0,-1-1 1 0 0,1 1-1 0 0,-1 0 0 0 0,1 0 1 0 0,-1 0-1 0 0,1 0 1 0 0,0 0-1 0 0,-1 0 0 0 0,1 0 1 0 0,-1 0-1 0 0,1 0 1 0 0,-1 0-1 0 0,1 1 1 0 0,-1-1-1 0 0,0 0 0 0 0,-1 12 4228 0 0,9 19-1850 0 0,-3-25-2485 0 0,0 0 0 0 0,0 0 0 0 0,0 0 1 0 0,1 0-1 0 0,0 0 0 0 0,0-1 0 0 0,0 0 1 0 0,9 6-1 0 0,0 0-107 0 0,0-2 1 0 0,25 13 0 0 0,-31-19-139 0 0,-1-1 0 0 0,1 0 0 0 0,0 0 0 0 0,0-1 0 0 0,0 0 0 0 0,0 0 0 0 0,0-1 0 0 0,0 0 0 0 0,0 0 0 0 0,0-1 0 0 0,0 0 0 0 0,0-1 1 0 0,0 0-1 0 0,0 0 0 0 0,-1 0 0 0 0,10-5 0 0 0,1 1 37 0 0,-15 6-34 0 0,1-1 1 0 0,-1 0-1 0 0,1 0 0 0 0,-1-1 0 0 0,0 1 1 0 0,0-1-1 0 0,4-2 0 0 0,6-4 79 0 0,-1 0 0 0 0,1 1-1 0 0,17-7 1 0 0,-27 12-58 0 0,0 1 0 0 0,0 0 0 0 0,1 0-1 0 0,-1 1 1 0 0,0-1 0 0 0,0 1 0 0 0,1-1 0 0 0,-1 1 0 0 0,0 0-1 0 0,1 0 1 0 0,-1 1 0 0 0,0-1 0 0 0,1 0 0 0 0,-1 1 0 0 0,0 0-1 0 0,0 0 1 0 0,0 0 0 0 0,3 2 0 0 0,-2-1-5 0 0,0 0 0 0 0,-1 1 0 0 0,1 0 0 0 0,-1 0 0 0 0,0 0 0 0 0,0 0 0 0 0,0 0 0 0 0,-1 1 0 0 0,1-1 0 0 0,-1 1-1 0 0,0-1 1 0 0,3 6 0 0 0,0 4-77 0 0,0 1-1 0 0,-1-1 0 0 0,0 0 0 0 0,-1 1 0 0 0,-1 0 1 0 0,0 0-1 0 0,-1 23 0 0 0,-8 81-3087 0 0,-3-39-4434 0 0,9-73 6816 0 0,1 1-759 0 0,0 1-1 0 0,0-1 0 0 0,2 13 0 0 0,-1-14 522 0 0,0-1 0 0 0,-1 1-1 0 0,0 0 1 0 0,0-1 0 0 0,0 1 0 0 0,-1 0-1 0 0,1 0 1 0 0,-3 5 0 0 0,3-5-188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63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A40FAEE-9905-8AEC-3C0C-41A64D70D198}"/>
              </a:ext>
            </a:extLst>
          </p:cNvPr>
          <p:cNvSpPr/>
          <p:nvPr userDrawn="1"/>
        </p:nvSpPr>
        <p:spPr>
          <a:xfrm rot="16200000">
            <a:off x="7175503" y="1841500"/>
            <a:ext cx="6858000" cy="3174998"/>
          </a:xfrm>
          <a:custGeom>
            <a:avLst/>
            <a:gdLst>
              <a:gd name="connsiteX0" fmla="*/ 6096000 w 12192000"/>
              <a:gd name="connsiteY0" fmla="*/ 0 h 2351992"/>
              <a:gd name="connsiteX1" fmla="*/ 11921864 w 12192000"/>
              <a:gd name="connsiteY1" fmla="*/ 694268 h 2351992"/>
              <a:gd name="connsiteX2" fmla="*/ 12192000 w 12192000"/>
              <a:gd name="connsiteY2" fmla="*/ 779780 h 2351992"/>
              <a:gd name="connsiteX3" fmla="*/ 12192000 w 12192000"/>
              <a:gd name="connsiteY3" fmla="*/ 2351992 h 2351992"/>
              <a:gd name="connsiteX4" fmla="*/ 0 w 12192000"/>
              <a:gd name="connsiteY4" fmla="*/ 2351992 h 2351992"/>
              <a:gd name="connsiteX5" fmla="*/ 0 w 12192000"/>
              <a:gd name="connsiteY5" fmla="*/ 779780 h 2351992"/>
              <a:gd name="connsiteX6" fmla="*/ 270136 w 12192000"/>
              <a:gd name="connsiteY6" fmla="*/ 694268 h 2351992"/>
              <a:gd name="connsiteX7" fmla="*/ 6096000 w 12192000"/>
              <a:gd name="connsiteY7" fmla="*/ 0 h 235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351992">
                <a:moveTo>
                  <a:pt x="6096000" y="0"/>
                </a:moveTo>
                <a:cubicBezTo>
                  <a:pt x="8371142" y="0"/>
                  <a:pt x="10430896" y="265314"/>
                  <a:pt x="11921864" y="694268"/>
                </a:cubicBezTo>
                <a:lnTo>
                  <a:pt x="12192000" y="779780"/>
                </a:lnTo>
                <a:lnTo>
                  <a:pt x="12192000" y="2351992"/>
                </a:lnTo>
                <a:lnTo>
                  <a:pt x="0" y="2351992"/>
                </a:lnTo>
                <a:lnTo>
                  <a:pt x="0" y="779780"/>
                </a:lnTo>
                <a:lnTo>
                  <a:pt x="270136" y="694268"/>
                </a:lnTo>
                <a:cubicBezTo>
                  <a:pt x="1761105" y="265314"/>
                  <a:pt x="3820859" y="0"/>
                  <a:pt x="609600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21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430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E6C60C2-FEA9-E9E9-1D7F-01C881E97D25}"/>
              </a:ext>
            </a:extLst>
          </p:cNvPr>
          <p:cNvSpPr/>
          <p:nvPr userDrawn="1"/>
        </p:nvSpPr>
        <p:spPr>
          <a:xfrm>
            <a:off x="0" y="4506008"/>
            <a:ext cx="12192000" cy="2351992"/>
          </a:xfrm>
          <a:custGeom>
            <a:avLst/>
            <a:gdLst>
              <a:gd name="connsiteX0" fmla="*/ 6096000 w 12192000"/>
              <a:gd name="connsiteY0" fmla="*/ 0 h 2351992"/>
              <a:gd name="connsiteX1" fmla="*/ 11921864 w 12192000"/>
              <a:gd name="connsiteY1" fmla="*/ 694268 h 2351992"/>
              <a:gd name="connsiteX2" fmla="*/ 12192000 w 12192000"/>
              <a:gd name="connsiteY2" fmla="*/ 779780 h 2351992"/>
              <a:gd name="connsiteX3" fmla="*/ 12192000 w 12192000"/>
              <a:gd name="connsiteY3" fmla="*/ 2351992 h 2351992"/>
              <a:gd name="connsiteX4" fmla="*/ 0 w 12192000"/>
              <a:gd name="connsiteY4" fmla="*/ 2351992 h 2351992"/>
              <a:gd name="connsiteX5" fmla="*/ 0 w 12192000"/>
              <a:gd name="connsiteY5" fmla="*/ 779780 h 2351992"/>
              <a:gd name="connsiteX6" fmla="*/ 270136 w 12192000"/>
              <a:gd name="connsiteY6" fmla="*/ 694268 h 2351992"/>
              <a:gd name="connsiteX7" fmla="*/ 6096000 w 12192000"/>
              <a:gd name="connsiteY7" fmla="*/ 0 h 235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351992">
                <a:moveTo>
                  <a:pt x="6096000" y="0"/>
                </a:moveTo>
                <a:cubicBezTo>
                  <a:pt x="8371142" y="0"/>
                  <a:pt x="10430896" y="265314"/>
                  <a:pt x="11921864" y="694268"/>
                </a:cubicBezTo>
                <a:lnTo>
                  <a:pt x="12192000" y="779780"/>
                </a:lnTo>
                <a:lnTo>
                  <a:pt x="12192000" y="2351992"/>
                </a:lnTo>
                <a:lnTo>
                  <a:pt x="0" y="2351992"/>
                </a:lnTo>
                <a:lnTo>
                  <a:pt x="0" y="779780"/>
                </a:lnTo>
                <a:lnTo>
                  <a:pt x="270136" y="694268"/>
                </a:lnTo>
                <a:cubicBezTo>
                  <a:pt x="1761105" y="265314"/>
                  <a:pt x="3820859" y="0"/>
                  <a:pt x="609600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21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570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66817B-4822-6C6F-1D2E-78ECF51FDBD1}"/>
              </a:ext>
            </a:extLst>
          </p:cNvPr>
          <p:cNvSpPr/>
          <p:nvPr userDrawn="1"/>
        </p:nvSpPr>
        <p:spPr>
          <a:xfrm>
            <a:off x="0" y="2413280"/>
            <a:ext cx="5258614" cy="3320769"/>
          </a:xfrm>
          <a:prstGeom prst="rect">
            <a:avLst/>
          </a:pr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1906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7012510-5DBF-933F-3A16-0B79D754A3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54062" y="1985438"/>
            <a:ext cx="1137700" cy="1137700"/>
          </a:xfrm>
          <a:custGeom>
            <a:avLst/>
            <a:gdLst>
              <a:gd name="connsiteX0" fmla="*/ 568850 w 1137700"/>
              <a:gd name="connsiteY0" fmla="*/ 0 h 1137700"/>
              <a:gd name="connsiteX1" fmla="*/ 1137700 w 1137700"/>
              <a:gd name="connsiteY1" fmla="*/ 568850 h 1137700"/>
              <a:gd name="connsiteX2" fmla="*/ 568850 w 1137700"/>
              <a:gd name="connsiteY2" fmla="*/ 1137700 h 1137700"/>
              <a:gd name="connsiteX3" fmla="*/ 0 w 1137700"/>
              <a:gd name="connsiteY3" fmla="*/ 568850 h 1137700"/>
              <a:gd name="connsiteX4" fmla="*/ 568850 w 1137700"/>
              <a:gd name="connsiteY4" fmla="*/ 0 h 1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700" h="1137700">
                <a:moveTo>
                  <a:pt x="568850" y="0"/>
                </a:moveTo>
                <a:cubicBezTo>
                  <a:pt x="883017" y="0"/>
                  <a:pt x="1137700" y="254683"/>
                  <a:pt x="1137700" y="568850"/>
                </a:cubicBezTo>
                <a:cubicBezTo>
                  <a:pt x="1137700" y="883017"/>
                  <a:pt x="883017" y="1137700"/>
                  <a:pt x="568850" y="1137700"/>
                </a:cubicBezTo>
                <a:cubicBezTo>
                  <a:pt x="254683" y="1137700"/>
                  <a:pt x="0" y="883017"/>
                  <a:pt x="0" y="568850"/>
                </a:cubicBezTo>
                <a:cubicBezTo>
                  <a:pt x="0" y="254683"/>
                  <a:pt x="254683" y="0"/>
                  <a:pt x="5688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99D75BD-C2CF-8E2C-4492-7BC83C14E07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19689" y="1985438"/>
            <a:ext cx="1137700" cy="1137700"/>
          </a:xfrm>
          <a:custGeom>
            <a:avLst/>
            <a:gdLst>
              <a:gd name="connsiteX0" fmla="*/ 568850 w 1137700"/>
              <a:gd name="connsiteY0" fmla="*/ 0 h 1137700"/>
              <a:gd name="connsiteX1" fmla="*/ 1137700 w 1137700"/>
              <a:gd name="connsiteY1" fmla="*/ 568850 h 1137700"/>
              <a:gd name="connsiteX2" fmla="*/ 568850 w 1137700"/>
              <a:gd name="connsiteY2" fmla="*/ 1137700 h 1137700"/>
              <a:gd name="connsiteX3" fmla="*/ 0 w 1137700"/>
              <a:gd name="connsiteY3" fmla="*/ 568850 h 1137700"/>
              <a:gd name="connsiteX4" fmla="*/ 568850 w 1137700"/>
              <a:gd name="connsiteY4" fmla="*/ 0 h 1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700" h="1137700">
                <a:moveTo>
                  <a:pt x="568850" y="0"/>
                </a:moveTo>
                <a:cubicBezTo>
                  <a:pt x="883017" y="0"/>
                  <a:pt x="1137700" y="254683"/>
                  <a:pt x="1137700" y="568850"/>
                </a:cubicBezTo>
                <a:cubicBezTo>
                  <a:pt x="1137700" y="883017"/>
                  <a:pt x="883017" y="1137700"/>
                  <a:pt x="568850" y="1137700"/>
                </a:cubicBezTo>
                <a:cubicBezTo>
                  <a:pt x="254683" y="1137700"/>
                  <a:pt x="0" y="883017"/>
                  <a:pt x="0" y="568850"/>
                </a:cubicBezTo>
                <a:cubicBezTo>
                  <a:pt x="0" y="254683"/>
                  <a:pt x="254683" y="0"/>
                  <a:pt x="5688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59D09D-A714-821F-3110-04CC5101E1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34613" y="1985438"/>
            <a:ext cx="1137700" cy="1137700"/>
          </a:xfrm>
          <a:custGeom>
            <a:avLst/>
            <a:gdLst>
              <a:gd name="connsiteX0" fmla="*/ 568850 w 1137700"/>
              <a:gd name="connsiteY0" fmla="*/ 0 h 1137700"/>
              <a:gd name="connsiteX1" fmla="*/ 1137700 w 1137700"/>
              <a:gd name="connsiteY1" fmla="*/ 568850 h 1137700"/>
              <a:gd name="connsiteX2" fmla="*/ 568850 w 1137700"/>
              <a:gd name="connsiteY2" fmla="*/ 1137700 h 1137700"/>
              <a:gd name="connsiteX3" fmla="*/ 0 w 1137700"/>
              <a:gd name="connsiteY3" fmla="*/ 568850 h 1137700"/>
              <a:gd name="connsiteX4" fmla="*/ 568850 w 1137700"/>
              <a:gd name="connsiteY4" fmla="*/ 0 h 113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700" h="1137700">
                <a:moveTo>
                  <a:pt x="568850" y="0"/>
                </a:moveTo>
                <a:cubicBezTo>
                  <a:pt x="883017" y="0"/>
                  <a:pt x="1137700" y="254683"/>
                  <a:pt x="1137700" y="568850"/>
                </a:cubicBezTo>
                <a:cubicBezTo>
                  <a:pt x="1137700" y="883017"/>
                  <a:pt x="883017" y="1137700"/>
                  <a:pt x="568850" y="1137700"/>
                </a:cubicBezTo>
                <a:cubicBezTo>
                  <a:pt x="254683" y="1137700"/>
                  <a:pt x="0" y="883017"/>
                  <a:pt x="0" y="568850"/>
                </a:cubicBezTo>
                <a:cubicBezTo>
                  <a:pt x="0" y="254683"/>
                  <a:pt x="254683" y="0"/>
                  <a:pt x="5688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66B2CB2-DB00-6CD7-08BC-43E6B00C9F00}"/>
              </a:ext>
            </a:extLst>
          </p:cNvPr>
          <p:cNvSpPr/>
          <p:nvPr userDrawn="1"/>
        </p:nvSpPr>
        <p:spPr>
          <a:xfrm>
            <a:off x="0" y="4506008"/>
            <a:ext cx="12192000" cy="2351992"/>
          </a:xfrm>
          <a:custGeom>
            <a:avLst/>
            <a:gdLst>
              <a:gd name="connsiteX0" fmla="*/ 6096000 w 12192000"/>
              <a:gd name="connsiteY0" fmla="*/ 0 h 2351992"/>
              <a:gd name="connsiteX1" fmla="*/ 11921864 w 12192000"/>
              <a:gd name="connsiteY1" fmla="*/ 694268 h 2351992"/>
              <a:gd name="connsiteX2" fmla="*/ 12192000 w 12192000"/>
              <a:gd name="connsiteY2" fmla="*/ 779780 h 2351992"/>
              <a:gd name="connsiteX3" fmla="*/ 12192000 w 12192000"/>
              <a:gd name="connsiteY3" fmla="*/ 2351992 h 2351992"/>
              <a:gd name="connsiteX4" fmla="*/ 0 w 12192000"/>
              <a:gd name="connsiteY4" fmla="*/ 2351992 h 2351992"/>
              <a:gd name="connsiteX5" fmla="*/ 0 w 12192000"/>
              <a:gd name="connsiteY5" fmla="*/ 779780 h 2351992"/>
              <a:gd name="connsiteX6" fmla="*/ 270136 w 12192000"/>
              <a:gd name="connsiteY6" fmla="*/ 694268 h 2351992"/>
              <a:gd name="connsiteX7" fmla="*/ 6096000 w 12192000"/>
              <a:gd name="connsiteY7" fmla="*/ 0 h 235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351992">
                <a:moveTo>
                  <a:pt x="6096000" y="0"/>
                </a:moveTo>
                <a:cubicBezTo>
                  <a:pt x="8371142" y="0"/>
                  <a:pt x="10430896" y="265314"/>
                  <a:pt x="11921864" y="694268"/>
                </a:cubicBezTo>
                <a:lnTo>
                  <a:pt x="12192000" y="779780"/>
                </a:lnTo>
                <a:lnTo>
                  <a:pt x="12192000" y="2351992"/>
                </a:lnTo>
                <a:lnTo>
                  <a:pt x="0" y="2351992"/>
                </a:lnTo>
                <a:lnTo>
                  <a:pt x="0" y="779780"/>
                </a:lnTo>
                <a:lnTo>
                  <a:pt x="270136" y="694268"/>
                </a:lnTo>
                <a:cubicBezTo>
                  <a:pt x="1761105" y="265314"/>
                  <a:pt x="3820859" y="0"/>
                  <a:pt x="609600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21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47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E8ED5F-8DC1-89F6-D66C-A45C0E2729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2517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B03133-2B95-FAFB-E35B-9402417269D7}"/>
              </a:ext>
            </a:extLst>
          </p:cNvPr>
          <p:cNvSpPr/>
          <p:nvPr userDrawn="1"/>
        </p:nvSpPr>
        <p:spPr>
          <a:xfrm>
            <a:off x="0" y="0"/>
            <a:ext cx="5467053" cy="6858000"/>
          </a:xfrm>
          <a:prstGeom prst="rect">
            <a:avLst/>
          </a:pr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824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93D863A-FC03-30AF-4B20-B832B3E4D9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4971690"/>
            <a:ext cx="5816600" cy="1886311"/>
          </a:xfrm>
          <a:custGeom>
            <a:avLst/>
            <a:gdLst>
              <a:gd name="connsiteX0" fmla="*/ 0 w 5816600"/>
              <a:gd name="connsiteY0" fmla="*/ 0 h 1886311"/>
              <a:gd name="connsiteX1" fmla="*/ 5816600 w 5816600"/>
              <a:gd name="connsiteY1" fmla="*/ 0 h 1886311"/>
              <a:gd name="connsiteX2" fmla="*/ 5816600 w 5816600"/>
              <a:gd name="connsiteY2" fmla="*/ 1886311 h 1886311"/>
              <a:gd name="connsiteX3" fmla="*/ 0 w 5816600"/>
              <a:gd name="connsiteY3" fmla="*/ 1886311 h 188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6600" h="1886311">
                <a:moveTo>
                  <a:pt x="0" y="0"/>
                </a:moveTo>
                <a:lnTo>
                  <a:pt x="5816600" y="0"/>
                </a:lnTo>
                <a:lnTo>
                  <a:pt x="5816600" y="1886311"/>
                </a:lnTo>
                <a:lnTo>
                  <a:pt x="0" y="18863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2DEF3D3-993C-545B-CDF3-FA0377E840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52000" y="2485845"/>
            <a:ext cx="2260600" cy="2298701"/>
          </a:xfrm>
          <a:custGeom>
            <a:avLst/>
            <a:gdLst>
              <a:gd name="connsiteX0" fmla="*/ 0 w 2260600"/>
              <a:gd name="connsiteY0" fmla="*/ 0 h 2298701"/>
              <a:gd name="connsiteX1" fmla="*/ 2260600 w 2260600"/>
              <a:gd name="connsiteY1" fmla="*/ 0 h 2298701"/>
              <a:gd name="connsiteX2" fmla="*/ 2260600 w 2260600"/>
              <a:gd name="connsiteY2" fmla="*/ 2298701 h 2298701"/>
              <a:gd name="connsiteX3" fmla="*/ 0 w 2260600"/>
              <a:gd name="connsiteY3" fmla="*/ 2298701 h 229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0600" h="2298701">
                <a:moveTo>
                  <a:pt x="0" y="0"/>
                </a:moveTo>
                <a:lnTo>
                  <a:pt x="2260600" y="0"/>
                </a:lnTo>
                <a:lnTo>
                  <a:pt x="2260600" y="2298701"/>
                </a:lnTo>
                <a:lnTo>
                  <a:pt x="0" y="22987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11783B4-3DF1-03B6-9661-37EC4AA6296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81390" y="0"/>
            <a:ext cx="3710610" cy="2298701"/>
          </a:xfrm>
          <a:custGeom>
            <a:avLst/>
            <a:gdLst>
              <a:gd name="connsiteX0" fmla="*/ 0 w 3710610"/>
              <a:gd name="connsiteY0" fmla="*/ 0 h 2298701"/>
              <a:gd name="connsiteX1" fmla="*/ 3710610 w 3710610"/>
              <a:gd name="connsiteY1" fmla="*/ 0 h 2298701"/>
              <a:gd name="connsiteX2" fmla="*/ 3710610 w 3710610"/>
              <a:gd name="connsiteY2" fmla="*/ 2298701 h 2298701"/>
              <a:gd name="connsiteX3" fmla="*/ 0 w 3710610"/>
              <a:gd name="connsiteY3" fmla="*/ 2298701 h 229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0610" h="2298701">
                <a:moveTo>
                  <a:pt x="0" y="0"/>
                </a:moveTo>
                <a:lnTo>
                  <a:pt x="3710610" y="0"/>
                </a:lnTo>
                <a:lnTo>
                  <a:pt x="3710610" y="2298701"/>
                </a:lnTo>
                <a:lnTo>
                  <a:pt x="0" y="22987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479426-E44A-28AF-ADDE-20AD209EAD3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-1"/>
            <a:ext cx="2108200" cy="2298701"/>
          </a:xfrm>
          <a:custGeom>
            <a:avLst/>
            <a:gdLst>
              <a:gd name="connsiteX0" fmla="*/ 0 w 2108200"/>
              <a:gd name="connsiteY0" fmla="*/ 0 h 2298701"/>
              <a:gd name="connsiteX1" fmla="*/ 2108200 w 2108200"/>
              <a:gd name="connsiteY1" fmla="*/ 0 h 2298701"/>
              <a:gd name="connsiteX2" fmla="*/ 2108200 w 2108200"/>
              <a:gd name="connsiteY2" fmla="*/ 2298701 h 2298701"/>
              <a:gd name="connsiteX3" fmla="*/ 0 w 2108200"/>
              <a:gd name="connsiteY3" fmla="*/ 2298701 h 229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8200" h="2298701">
                <a:moveTo>
                  <a:pt x="0" y="0"/>
                </a:moveTo>
                <a:lnTo>
                  <a:pt x="2108200" y="0"/>
                </a:lnTo>
                <a:lnTo>
                  <a:pt x="2108200" y="2298701"/>
                </a:lnTo>
                <a:lnTo>
                  <a:pt x="0" y="22987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2563E3F-5576-465A-57AE-CA504303E9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90601" y="3429001"/>
            <a:ext cx="4889501" cy="2305049"/>
          </a:xfrm>
          <a:custGeom>
            <a:avLst/>
            <a:gdLst>
              <a:gd name="connsiteX0" fmla="*/ 0 w 4889501"/>
              <a:gd name="connsiteY0" fmla="*/ 0 h 2305049"/>
              <a:gd name="connsiteX1" fmla="*/ 4889501 w 4889501"/>
              <a:gd name="connsiteY1" fmla="*/ 0 h 2305049"/>
              <a:gd name="connsiteX2" fmla="*/ 4889501 w 4889501"/>
              <a:gd name="connsiteY2" fmla="*/ 2305049 h 2305049"/>
              <a:gd name="connsiteX3" fmla="*/ 0 w 4889501"/>
              <a:gd name="connsiteY3" fmla="*/ 2305049 h 230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9501" h="2305049">
                <a:moveTo>
                  <a:pt x="0" y="0"/>
                </a:moveTo>
                <a:lnTo>
                  <a:pt x="4889501" y="0"/>
                </a:lnTo>
                <a:lnTo>
                  <a:pt x="4889501" y="2305049"/>
                </a:lnTo>
                <a:lnTo>
                  <a:pt x="0" y="23050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970B87-9098-CE60-D34B-5B4B982244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023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4EB126C-8132-888C-B237-38832DEF25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18400" y="873125"/>
            <a:ext cx="4673600" cy="2098673"/>
          </a:xfrm>
          <a:custGeom>
            <a:avLst/>
            <a:gdLst>
              <a:gd name="connsiteX0" fmla="*/ 0 w 4673600"/>
              <a:gd name="connsiteY0" fmla="*/ 0 h 2098673"/>
              <a:gd name="connsiteX1" fmla="*/ 4673600 w 4673600"/>
              <a:gd name="connsiteY1" fmla="*/ 0 h 2098673"/>
              <a:gd name="connsiteX2" fmla="*/ 4673600 w 4673600"/>
              <a:gd name="connsiteY2" fmla="*/ 2098673 h 2098673"/>
              <a:gd name="connsiteX3" fmla="*/ 0 w 4673600"/>
              <a:gd name="connsiteY3" fmla="*/ 2098673 h 2098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3600" h="2098673">
                <a:moveTo>
                  <a:pt x="0" y="0"/>
                </a:moveTo>
                <a:lnTo>
                  <a:pt x="4673600" y="0"/>
                </a:lnTo>
                <a:lnTo>
                  <a:pt x="4673600" y="2098673"/>
                </a:lnTo>
                <a:lnTo>
                  <a:pt x="0" y="20986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41A778E-0273-0D8D-4A6B-787C3884A1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639246"/>
            <a:ext cx="5080000" cy="3218754"/>
          </a:xfrm>
          <a:custGeom>
            <a:avLst/>
            <a:gdLst>
              <a:gd name="connsiteX0" fmla="*/ 0 w 5080000"/>
              <a:gd name="connsiteY0" fmla="*/ 0 h 3218754"/>
              <a:gd name="connsiteX1" fmla="*/ 5080000 w 5080000"/>
              <a:gd name="connsiteY1" fmla="*/ 0 h 3218754"/>
              <a:gd name="connsiteX2" fmla="*/ 5080000 w 5080000"/>
              <a:gd name="connsiteY2" fmla="*/ 3218754 h 3218754"/>
              <a:gd name="connsiteX3" fmla="*/ 0 w 5080000"/>
              <a:gd name="connsiteY3" fmla="*/ 3218754 h 321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0000" h="3218754">
                <a:moveTo>
                  <a:pt x="0" y="0"/>
                </a:moveTo>
                <a:lnTo>
                  <a:pt x="5080000" y="0"/>
                </a:lnTo>
                <a:lnTo>
                  <a:pt x="5080000" y="3218754"/>
                </a:lnTo>
                <a:lnTo>
                  <a:pt x="0" y="321875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4414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A0E378D-827D-B4CD-B60A-0CD67CE20D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" y="0"/>
            <a:ext cx="3829050" cy="5734050"/>
          </a:xfrm>
          <a:custGeom>
            <a:avLst/>
            <a:gdLst>
              <a:gd name="connsiteX0" fmla="*/ 0 w 3829050"/>
              <a:gd name="connsiteY0" fmla="*/ 0 h 5734050"/>
              <a:gd name="connsiteX1" fmla="*/ 3829050 w 3829050"/>
              <a:gd name="connsiteY1" fmla="*/ 0 h 5734050"/>
              <a:gd name="connsiteX2" fmla="*/ 3829050 w 3829050"/>
              <a:gd name="connsiteY2" fmla="*/ 5734050 h 5734050"/>
              <a:gd name="connsiteX3" fmla="*/ 0 w 3829050"/>
              <a:gd name="connsiteY3" fmla="*/ 5734050 h 573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9050" h="5734050">
                <a:moveTo>
                  <a:pt x="0" y="0"/>
                </a:moveTo>
                <a:lnTo>
                  <a:pt x="3829050" y="0"/>
                </a:lnTo>
                <a:lnTo>
                  <a:pt x="3829050" y="5734050"/>
                </a:lnTo>
                <a:lnTo>
                  <a:pt x="0" y="57340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5FA6DF-7EF1-C193-51DD-64BF610F4D43}"/>
              </a:ext>
            </a:extLst>
          </p:cNvPr>
          <p:cNvSpPr/>
          <p:nvPr userDrawn="1"/>
        </p:nvSpPr>
        <p:spPr>
          <a:xfrm>
            <a:off x="4324351" y="0"/>
            <a:ext cx="7867650" cy="2956100"/>
          </a:xfrm>
          <a:prstGeom prst="rect">
            <a:avLst/>
          </a:pr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120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">
    <p:bg>
      <p:bgPr>
        <a:gradFill>
          <a:gsLst>
            <a:gs pos="0">
              <a:schemeClr val="accent1"/>
            </a:gs>
            <a:gs pos="100000">
              <a:schemeClr val="accent3">
                <a:lumMod val="75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DF61DA4-A988-BA9E-A8A1-931BB38975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082770"/>
          </a:xfrm>
          <a:custGeom>
            <a:avLst/>
            <a:gdLst>
              <a:gd name="connsiteX0" fmla="*/ 0 w 12192000"/>
              <a:gd name="connsiteY0" fmla="*/ 0 h 3082770"/>
              <a:gd name="connsiteX1" fmla="*/ 12192000 w 12192000"/>
              <a:gd name="connsiteY1" fmla="*/ 0 h 3082770"/>
              <a:gd name="connsiteX2" fmla="*/ 12192000 w 12192000"/>
              <a:gd name="connsiteY2" fmla="*/ 3082770 h 3082770"/>
              <a:gd name="connsiteX3" fmla="*/ 0 w 12192000"/>
              <a:gd name="connsiteY3" fmla="*/ 3082770 h 308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82770">
                <a:moveTo>
                  <a:pt x="0" y="0"/>
                </a:moveTo>
                <a:lnTo>
                  <a:pt x="12192000" y="0"/>
                </a:lnTo>
                <a:lnTo>
                  <a:pt x="12192000" y="3082770"/>
                </a:lnTo>
                <a:lnTo>
                  <a:pt x="0" y="30827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4599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8FA1492-77B5-2E42-8EA9-015047DE220F}"/>
              </a:ext>
            </a:extLst>
          </p:cNvPr>
          <p:cNvSpPr/>
          <p:nvPr userDrawn="1"/>
        </p:nvSpPr>
        <p:spPr>
          <a:xfrm rot="16200000">
            <a:off x="7175503" y="1841500"/>
            <a:ext cx="6858000" cy="3174998"/>
          </a:xfrm>
          <a:custGeom>
            <a:avLst/>
            <a:gdLst>
              <a:gd name="connsiteX0" fmla="*/ 6096000 w 12192000"/>
              <a:gd name="connsiteY0" fmla="*/ 0 h 2351992"/>
              <a:gd name="connsiteX1" fmla="*/ 11921864 w 12192000"/>
              <a:gd name="connsiteY1" fmla="*/ 694268 h 2351992"/>
              <a:gd name="connsiteX2" fmla="*/ 12192000 w 12192000"/>
              <a:gd name="connsiteY2" fmla="*/ 779780 h 2351992"/>
              <a:gd name="connsiteX3" fmla="*/ 12192000 w 12192000"/>
              <a:gd name="connsiteY3" fmla="*/ 2351992 h 2351992"/>
              <a:gd name="connsiteX4" fmla="*/ 0 w 12192000"/>
              <a:gd name="connsiteY4" fmla="*/ 2351992 h 2351992"/>
              <a:gd name="connsiteX5" fmla="*/ 0 w 12192000"/>
              <a:gd name="connsiteY5" fmla="*/ 779780 h 2351992"/>
              <a:gd name="connsiteX6" fmla="*/ 270136 w 12192000"/>
              <a:gd name="connsiteY6" fmla="*/ 694268 h 2351992"/>
              <a:gd name="connsiteX7" fmla="*/ 6096000 w 12192000"/>
              <a:gd name="connsiteY7" fmla="*/ 0 h 235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351992">
                <a:moveTo>
                  <a:pt x="6096000" y="0"/>
                </a:moveTo>
                <a:cubicBezTo>
                  <a:pt x="8371142" y="0"/>
                  <a:pt x="10430896" y="265314"/>
                  <a:pt x="11921864" y="694268"/>
                </a:cubicBezTo>
                <a:lnTo>
                  <a:pt x="12192000" y="779780"/>
                </a:lnTo>
                <a:lnTo>
                  <a:pt x="12192000" y="2351992"/>
                </a:lnTo>
                <a:lnTo>
                  <a:pt x="0" y="2351992"/>
                </a:lnTo>
                <a:lnTo>
                  <a:pt x="0" y="779780"/>
                </a:lnTo>
                <a:lnTo>
                  <a:pt x="270136" y="694268"/>
                </a:lnTo>
                <a:cubicBezTo>
                  <a:pt x="1761105" y="265314"/>
                  <a:pt x="3820859" y="0"/>
                  <a:pt x="609600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21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18EDBC-3709-2C0E-7CD0-0B8135187B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5028" y="3121468"/>
            <a:ext cx="4704714" cy="2517332"/>
          </a:xfrm>
          <a:prstGeom prst="roundRect">
            <a:avLst>
              <a:gd name="adj" fmla="val 2205"/>
            </a:avLst>
          </a:prstGeom>
          <a:solidFill>
            <a:schemeClr val="tx1"/>
          </a:solidFill>
          <a:ln w="117475" cap="rnd">
            <a:noFill/>
            <a:round/>
          </a:ln>
          <a:effectLst>
            <a:outerShdw blurRad="316285" dist="50800" dir="5400000" algn="ctr" rotWithShape="0">
              <a:srgbClr val="000000">
                <a:alpha val="33056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800">
                <a:solidFill>
                  <a:schemeClr val="tx1"/>
                </a:solidFill>
              </a:defRPr>
            </a:lvl1pPr>
          </a:lstStyle>
          <a:p>
            <a:pPr marL="0" lvl="0" algn="ctr"/>
            <a:endParaRPr lang="en-ID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6C84913-7FB0-8BA1-97C8-B87EBA3E98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2258" y="3121468"/>
            <a:ext cx="4704714" cy="2517332"/>
          </a:xfrm>
          <a:prstGeom prst="roundRect">
            <a:avLst>
              <a:gd name="adj" fmla="val 2205"/>
            </a:avLst>
          </a:prstGeom>
          <a:solidFill>
            <a:schemeClr val="tx1"/>
          </a:solidFill>
          <a:ln w="117475" cap="rnd">
            <a:noFill/>
            <a:round/>
          </a:ln>
          <a:effectLst>
            <a:outerShdw blurRad="316285" dist="50800" dir="5400000" algn="ctr" rotWithShape="0">
              <a:srgbClr val="000000">
                <a:alpha val="33056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800">
                <a:solidFill>
                  <a:schemeClr val="tx1"/>
                </a:solidFill>
              </a:defRPr>
            </a:lvl1pPr>
          </a:lstStyle>
          <a:p>
            <a:pPr marL="0" lvl="0"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02807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Blank">
    <p:bg>
      <p:bgPr>
        <a:gradFill>
          <a:gsLst>
            <a:gs pos="0">
              <a:schemeClr val="accent1"/>
            </a:gs>
            <a:gs pos="100000">
              <a:schemeClr val="accent3">
                <a:lumMod val="75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8320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DF2E4B6-F10A-69A5-DCD9-5E9F1CB67D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18746" y="4208476"/>
            <a:ext cx="4717278" cy="1321580"/>
          </a:xfrm>
          <a:custGeom>
            <a:avLst/>
            <a:gdLst>
              <a:gd name="connsiteX0" fmla="*/ 60361 w 4973570"/>
              <a:gd name="connsiteY0" fmla="*/ 0 h 1393381"/>
              <a:gd name="connsiteX1" fmla="*/ 4913209 w 4973570"/>
              <a:gd name="connsiteY1" fmla="*/ 0 h 1393381"/>
              <a:gd name="connsiteX2" fmla="*/ 4973570 w 4973570"/>
              <a:gd name="connsiteY2" fmla="*/ 60361 h 1393381"/>
              <a:gd name="connsiteX3" fmla="*/ 4973570 w 4973570"/>
              <a:gd name="connsiteY3" fmla="*/ 1333020 h 1393381"/>
              <a:gd name="connsiteX4" fmla="*/ 4913209 w 4973570"/>
              <a:gd name="connsiteY4" fmla="*/ 1393381 h 1393381"/>
              <a:gd name="connsiteX5" fmla="*/ 60361 w 4973570"/>
              <a:gd name="connsiteY5" fmla="*/ 1393381 h 1393381"/>
              <a:gd name="connsiteX6" fmla="*/ 0 w 4973570"/>
              <a:gd name="connsiteY6" fmla="*/ 1333020 h 1393381"/>
              <a:gd name="connsiteX7" fmla="*/ 0 w 4973570"/>
              <a:gd name="connsiteY7" fmla="*/ 60361 h 1393381"/>
              <a:gd name="connsiteX8" fmla="*/ 60361 w 4973570"/>
              <a:gd name="connsiteY8" fmla="*/ 0 h 13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73570" h="1393381">
                <a:moveTo>
                  <a:pt x="60361" y="0"/>
                </a:moveTo>
                <a:lnTo>
                  <a:pt x="4913209" y="0"/>
                </a:lnTo>
                <a:cubicBezTo>
                  <a:pt x="4946545" y="0"/>
                  <a:pt x="4973570" y="27025"/>
                  <a:pt x="4973570" y="60361"/>
                </a:cubicBezTo>
                <a:lnTo>
                  <a:pt x="4973570" y="1333020"/>
                </a:lnTo>
                <a:cubicBezTo>
                  <a:pt x="4973570" y="1366356"/>
                  <a:pt x="4946545" y="1393381"/>
                  <a:pt x="4913209" y="1393381"/>
                </a:cubicBezTo>
                <a:lnTo>
                  <a:pt x="60361" y="1393381"/>
                </a:lnTo>
                <a:cubicBezTo>
                  <a:pt x="27025" y="1393381"/>
                  <a:pt x="0" y="1366356"/>
                  <a:pt x="0" y="1333020"/>
                </a:cubicBezTo>
                <a:lnTo>
                  <a:pt x="0" y="60361"/>
                </a:lnTo>
                <a:cubicBezTo>
                  <a:pt x="0" y="27025"/>
                  <a:pt x="27025" y="0"/>
                  <a:pt x="60361" y="0"/>
                </a:cubicBezTo>
                <a:close/>
              </a:path>
            </a:pathLst>
          </a:custGeom>
          <a:solidFill>
            <a:schemeClr val="bg1"/>
          </a:solidFill>
          <a:ln w="117475" cap="rnd">
            <a:solidFill>
              <a:schemeClr val="bg1"/>
            </a:solidFill>
            <a:round/>
          </a:ln>
          <a:effectLst>
            <a:outerShdw blurRad="762000" dist="190500" dir="1800000" sx="102000" sy="102000" algn="ctr" rotWithShape="0">
              <a:schemeClr val="tx1">
                <a:lumMod val="75000"/>
                <a:lumOff val="25000"/>
                <a:alpha val="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ID" sz="1800">
                <a:solidFill>
                  <a:schemeClr val="tx1"/>
                </a:solidFill>
              </a:defRPr>
            </a:lvl1pPr>
          </a:lstStyle>
          <a:p>
            <a:pPr marL="0" lvl="0" algn="ctr"/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5643C1-DA53-D146-B2FB-EC9BAB9A90D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18746" y="2516019"/>
            <a:ext cx="4717278" cy="1321580"/>
          </a:xfrm>
          <a:custGeom>
            <a:avLst/>
            <a:gdLst>
              <a:gd name="connsiteX0" fmla="*/ 60361 w 4973570"/>
              <a:gd name="connsiteY0" fmla="*/ 0 h 1393381"/>
              <a:gd name="connsiteX1" fmla="*/ 4913209 w 4973570"/>
              <a:gd name="connsiteY1" fmla="*/ 0 h 1393381"/>
              <a:gd name="connsiteX2" fmla="*/ 4973570 w 4973570"/>
              <a:gd name="connsiteY2" fmla="*/ 60361 h 1393381"/>
              <a:gd name="connsiteX3" fmla="*/ 4973570 w 4973570"/>
              <a:gd name="connsiteY3" fmla="*/ 1333020 h 1393381"/>
              <a:gd name="connsiteX4" fmla="*/ 4913209 w 4973570"/>
              <a:gd name="connsiteY4" fmla="*/ 1393381 h 1393381"/>
              <a:gd name="connsiteX5" fmla="*/ 60361 w 4973570"/>
              <a:gd name="connsiteY5" fmla="*/ 1393381 h 1393381"/>
              <a:gd name="connsiteX6" fmla="*/ 0 w 4973570"/>
              <a:gd name="connsiteY6" fmla="*/ 1333020 h 1393381"/>
              <a:gd name="connsiteX7" fmla="*/ 0 w 4973570"/>
              <a:gd name="connsiteY7" fmla="*/ 60361 h 1393381"/>
              <a:gd name="connsiteX8" fmla="*/ 60361 w 4973570"/>
              <a:gd name="connsiteY8" fmla="*/ 0 h 13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73570" h="1393381">
                <a:moveTo>
                  <a:pt x="60361" y="0"/>
                </a:moveTo>
                <a:lnTo>
                  <a:pt x="4913209" y="0"/>
                </a:lnTo>
                <a:cubicBezTo>
                  <a:pt x="4946545" y="0"/>
                  <a:pt x="4973570" y="27025"/>
                  <a:pt x="4973570" y="60361"/>
                </a:cubicBezTo>
                <a:lnTo>
                  <a:pt x="4973570" y="1333020"/>
                </a:lnTo>
                <a:cubicBezTo>
                  <a:pt x="4973570" y="1366356"/>
                  <a:pt x="4946545" y="1393381"/>
                  <a:pt x="4913209" y="1393381"/>
                </a:cubicBezTo>
                <a:lnTo>
                  <a:pt x="60361" y="1393381"/>
                </a:lnTo>
                <a:cubicBezTo>
                  <a:pt x="27025" y="1393381"/>
                  <a:pt x="0" y="1366356"/>
                  <a:pt x="0" y="1333020"/>
                </a:cubicBezTo>
                <a:lnTo>
                  <a:pt x="0" y="60361"/>
                </a:lnTo>
                <a:cubicBezTo>
                  <a:pt x="0" y="27025"/>
                  <a:pt x="27025" y="0"/>
                  <a:pt x="60361" y="0"/>
                </a:cubicBezTo>
                <a:close/>
              </a:path>
            </a:pathLst>
          </a:custGeom>
          <a:solidFill>
            <a:schemeClr val="bg1"/>
          </a:solidFill>
          <a:ln w="117475" cap="rnd">
            <a:solidFill>
              <a:schemeClr val="bg1"/>
            </a:solidFill>
            <a:round/>
          </a:ln>
          <a:effectLst>
            <a:outerShdw blurRad="762000" dist="190500" dir="1800000" sx="102000" sy="102000" algn="ctr" rotWithShape="0">
              <a:schemeClr val="tx1">
                <a:lumMod val="75000"/>
                <a:lumOff val="25000"/>
                <a:alpha val="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ID" sz="1800">
                <a:solidFill>
                  <a:schemeClr val="tx1"/>
                </a:solidFill>
              </a:defRPr>
            </a:lvl1pPr>
          </a:lstStyle>
          <a:p>
            <a:pPr marL="0" lvl="0" algn="ctr"/>
            <a:endParaRPr lang="en-ID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80EE4DC-F9E0-4E10-1149-F4967EBB4A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55978" y="2559626"/>
            <a:ext cx="4717278" cy="2926822"/>
          </a:xfrm>
          <a:custGeom>
            <a:avLst/>
            <a:gdLst>
              <a:gd name="connsiteX0" fmla="*/ 133679 w 4973570"/>
              <a:gd name="connsiteY0" fmla="*/ 0 h 3085838"/>
              <a:gd name="connsiteX1" fmla="*/ 4839891 w 4973570"/>
              <a:gd name="connsiteY1" fmla="*/ 0 h 3085838"/>
              <a:gd name="connsiteX2" fmla="*/ 4973570 w 4973570"/>
              <a:gd name="connsiteY2" fmla="*/ 133679 h 3085838"/>
              <a:gd name="connsiteX3" fmla="*/ 4973570 w 4973570"/>
              <a:gd name="connsiteY3" fmla="*/ 2952159 h 3085838"/>
              <a:gd name="connsiteX4" fmla="*/ 4839891 w 4973570"/>
              <a:gd name="connsiteY4" fmla="*/ 3085838 h 3085838"/>
              <a:gd name="connsiteX5" fmla="*/ 133679 w 4973570"/>
              <a:gd name="connsiteY5" fmla="*/ 3085838 h 3085838"/>
              <a:gd name="connsiteX6" fmla="*/ 0 w 4973570"/>
              <a:gd name="connsiteY6" fmla="*/ 2952159 h 3085838"/>
              <a:gd name="connsiteX7" fmla="*/ 0 w 4973570"/>
              <a:gd name="connsiteY7" fmla="*/ 133679 h 3085838"/>
              <a:gd name="connsiteX8" fmla="*/ 133679 w 4973570"/>
              <a:gd name="connsiteY8" fmla="*/ 0 h 3085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73570" h="3085838">
                <a:moveTo>
                  <a:pt x="133679" y="0"/>
                </a:moveTo>
                <a:lnTo>
                  <a:pt x="4839891" y="0"/>
                </a:lnTo>
                <a:cubicBezTo>
                  <a:pt x="4913720" y="0"/>
                  <a:pt x="4973570" y="59850"/>
                  <a:pt x="4973570" y="133679"/>
                </a:cubicBezTo>
                <a:lnTo>
                  <a:pt x="4973570" y="2952159"/>
                </a:lnTo>
                <a:cubicBezTo>
                  <a:pt x="4973570" y="3025988"/>
                  <a:pt x="4913720" y="3085838"/>
                  <a:pt x="4839891" y="3085838"/>
                </a:cubicBezTo>
                <a:lnTo>
                  <a:pt x="133679" y="3085838"/>
                </a:lnTo>
                <a:cubicBezTo>
                  <a:pt x="59850" y="3085838"/>
                  <a:pt x="0" y="3025988"/>
                  <a:pt x="0" y="2952159"/>
                </a:cubicBezTo>
                <a:lnTo>
                  <a:pt x="0" y="133679"/>
                </a:lnTo>
                <a:cubicBezTo>
                  <a:pt x="0" y="59850"/>
                  <a:pt x="59850" y="0"/>
                  <a:pt x="133679" y="0"/>
                </a:cubicBezTo>
                <a:close/>
              </a:path>
            </a:pathLst>
          </a:custGeom>
          <a:solidFill>
            <a:schemeClr val="bg1"/>
          </a:solidFill>
          <a:ln w="117475" cap="rnd">
            <a:solidFill>
              <a:schemeClr val="bg1"/>
            </a:solidFill>
            <a:round/>
          </a:ln>
          <a:effectLst>
            <a:outerShdw blurRad="762000" dist="190500" dir="1800000" sx="102000" sy="102000" algn="ctr" rotWithShape="0">
              <a:schemeClr val="tx1">
                <a:lumMod val="75000"/>
                <a:lumOff val="25000"/>
                <a:alpha val="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ID" sz="1800">
                <a:solidFill>
                  <a:schemeClr val="tx1"/>
                </a:solidFill>
              </a:defRPr>
            </a:lvl1pPr>
          </a:lstStyle>
          <a:p>
            <a:pPr marL="0" lvl="0"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74270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BC70405-303B-7569-0311-257C3CD5D1EF}"/>
              </a:ext>
            </a:extLst>
          </p:cNvPr>
          <p:cNvSpPr/>
          <p:nvPr userDrawn="1"/>
        </p:nvSpPr>
        <p:spPr>
          <a:xfrm rot="16200000">
            <a:off x="7175503" y="1841500"/>
            <a:ext cx="6858000" cy="3174998"/>
          </a:xfrm>
          <a:custGeom>
            <a:avLst/>
            <a:gdLst>
              <a:gd name="connsiteX0" fmla="*/ 6096000 w 12192000"/>
              <a:gd name="connsiteY0" fmla="*/ 0 h 2351992"/>
              <a:gd name="connsiteX1" fmla="*/ 11921864 w 12192000"/>
              <a:gd name="connsiteY1" fmla="*/ 694268 h 2351992"/>
              <a:gd name="connsiteX2" fmla="*/ 12192000 w 12192000"/>
              <a:gd name="connsiteY2" fmla="*/ 779780 h 2351992"/>
              <a:gd name="connsiteX3" fmla="*/ 12192000 w 12192000"/>
              <a:gd name="connsiteY3" fmla="*/ 2351992 h 2351992"/>
              <a:gd name="connsiteX4" fmla="*/ 0 w 12192000"/>
              <a:gd name="connsiteY4" fmla="*/ 2351992 h 2351992"/>
              <a:gd name="connsiteX5" fmla="*/ 0 w 12192000"/>
              <a:gd name="connsiteY5" fmla="*/ 779780 h 2351992"/>
              <a:gd name="connsiteX6" fmla="*/ 270136 w 12192000"/>
              <a:gd name="connsiteY6" fmla="*/ 694268 h 2351992"/>
              <a:gd name="connsiteX7" fmla="*/ 6096000 w 12192000"/>
              <a:gd name="connsiteY7" fmla="*/ 0 h 235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351992">
                <a:moveTo>
                  <a:pt x="6096000" y="0"/>
                </a:moveTo>
                <a:cubicBezTo>
                  <a:pt x="8371142" y="0"/>
                  <a:pt x="10430896" y="265314"/>
                  <a:pt x="11921864" y="694268"/>
                </a:cubicBezTo>
                <a:lnTo>
                  <a:pt x="12192000" y="779780"/>
                </a:lnTo>
                <a:lnTo>
                  <a:pt x="12192000" y="2351992"/>
                </a:lnTo>
                <a:lnTo>
                  <a:pt x="0" y="2351992"/>
                </a:lnTo>
                <a:lnTo>
                  <a:pt x="0" y="779780"/>
                </a:lnTo>
                <a:lnTo>
                  <a:pt x="270136" y="694268"/>
                </a:lnTo>
                <a:cubicBezTo>
                  <a:pt x="1761105" y="265314"/>
                  <a:pt x="3820859" y="0"/>
                  <a:pt x="609600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21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7F55A-753C-38A0-C603-9A0A7EBF97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22800" y="1392459"/>
            <a:ext cx="6388100" cy="4073082"/>
          </a:xfrm>
          <a:custGeom>
            <a:avLst/>
            <a:gdLst>
              <a:gd name="connsiteX0" fmla="*/ 176446 w 6388100"/>
              <a:gd name="connsiteY0" fmla="*/ 0 h 4073082"/>
              <a:gd name="connsiteX1" fmla="*/ 6211654 w 6388100"/>
              <a:gd name="connsiteY1" fmla="*/ 0 h 4073082"/>
              <a:gd name="connsiteX2" fmla="*/ 6388100 w 6388100"/>
              <a:gd name="connsiteY2" fmla="*/ 176446 h 4073082"/>
              <a:gd name="connsiteX3" fmla="*/ 6388100 w 6388100"/>
              <a:gd name="connsiteY3" fmla="*/ 3896636 h 4073082"/>
              <a:gd name="connsiteX4" fmla="*/ 6211654 w 6388100"/>
              <a:gd name="connsiteY4" fmla="*/ 4073082 h 4073082"/>
              <a:gd name="connsiteX5" fmla="*/ 176446 w 6388100"/>
              <a:gd name="connsiteY5" fmla="*/ 4073082 h 4073082"/>
              <a:gd name="connsiteX6" fmla="*/ 0 w 6388100"/>
              <a:gd name="connsiteY6" fmla="*/ 3896636 h 4073082"/>
              <a:gd name="connsiteX7" fmla="*/ 0 w 6388100"/>
              <a:gd name="connsiteY7" fmla="*/ 176446 h 4073082"/>
              <a:gd name="connsiteX8" fmla="*/ 176446 w 6388100"/>
              <a:gd name="connsiteY8" fmla="*/ 0 h 4073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8100" h="4073082">
                <a:moveTo>
                  <a:pt x="176446" y="0"/>
                </a:moveTo>
                <a:lnTo>
                  <a:pt x="6211654" y="0"/>
                </a:lnTo>
                <a:cubicBezTo>
                  <a:pt x="6309102" y="0"/>
                  <a:pt x="6388100" y="78998"/>
                  <a:pt x="6388100" y="176446"/>
                </a:cubicBezTo>
                <a:lnTo>
                  <a:pt x="6388100" y="3896636"/>
                </a:lnTo>
                <a:cubicBezTo>
                  <a:pt x="6388100" y="3994084"/>
                  <a:pt x="6309102" y="4073082"/>
                  <a:pt x="6211654" y="4073082"/>
                </a:cubicBezTo>
                <a:lnTo>
                  <a:pt x="176446" y="4073082"/>
                </a:lnTo>
                <a:cubicBezTo>
                  <a:pt x="78998" y="4073082"/>
                  <a:pt x="0" y="3994084"/>
                  <a:pt x="0" y="3896636"/>
                </a:cubicBezTo>
                <a:lnTo>
                  <a:pt x="0" y="176446"/>
                </a:lnTo>
                <a:cubicBezTo>
                  <a:pt x="0" y="78998"/>
                  <a:pt x="78998" y="0"/>
                  <a:pt x="176446" y="0"/>
                </a:cubicBezTo>
                <a:close/>
              </a:path>
            </a:pathLst>
          </a:custGeom>
          <a:solidFill>
            <a:schemeClr val="tx1"/>
          </a:solidFill>
          <a:ln w="117475" cap="rnd">
            <a:noFill/>
            <a:round/>
          </a:ln>
          <a:effectLst>
            <a:outerShdw blurRad="399304" dist="50800" dir="5400000" algn="ctr" rotWithShape="0">
              <a:srgbClr val="000000">
                <a:alpha val="4078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ID" sz="1800">
                <a:solidFill>
                  <a:schemeClr val="tx1"/>
                </a:solidFill>
              </a:defRPr>
            </a:lvl1pPr>
          </a:lstStyle>
          <a:p>
            <a:pPr marL="0" lvl="0"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57850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Blank">
    <p:bg>
      <p:bgPr>
        <a:gradFill flip="none" rotWithShape="1">
          <a:gsLst>
            <a:gs pos="0">
              <a:schemeClr val="accent1"/>
            </a:gs>
            <a:gs pos="100000">
              <a:schemeClr val="accent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50443C9-4295-5332-AB57-A31C0B7DFA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1820" y="1892308"/>
            <a:ext cx="4691130" cy="1687748"/>
          </a:xfrm>
          <a:custGeom>
            <a:avLst/>
            <a:gdLst>
              <a:gd name="connsiteX0" fmla="*/ 77515 w 4973570"/>
              <a:gd name="connsiteY0" fmla="*/ 0 h 1789361"/>
              <a:gd name="connsiteX1" fmla="*/ 4896055 w 4973570"/>
              <a:gd name="connsiteY1" fmla="*/ 0 h 1789361"/>
              <a:gd name="connsiteX2" fmla="*/ 4973570 w 4973570"/>
              <a:gd name="connsiteY2" fmla="*/ 77515 h 1789361"/>
              <a:gd name="connsiteX3" fmla="*/ 4973570 w 4973570"/>
              <a:gd name="connsiteY3" fmla="*/ 1711846 h 1789361"/>
              <a:gd name="connsiteX4" fmla="*/ 4896055 w 4973570"/>
              <a:gd name="connsiteY4" fmla="*/ 1789361 h 1789361"/>
              <a:gd name="connsiteX5" fmla="*/ 77515 w 4973570"/>
              <a:gd name="connsiteY5" fmla="*/ 1789361 h 1789361"/>
              <a:gd name="connsiteX6" fmla="*/ 0 w 4973570"/>
              <a:gd name="connsiteY6" fmla="*/ 1711846 h 1789361"/>
              <a:gd name="connsiteX7" fmla="*/ 0 w 4973570"/>
              <a:gd name="connsiteY7" fmla="*/ 77515 h 1789361"/>
              <a:gd name="connsiteX8" fmla="*/ 77515 w 4973570"/>
              <a:gd name="connsiteY8" fmla="*/ 0 h 178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73570" h="1789361">
                <a:moveTo>
                  <a:pt x="77515" y="0"/>
                </a:moveTo>
                <a:lnTo>
                  <a:pt x="4896055" y="0"/>
                </a:lnTo>
                <a:cubicBezTo>
                  <a:pt x="4938865" y="0"/>
                  <a:pt x="4973570" y="34705"/>
                  <a:pt x="4973570" y="77515"/>
                </a:cubicBezTo>
                <a:lnTo>
                  <a:pt x="4973570" y="1711846"/>
                </a:lnTo>
                <a:cubicBezTo>
                  <a:pt x="4973570" y="1754656"/>
                  <a:pt x="4938865" y="1789361"/>
                  <a:pt x="4896055" y="1789361"/>
                </a:cubicBezTo>
                <a:lnTo>
                  <a:pt x="77515" y="1789361"/>
                </a:lnTo>
                <a:cubicBezTo>
                  <a:pt x="34705" y="1789361"/>
                  <a:pt x="0" y="1754656"/>
                  <a:pt x="0" y="1711846"/>
                </a:cubicBezTo>
                <a:lnTo>
                  <a:pt x="0" y="77515"/>
                </a:lnTo>
                <a:cubicBezTo>
                  <a:pt x="0" y="34705"/>
                  <a:pt x="34705" y="0"/>
                  <a:pt x="77515" y="0"/>
                </a:cubicBezTo>
                <a:close/>
              </a:path>
            </a:pathLst>
          </a:custGeom>
          <a:solidFill>
            <a:schemeClr val="tx1"/>
          </a:solidFill>
          <a:ln w="117475" cap="rnd">
            <a:noFill/>
            <a:round/>
          </a:ln>
          <a:effectLst>
            <a:outerShdw blurRad="343924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ID" sz="1800">
                <a:solidFill>
                  <a:schemeClr val="tx1"/>
                </a:solidFill>
              </a:defRPr>
            </a:lvl1pPr>
          </a:lstStyle>
          <a:p>
            <a:pPr marL="0" lvl="0" algn="ctr"/>
            <a:endParaRPr lang="en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1192A34-ECA1-12D4-7C5C-048730727C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9050" y="1892308"/>
            <a:ext cx="4691130" cy="1687748"/>
          </a:xfrm>
          <a:custGeom>
            <a:avLst/>
            <a:gdLst>
              <a:gd name="connsiteX0" fmla="*/ 77515 w 4973570"/>
              <a:gd name="connsiteY0" fmla="*/ 0 h 1789361"/>
              <a:gd name="connsiteX1" fmla="*/ 4896055 w 4973570"/>
              <a:gd name="connsiteY1" fmla="*/ 0 h 1789361"/>
              <a:gd name="connsiteX2" fmla="*/ 4973570 w 4973570"/>
              <a:gd name="connsiteY2" fmla="*/ 77515 h 1789361"/>
              <a:gd name="connsiteX3" fmla="*/ 4973570 w 4973570"/>
              <a:gd name="connsiteY3" fmla="*/ 1711846 h 1789361"/>
              <a:gd name="connsiteX4" fmla="*/ 4896055 w 4973570"/>
              <a:gd name="connsiteY4" fmla="*/ 1789361 h 1789361"/>
              <a:gd name="connsiteX5" fmla="*/ 77515 w 4973570"/>
              <a:gd name="connsiteY5" fmla="*/ 1789361 h 1789361"/>
              <a:gd name="connsiteX6" fmla="*/ 0 w 4973570"/>
              <a:gd name="connsiteY6" fmla="*/ 1711846 h 1789361"/>
              <a:gd name="connsiteX7" fmla="*/ 0 w 4973570"/>
              <a:gd name="connsiteY7" fmla="*/ 77515 h 1789361"/>
              <a:gd name="connsiteX8" fmla="*/ 77515 w 4973570"/>
              <a:gd name="connsiteY8" fmla="*/ 0 h 178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73570" h="1789361">
                <a:moveTo>
                  <a:pt x="77515" y="0"/>
                </a:moveTo>
                <a:lnTo>
                  <a:pt x="4896055" y="0"/>
                </a:lnTo>
                <a:cubicBezTo>
                  <a:pt x="4938865" y="0"/>
                  <a:pt x="4973570" y="34705"/>
                  <a:pt x="4973570" y="77515"/>
                </a:cubicBezTo>
                <a:lnTo>
                  <a:pt x="4973570" y="1711846"/>
                </a:lnTo>
                <a:cubicBezTo>
                  <a:pt x="4973570" y="1754656"/>
                  <a:pt x="4938865" y="1789361"/>
                  <a:pt x="4896055" y="1789361"/>
                </a:cubicBezTo>
                <a:lnTo>
                  <a:pt x="77515" y="1789361"/>
                </a:lnTo>
                <a:cubicBezTo>
                  <a:pt x="34705" y="1789361"/>
                  <a:pt x="0" y="1754656"/>
                  <a:pt x="0" y="1711846"/>
                </a:cubicBezTo>
                <a:lnTo>
                  <a:pt x="0" y="77515"/>
                </a:lnTo>
                <a:cubicBezTo>
                  <a:pt x="0" y="34705"/>
                  <a:pt x="34705" y="0"/>
                  <a:pt x="77515" y="0"/>
                </a:cubicBezTo>
                <a:close/>
              </a:path>
            </a:pathLst>
          </a:custGeom>
          <a:solidFill>
            <a:schemeClr val="tx1"/>
          </a:solidFill>
          <a:ln w="117475" cap="rnd">
            <a:noFill/>
            <a:round/>
          </a:ln>
          <a:effectLst>
            <a:outerShdw blurRad="343924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ID" sz="1800">
                <a:solidFill>
                  <a:schemeClr val="tx1"/>
                </a:solidFill>
              </a:defRPr>
            </a:lvl1pPr>
          </a:lstStyle>
          <a:p>
            <a:pPr marL="0" lvl="0" algn="ctr"/>
            <a:endParaRPr lang="en-ID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CA5C1EF-F46D-6CC0-AD84-668B384BCD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31820" y="3995495"/>
            <a:ext cx="4691130" cy="1687748"/>
          </a:xfrm>
          <a:custGeom>
            <a:avLst/>
            <a:gdLst>
              <a:gd name="connsiteX0" fmla="*/ 77515 w 4973570"/>
              <a:gd name="connsiteY0" fmla="*/ 0 h 1789361"/>
              <a:gd name="connsiteX1" fmla="*/ 4896055 w 4973570"/>
              <a:gd name="connsiteY1" fmla="*/ 0 h 1789361"/>
              <a:gd name="connsiteX2" fmla="*/ 4973570 w 4973570"/>
              <a:gd name="connsiteY2" fmla="*/ 77515 h 1789361"/>
              <a:gd name="connsiteX3" fmla="*/ 4973570 w 4973570"/>
              <a:gd name="connsiteY3" fmla="*/ 1711846 h 1789361"/>
              <a:gd name="connsiteX4" fmla="*/ 4896055 w 4973570"/>
              <a:gd name="connsiteY4" fmla="*/ 1789361 h 1789361"/>
              <a:gd name="connsiteX5" fmla="*/ 77515 w 4973570"/>
              <a:gd name="connsiteY5" fmla="*/ 1789361 h 1789361"/>
              <a:gd name="connsiteX6" fmla="*/ 0 w 4973570"/>
              <a:gd name="connsiteY6" fmla="*/ 1711846 h 1789361"/>
              <a:gd name="connsiteX7" fmla="*/ 0 w 4973570"/>
              <a:gd name="connsiteY7" fmla="*/ 77515 h 1789361"/>
              <a:gd name="connsiteX8" fmla="*/ 77515 w 4973570"/>
              <a:gd name="connsiteY8" fmla="*/ 0 h 178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73570" h="1789361">
                <a:moveTo>
                  <a:pt x="77515" y="0"/>
                </a:moveTo>
                <a:lnTo>
                  <a:pt x="4896055" y="0"/>
                </a:lnTo>
                <a:cubicBezTo>
                  <a:pt x="4938865" y="0"/>
                  <a:pt x="4973570" y="34705"/>
                  <a:pt x="4973570" y="77515"/>
                </a:cubicBezTo>
                <a:lnTo>
                  <a:pt x="4973570" y="1711846"/>
                </a:lnTo>
                <a:cubicBezTo>
                  <a:pt x="4973570" y="1754656"/>
                  <a:pt x="4938865" y="1789361"/>
                  <a:pt x="4896055" y="1789361"/>
                </a:cubicBezTo>
                <a:lnTo>
                  <a:pt x="77515" y="1789361"/>
                </a:lnTo>
                <a:cubicBezTo>
                  <a:pt x="34705" y="1789361"/>
                  <a:pt x="0" y="1754656"/>
                  <a:pt x="0" y="1711846"/>
                </a:cubicBezTo>
                <a:lnTo>
                  <a:pt x="0" y="77515"/>
                </a:lnTo>
                <a:cubicBezTo>
                  <a:pt x="0" y="34705"/>
                  <a:pt x="34705" y="0"/>
                  <a:pt x="77515" y="0"/>
                </a:cubicBezTo>
                <a:close/>
              </a:path>
            </a:pathLst>
          </a:custGeom>
          <a:solidFill>
            <a:schemeClr val="tx1"/>
          </a:solidFill>
          <a:ln w="117475" cap="rnd">
            <a:noFill/>
            <a:round/>
          </a:ln>
          <a:effectLst>
            <a:outerShdw blurRad="343924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ID" sz="1800">
                <a:solidFill>
                  <a:schemeClr val="tx1"/>
                </a:solidFill>
              </a:defRPr>
            </a:lvl1pPr>
          </a:lstStyle>
          <a:p>
            <a:pPr marL="0" lvl="0" algn="ctr"/>
            <a:endParaRPr lang="en-ID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94C2650-0E24-8062-5BEF-7957F70D6E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69050" y="3995495"/>
            <a:ext cx="4691130" cy="1687748"/>
          </a:xfrm>
          <a:custGeom>
            <a:avLst/>
            <a:gdLst>
              <a:gd name="connsiteX0" fmla="*/ 77515 w 4973570"/>
              <a:gd name="connsiteY0" fmla="*/ 0 h 1789361"/>
              <a:gd name="connsiteX1" fmla="*/ 4896055 w 4973570"/>
              <a:gd name="connsiteY1" fmla="*/ 0 h 1789361"/>
              <a:gd name="connsiteX2" fmla="*/ 4973570 w 4973570"/>
              <a:gd name="connsiteY2" fmla="*/ 77515 h 1789361"/>
              <a:gd name="connsiteX3" fmla="*/ 4973570 w 4973570"/>
              <a:gd name="connsiteY3" fmla="*/ 1711846 h 1789361"/>
              <a:gd name="connsiteX4" fmla="*/ 4896055 w 4973570"/>
              <a:gd name="connsiteY4" fmla="*/ 1789361 h 1789361"/>
              <a:gd name="connsiteX5" fmla="*/ 77515 w 4973570"/>
              <a:gd name="connsiteY5" fmla="*/ 1789361 h 1789361"/>
              <a:gd name="connsiteX6" fmla="*/ 0 w 4973570"/>
              <a:gd name="connsiteY6" fmla="*/ 1711846 h 1789361"/>
              <a:gd name="connsiteX7" fmla="*/ 0 w 4973570"/>
              <a:gd name="connsiteY7" fmla="*/ 77515 h 1789361"/>
              <a:gd name="connsiteX8" fmla="*/ 77515 w 4973570"/>
              <a:gd name="connsiteY8" fmla="*/ 0 h 1789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73570" h="1789361">
                <a:moveTo>
                  <a:pt x="77515" y="0"/>
                </a:moveTo>
                <a:lnTo>
                  <a:pt x="4896055" y="0"/>
                </a:lnTo>
                <a:cubicBezTo>
                  <a:pt x="4938865" y="0"/>
                  <a:pt x="4973570" y="34705"/>
                  <a:pt x="4973570" y="77515"/>
                </a:cubicBezTo>
                <a:lnTo>
                  <a:pt x="4973570" y="1711846"/>
                </a:lnTo>
                <a:cubicBezTo>
                  <a:pt x="4973570" y="1754656"/>
                  <a:pt x="4938865" y="1789361"/>
                  <a:pt x="4896055" y="1789361"/>
                </a:cubicBezTo>
                <a:lnTo>
                  <a:pt x="77515" y="1789361"/>
                </a:lnTo>
                <a:cubicBezTo>
                  <a:pt x="34705" y="1789361"/>
                  <a:pt x="0" y="1754656"/>
                  <a:pt x="0" y="1711846"/>
                </a:cubicBezTo>
                <a:lnTo>
                  <a:pt x="0" y="77515"/>
                </a:lnTo>
                <a:cubicBezTo>
                  <a:pt x="0" y="34705"/>
                  <a:pt x="34705" y="0"/>
                  <a:pt x="77515" y="0"/>
                </a:cubicBezTo>
                <a:close/>
              </a:path>
            </a:pathLst>
          </a:custGeom>
          <a:solidFill>
            <a:schemeClr val="tx1"/>
          </a:solidFill>
          <a:ln w="117475" cap="rnd">
            <a:noFill/>
            <a:round/>
          </a:ln>
          <a:effectLst>
            <a:outerShdw blurRad="343924" dist="50800" dir="5400000" algn="ctr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ID" sz="1800">
                <a:solidFill>
                  <a:schemeClr val="tx1"/>
                </a:solidFill>
              </a:defRPr>
            </a:lvl1pPr>
          </a:lstStyle>
          <a:p>
            <a:pPr marL="0" lvl="0"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747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529E615-898E-E86B-69BF-AC85E95D8B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39885" y="1741461"/>
            <a:ext cx="4560002" cy="2591293"/>
          </a:xfrm>
          <a:custGeom>
            <a:avLst/>
            <a:gdLst>
              <a:gd name="connsiteX0" fmla="*/ 0 w 4560002"/>
              <a:gd name="connsiteY0" fmla="*/ 0 h 2591293"/>
              <a:gd name="connsiteX1" fmla="*/ 4560002 w 4560002"/>
              <a:gd name="connsiteY1" fmla="*/ 0 h 2591293"/>
              <a:gd name="connsiteX2" fmla="*/ 4560002 w 4560002"/>
              <a:gd name="connsiteY2" fmla="*/ 2591293 h 2591293"/>
              <a:gd name="connsiteX3" fmla="*/ 0 w 4560002"/>
              <a:gd name="connsiteY3" fmla="*/ 2591293 h 2591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60002" h="2591293">
                <a:moveTo>
                  <a:pt x="0" y="0"/>
                </a:moveTo>
                <a:lnTo>
                  <a:pt x="4560002" y="0"/>
                </a:lnTo>
                <a:lnTo>
                  <a:pt x="4560002" y="2591293"/>
                </a:lnTo>
                <a:lnTo>
                  <a:pt x="0" y="259129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847249-0F3D-D7C7-AB24-C16368616356}"/>
              </a:ext>
            </a:extLst>
          </p:cNvPr>
          <p:cNvSpPr/>
          <p:nvPr userDrawn="1"/>
        </p:nvSpPr>
        <p:spPr>
          <a:xfrm>
            <a:off x="0" y="3585029"/>
            <a:ext cx="12192000" cy="3272971"/>
          </a:xfrm>
          <a:prstGeom prst="rect">
            <a:avLst/>
          </a:pr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CEC62D-7746-8AF9-A8E1-5274004CC2AD}"/>
              </a:ext>
            </a:extLst>
          </p:cNvPr>
          <p:cNvSpPr/>
          <p:nvPr userDrawn="1"/>
        </p:nvSpPr>
        <p:spPr>
          <a:xfrm>
            <a:off x="7021457" y="5166398"/>
            <a:ext cx="3849740" cy="567652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58FC1-A8EA-A926-7B1C-EA44C0213D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8" t="6435" r="14938" b="6435"/>
          <a:stretch/>
        </p:blipFill>
        <p:spPr>
          <a:xfrm>
            <a:off x="6266607" y="1213080"/>
            <a:ext cx="5359441" cy="443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034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E450E8-0C14-4926-C286-26C5D626EB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30286" y="-1"/>
            <a:ext cx="9361714" cy="3463411"/>
          </a:xfrm>
          <a:custGeom>
            <a:avLst/>
            <a:gdLst>
              <a:gd name="connsiteX0" fmla="*/ 0 w 9361714"/>
              <a:gd name="connsiteY0" fmla="*/ 0 h 3463411"/>
              <a:gd name="connsiteX1" fmla="*/ 9361714 w 9361714"/>
              <a:gd name="connsiteY1" fmla="*/ 0 h 3463411"/>
              <a:gd name="connsiteX2" fmla="*/ 9361714 w 9361714"/>
              <a:gd name="connsiteY2" fmla="*/ 3463411 h 3463411"/>
              <a:gd name="connsiteX3" fmla="*/ 0 w 9361714"/>
              <a:gd name="connsiteY3" fmla="*/ 3463411 h 3463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61714" h="3463411">
                <a:moveTo>
                  <a:pt x="0" y="0"/>
                </a:moveTo>
                <a:lnTo>
                  <a:pt x="9361714" y="0"/>
                </a:lnTo>
                <a:lnTo>
                  <a:pt x="9361714" y="3463411"/>
                </a:lnTo>
                <a:lnTo>
                  <a:pt x="0" y="346341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701083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1D81C6-675F-94FB-52F2-50564337E574}"/>
              </a:ext>
            </a:extLst>
          </p:cNvPr>
          <p:cNvSpPr/>
          <p:nvPr userDrawn="1"/>
        </p:nvSpPr>
        <p:spPr>
          <a:xfrm>
            <a:off x="6096000" y="2394857"/>
            <a:ext cx="6096000" cy="3339193"/>
          </a:xfrm>
          <a:prstGeom prst="rect">
            <a:avLst/>
          </a:pr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rtlCol="0" anchor="ctr"/>
          <a:lstStyle/>
          <a:p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122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D5D7F3-3461-0A82-DC96-987A47418F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3260908"/>
            <a:ext cx="4140199" cy="2305049"/>
          </a:xfrm>
          <a:custGeom>
            <a:avLst/>
            <a:gdLst>
              <a:gd name="connsiteX0" fmla="*/ 0 w 4140199"/>
              <a:gd name="connsiteY0" fmla="*/ 0 h 2305049"/>
              <a:gd name="connsiteX1" fmla="*/ 4140199 w 4140199"/>
              <a:gd name="connsiteY1" fmla="*/ 0 h 2305049"/>
              <a:gd name="connsiteX2" fmla="*/ 4140199 w 4140199"/>
              <a:gd name="connsiteY2" fmla="*/ 2305049 h 2305049"/>
              <a:gd name="connsiteX3" fmla="*/ 0 w 4140199"/>
              <a:gd name="connsiteY3" fmla="*/ 2305049 h 2305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0199" h="2305049">
                <a:moveTo>
                  <a:pt x="0" y="0"/>
                </a:moveTo>
                <a:lnTo>
                  <a:pt x="4140199" y="0"/>
                </a:lnTo>
                <a:lnTo>
                  <a:pt x="4140199" y="2305049"/>
                </a:lnTo>
                <a:lnTo>
                  <a:pt x="0" y="23050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5886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3">
                <a:lumMod val="20000"/>
                <a:lumOff val="80000"/>
                <a:alpha val="17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651D1DF-03EB-69D4-B591-3A5993E1C517}"/>
              </a:ext>
            </a:extLst>
          </p:cNvPr>
          <p:cNvSpPr/>
          <p:nvPr userDrawn="1"/>
        </p:nvSpPr>
        <p:spPr>
          <a:xfrm>
            <a:off x="11530013" y="6196013"/>
            <a:ext cx="333374" cy="333374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ID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C9FCDE-E6A3-DE01-09C0-41F530F12336}"/>
              </a:ext>
            </a:extLst>
          </p:cNvPr>
          <p:cNvSpPr txBox="1"/>
          <p:nvPr userDrawn="1"/>
        </p:nvSpPr>
        <p:spPr>
          <a:xfrm>
            <a:off x="11484769" y="6247284"/>
            <a:ext cx="42386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8739E9FD-72D3-4EBD-A2C0-4FFD4126FF91}" type="slidenum">
              <a:rPr lang="en-GB" sz="900" b="1" smtClean="0">
                <a:solidFill>
                  <a:schemeClr val="bg1"/>
                </a:solidFill>
                <a:latin typeface="+mj-lt"/>
              </a:rPr>
              <a:pPr algn="ctr"/>
              <a:t>‹#›</a:t>
            </a:fld>
            <a:endParaRPr lang="en-GB" sz="9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E46C3BF-D2AE-80B0-744A-8809DBF00E01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300331" y="328613"/>
            <a:ext cx="1563056" cy="2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0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4" r:id="rId2"/>
    <p:sldLayoutId id="2147483675" r:id="rId3"/>
    <p:sldLayoutId id="2147483676" r:id="rId4"/>
    <p:sldLayoutId id="2147483677" r:id="rId5"/>
    <p:sldLayoutId id="2147483673" r:id="rId6"/>
    <p:sldLayoutId id="2147483672" r:id="rId7"/>
    <p:sldLayoutId id="2147483671" r:id="rId8"/>
    <p:sldLayoutId id="2147483670" r:id="rId9"/>
    <p:sldLayoutId id="2147483669" r:id="rId10"/>
    <p:sldLayoutId id="2147483668" r:id="rId11"/>
    <p:sldLayoutId id="2147483667" r:id="rId12"/>
    <p:sldLayoutId id="2147483666" r:id="rId13"/>
    <p:sldLayoutId id="2147483665" r:id="rId14"/>
    <p:sldLayoutId id="2147483664" r:id="rId15"/>
    <p:sldLayoutId id="2147483663" r:id="rId16"/>
    <p:sldLayoutId id="2147483662" r:id="rId17"/>
    <p:sldLayoutId id="2147483661" r:id="rId18"/>
    <p:sldLayoutId id="2147483659" r:id="rId19"/>
    <p:sldLayoutId id="214748366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" userDrawn="1">
          <p15:clr>
            <a:srgbClr val="F26B43"/>
          </p15:clr>
        </p15:guide>
        <p15:guide id="2" pos="312" userDrawn="1">
          <p15:clr>
            <a:srgbClr val="F26B43"/>
          </p15:clr>
        </p15:guide>
        <p15:guide id="3" orient="horz" pos="550" userDrawn="1">
          <p15:clr>
            <a:srgbClr val="F26B43"/>
          </p15:clr>
        </p15:guide>
        <p15:guide id="4" pos="624" userDrawn="1">
          <p15:clr>
            <a:srgbClr val="F26B43"/>
          </p15:clr>
        </p15:guide>
        <p15:guide id="5" orient="horz" pos="3612" userDrawn="1">
          <p15:clr>
            <a:srgbClr val="F26B43"/>
          </p15:clr>
        </p15:guide>
        <p15:guide id="6" pos="7056" userDrawn="1">
          <p15:clr>
            <a:srgbClr val="F26B43"/>
          </p15:clr>
        </p15:guide>
        <p15:guide id="7" orient="horz" pos="4008" userDrawn="1">
          <p15:clr>
            <a:srgbClr val="F26B43"/>
          </p15:clr>
        </p15:guide>
        <p15:guide id="8" pos="7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59.png"/><Relationship Id="rId21" Type="http://schemas.openxmlformats.org/officeDocument/2006/relationships/image" Target="../media/image5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4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54.png"/><Relationship Id="rId41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4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58.png"/><Relationship Id="rId40" Type="http://schemas.openxmlformats.org/officeDocument/2006/relationships/customXml" Target="../ink/ink20.xml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49.png"/><Relationship Id="rId31" Type="http://schemas.openxmlformats.org/officeDocument/2006/relationships/image" Target="../media/image55.png"/><Relationship Id="rId4" Type="http://schemas.openxmlformats.org/officeDocument/2006/relationships/customXml" Target="../ink/ink2.xml"/><Relationship Id="rId9" Type="http://schemas.openxmlformats.org/officeDocument/2006/relationships/image" Target="../media/image4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53.png"/><Relationship Id="rId30" Type="http://schemas.openxmlformats.org/officeDocument/2006/relationships/customXml" Target="../ink/ink15.xml"/><Relationship Id="rId35" Type="http://schemas.openxmlformats.org/officeDocument/2006/relationships/image" Target="../media/image57.png"/><Relationship Id="rId43" Type="http://schemas.openxmlformats.org/officeDocument/2006/relationships/image" Target="../media/image61.png"/><Relationship Id="rId8" Type="http://schemas.openxmlformats.org/officeDocument/2006/relationships/customXml" Target="../ink/ink4.xml"/><Relationship Id="rId3" Type="http://schemas.openxmlformats.org/officeDocument/2006/relationships/image" Target="../media/image41.png"/><Relationship Id="rId12" Type="http://schemas.openxmlformats.org/officeDocument/2006/relationships/customXml" Target="../ink/ink6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.xml"/><Relationship Id="rId21" Type="http://schemas.openxmlformats.org/officeDocument/2006/relationships/image" Target="../media/image49.png"/><Relationship Id="rId42" Type="http://schemas.openxmlformats.org/officeDocument/2006/relationships/customXml" Target="../ink/ink42.xml"/><Relationship Id="rId47" Type="http://schemas.openxmlformats.org/officeDocument/2006/relationships/image" Target="../media/image64.png"/><Relationship Id="rId63" Type="http://schemas.openxmlformats.org/officeDocument/2006/relationships/image" Target="../media/image72.png"/><Relationship Id="rId68" Type="http://schemas.openxmlformats.org/officeDocument/2006/relationships/customXml" Target="../ink/ink55.xml"/><Relationship Id="rId7" Type="http://schemas.openxmlformats.org/officeDocument/2006/relationships/image" Target="../media/image42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9" Type="http://schemas.openxmlformats.org/officeDocument/2006/relationships/image" Target="../media/image53.png"/><Relationship Id="rId11" Type="http://schemas.openxmlformats.org/officeDocument/2006/relationships/image" Target="../media/image44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57.png"/><Relationship Id="rId40" Type="http://schemas.openxmlformats.org/officeDocument/2006/relationships/customXml" Target="../ink/ink41.xml"/><Relationship Id="rId45" Type="http://schemas.openxmlformats.org/officeDocument/2006/relationships/image" Target="../media/image63.png"/><Relationship Id="rId53" Type="http://schemas.openxmlformats.org/officeDocument/2006/relationships/image" Target="../media/image67.png"/><Relationship Id="rId58" Type="http://schemas.openxmlformats.org/officeDocument/2006/relationships/customXml" Target="../ink/ink50.xml"/><Relationship Id="rId66" Type="http://schemas.openxmlformats.org/officeDocument/2006/relationships/customXml" Target="../ink/ink54.xml"/><Relationship Id="rId5" Type="http://schemas.openxmlformats.org/officeDocument/2006/relationships/image" Target="../media/image62.png"/><Relationship Id="rId61" Type="http://schemas.openxmlformats.org/officeDocument/2006/relationships/image" Target="../media/image71.png"/><Relationship Id="rId19" Type="http://schemas.openxmlformats.org/officeDocument/2006/relationships/image" Target="../media/image48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52.png"/><Relationship Id="rId30" Type="http://schemas.openxmlformats.org/officeDocument/2006/relationships/customXml" Target="../ink/ink36.xml"/><Relationship Id="rId35" Type="http://schemas.openxmlformats.org/officeDocument/2006/relationships/image" Target="../media/image56.png"/><Relationship Id="rId43" Type="http://schemas.openxmlformats.org/officeDocument/2006/relationships/image" Target="../media/image60.png"/><Relationship Id="rId48" Type="http://schemas.openxmlformats.org/officeDocument/2006/relationships/customXml" Target="../ink/ink45.xml"/><Relationship Id="rId56" Type="http://schemas.openxmlformats.org/officeDocument/2006/relationships/customXml" Target="../ink/ink49.xml"/><Relationship Id="rId64" Type="http://schemas.openxmlformats.org/officeDocument/2006/relationships/customXml" Target="../ink/ink53.xml"/><Relationship Id="rId69" Type="http://schemas.openxmlformats.org/officeDocument/2006/relationships/image" Target="../media/image61.png"/><Relationship Id="rId8" Type="http://schemas.openxmlformats.org/officeDocument/2006/relationships/customXml" Target="../ink/ink25.xml"/><Relationship Id="rId51" Type="http://schemas.openxmlformats.org/officeDocument/2006/relationships/image" Target="../media/image66.png"/><Relationship Id="rId3" Type="http://schemas.openxmlformats.org/officeDocument/2006/relationships/image" Target="../media/image41.png"/><Relationship Id="rId12" Type="http://schemas.openxmlformats.org/officeDocument/2006/relationships/customXml" Target="../ink/ink27.xml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33" Type="http://schemas.openxmlformats.org/officeDocument/2006/relationships/image" Target="../media/image55.png"/><Relationship Id="rId38" Type="http://schemas.openxmlformats.org/officeDocument/2006/relationships/customXml" Target="../ink/ink40.xml"/><Relationship Id="rId46" Type="http://schemas.openxmlformats.org/officeDocument/2006/relationships/customXml" Target="../ink/ink44.xml"/><Relationship Id="rId59" Type="http://schemas.openxmlformats.org/officeDocument/2006/relationships/image" Target="../media/image70.png"/><Relationship Id="rId67" Type="http://schemas.openxmlformats.org/officeDocument/2006/relationships/image" Target="../media/image74.png"/><Relationship Id="rId20" Type="http://schemas.openxmlformats.org/officeDocument/2006/relationships/customXml" Target="../ink/ink31.xml"/><Relationship Id="rId41" Type="http://schemas.openxmlformats.org/officeDocument/2006/relationships/image" Target="../media/image59.png"/><Relationship Id="rId54" Type="http://schemas.openxmlformats.org/officeDocument/2006/relationships/customXml" Target="../ink/ink48.xml"/><Relationship Id="rId62" Type="http://schemas.openxmlformats.org/officeDocument/2006/relationships/customXml" Target="../ink/ink5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4.xml"/><Relationship Id="rId15" Type="http://schemas.openxmlformats.org/officeDocument/2006/relationships/image" Target="../media/image46.png"/><Relationship Id="rId23" Type="http://schemas.openxmlformats.org/officeDocument/2006/relationships/image" Target="../media/image50.png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49" Type="http://schemas.openxmlformats.org/officeDocument/2006/relationships/image" Target="../media/image65.png"/><Relationship Id="rId57" Type="http://schemas.openxmlformats.org/officeDocument/2006/relationships/image" Target="../media/image69.png"/><Relationship Id="rId10" Type="http://schemas.openxmlformats.org/officeDocument/2006/relationships/customXml" Target="../ink/ink26.xml"/><Relationship Id="rId31" Type="http://schemas.openxmlformats.org/officeDocument/2006/relationships/image" Target="../media/image54.png"/><Relationship Id="rId44" Type="http://schemas.openxmlformats.org/officeDocument/2006/relationships/customXml" Target="../ink/ink43.xml"/><Relationship Id="rId52" Type="http://schemas.openxmlformats.org/officeDocument/2006/relationships/customXml" Target="../ink/ink47.xml"/><Relationship Id="rId60" Type="http://schemas.openxmlformats.org/officeDocument/2006/relationships/customXml" Target="../ink/ink51.xml"/><Relationship Id="rId65" Type="http://schemas.openxmlformats.org/officeDocument/2006/relationships/image" Target="../media/image73.png"/><Relationship Id="rId4" Type="http://schemas.openxmlformats.org/officeDocument/2006/relationships/customXml" Target="../ink/ink23.xml"/><Relationship Id="rId9" Type="http://schemas.openxmlformats.org/officeDocument/2006/relationships/image" Target="../media/image43.png"/><Relationship Id="rId13" Type="http://schemas.openxmlformats.org/officeDocument/2006/relationships/image" Target="../media/image45.png"/><Relationship Id="rId18" Type="http://schemas.openxmlformats.org/officeDocument/2006/relationships/customXml" Target="../ink/ink30.xml"/><Relationship Id="rId39" Type="http://schemas.openxmlformats.org/officeDocument/2006/relationships/image" Target="../media/image58.png"/><Relationship Id="rId34" Type="http://schemas.openxmlformats.org/officeDocument/2006/relationships/customXml" Target="../ink/ink38.xml"/><Relationship Id="rId50" Type="http://schemas.openxmlformats.org/officeDocument/2006/relationships/customXml" Target="../ink/ink46.xml"/><Relationship Id="rId55" Type="http://schemas.openxmlformats.org/officeDocument/2006/relationships/image" Target="../media/image6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8.xml"/><Relationship Id="rId21" Type="http://schemas.openxmlformats.org/officeDocument/2006/relationships/image" Target="../media/image48.png"/><Relationship Id="rId42" Type="http://schemas.openxmlformats.org/officeDocument/2006/relationships/customXml" Target="../ink/ink76.xml"/><Relationship Id="rId47" Type="http://schemas.openxmlformats.org/officeDocument/2006/relationships/image" Target="../media/image63.png"/><Relationship Id="rId63" Type="http://schemas.openxmlformats.org/officeDocument/2006/relationships/image" Target="../media/image71.png"/><Relationship Id="rId68" Type="http://schemas.openxmlformats.org/officeDocument/2006/relationships/customXml" Target="../ink/ink89.xml"/><Relationship Id="rId84" Type="http://schemas.openxmlformats.org/officeDocument/2006/relationships/customXml" Target="../ink/ink97.xml"/><Relationship Id="rId89" Type="http://schemas.openxmlformats.org/officeDocument/2006/relationships/image" Target="../media/image85.png"/><Relationship Id="rId16" Type="http://schemas.openxmlformats.org/officeDocument/2006/relationships/customXml" Target="../ink/ink63.xml"/><Relationship Id="rId11" Type="http://schemas.openxmlformats.org/officeDocument/2006/relationships/image" Target="../media/image43.png"/><Relationship Id="rId32" Type="http://schemas.openxmlformats.org/officeDocument/2006/relationships/customXml" Target="../ink/ink71.xml"/><Relationship Id="rId37" Type="http://schemas.openxmlformats.org/officeDocument/2006/relationships/image" Target="../media/image56.png"/><Relationship Id="rId53" Type="http://schemas.openxmlformats.org/officeDocument/2006/relationships/image" Target="../media/image66.png"/><Relationship Id="rId58" Type="http://schemas.openxmlformats.org/officeDocument/2006/relationships/customXml" Target="../ink/ink84.xml"/><Relationship Id="rId74" Type="http://schemas.openxmlformats.org/officeDocument/2006/relationships/customXml" Target="../ink/ink92.xml"/><Relationship Id="rId79" Type="http://schemas.openxmlformats.org/officeDocument/2006/relationships/image" Target="../media/image80.png"/><Relationship Id="rId5" Type="http://schemas.openxmlformats.org/officeDocument/2006/relationships/image" Target="../media/image62.png"/><Relationship Id="rId90" Type="http://schemas.openxmlformats.org/officeDocument/2006/relationships/customXml" Target="../ink/ink100.xml"/><Relationship Id="rId95" Type="http://schemas.openxmlformats.org/officeDocument/2006/relationships/image" Target="../media/image61.png"/><Relationship Id="rId22" Type="http://schemas.openxmlformats.org/officeDocument/2006/relationships/customXml" Target="../ink/ink66.xml"/><Relationship Id="rId27" Type="http://schemas.openxmlformats.org/officeDocument/2006/relationships/image" Target="../media/image51.png"/><Relationship Id="rId43" Type="http://schemas.openxmlformats.org/officeDocument/2006/relationships/image" Target="../media/image59.png"/><Relationship Id="rId48" Type="http://schemas.openxmlformats.org/officeDocument/2006/relationships/customXml" Target="../ink/ink79.xml"/><Relationship Id="rId64" Type="http://schemas.openxmlformats.org/officeDocument/2006/relationships/customXml" Target="../ink/ink87.xml"/><Relationship Id="rId69" Type="http://schemas.openxmlformats.org/officeDocument/2006/relationships/image" Target="../media/image74.png"/><Relationship Id="rId8" Type="http://schemas.openxmlformats.org/officeDocument/2006/relationships/customXml" Target="../ink/ink59.xml"/><Relationship Id="rId51" Type="http://schemas.openxmlformats.org/officeDocument/2006/relationships/image" Target="../media/image65.png"/><Relationship Id="rId72" Type="http://schemas.openxmlformats.org/officeDocument/2006/relationships/customXml" Target="../ink/ink91.xml"/><Relationship Id="rId80" Type="http://schemas.openxmlformats.org/officeDocument/2006/relationships/customXml" Target="../ink/ink95.xml"/><Relationship Id="rId85" Type="http://schemas.openxmlformats.org/officeDocument/2006/relationships/image" Target="../media/image83.png"/><Relationship Id="rId93" Type="http://schemas.openxmlformats.org/officeDocument/2006/relationships/image" Target="../media/image87.png"/><Relationship Id="rId3" Type="http://schemas.openxmlformats.org/officeDocument/2006/relationships/image" Target="../media/image41.png"/><Relationship Id="rId12" Type="http://schemas.openxmlformats.org/officeDocument/2006/relationships/customXml" Target="../ink/ink61.xml"/><Relationship Id="rId17" Type="http://schemas.openxmlformats.org/officeDocument/2006/relationships/image" Target="../media/image46.png"/><Relationship Id="rId25" Type="http://schemas.openxmlformats.org/officeDocument/2006/relationships/image" Target="../media/image50.png"/><Relationship Id="rId33" Type="http://schemas.openxmlformats.org/officeDocument/2006/relationships/image" Target="../media/image54.png"/><Relationship Id="rId38" Type="http://schemas.openxmlformats.org/officeDocument/2006/relationships/customXml" Target="../ink/ink74.xml"/><Relationship Id="rId46" Type="http://schemas.openxmlformats.org/officeDocument/2006/relationships/customXml" Target="../ink/ink78.xml"/><Relationship Id="rId59" Type="http://schemas.openxmlformats.org/officeDocument/2006/relationships/image" Target="../media/image69.png"/><Relationship Id="rId67" Type="http://schemas.openxmlformats.org/officeDocument/2006/relationships/image" Target="../media/image73.png"/><Relationship Id="rId20" Type="http://schemas.openxmlformats.org/officeDocument/2006/relationships/customXml" Target="../ink/ink65.xml"/><Relationship Id="rId41" Type="http://schemas.openxmlformats.org/officeDocument/2006/relationships/image" Target="../media/image58.png"/><Relationship Id="rId54" Type="http://schemas.openxmlformats.org/officeDocument/2006/relationships/customXml" Target="../ink/ink82.xml"/><Relationship Id="rId62" Type="http://schemas.openxmlformats.org/officeDocument/2006/relationships/customXml" Target="../ink/ink86.xml"/><Relationship Id="rId70" Type="http://schemas.openxmlformats.org/officeDocument/2006/relationships/customXml" Target="../ink/ink90.xml"/><Relationship Id="rId75" Type="http://schemas.openxmlformats.org/officeDocument/2006/relationships/image" Target="../media/image78.png"/><Relationship Id="rId83" Type="http://schemas.openxmlformats.org/officeDocument/2006/relationships/image" Target="../media/image82.png"/><Relationship Id="rId88" Type="http://schemas.openxmlformats.org/officeDocument/2006/relationships/customXml" Target="../ink/ink99.xml"/><Relationship Id="rId91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8.xml"/><Relationship Id="rId15" Type="http://schemas.openxmlformats.org/officeDocument/2006/relationships/image" Target="../media/image45.png"/><Relationship Id="rId23" Type="http://schemas.openxmlformats.org/officeDocument/2006/relationships/image" Target="../media/image49.png"/><Relationship Id="rId28" Type="http://schemas.openxmlformats.org/officeDocument/2006/relationships/customXml" Target="../ink/ink69.xml"/><Relationship Id="rId36" Type="http://schemas.openxmlformats.org/officeDocument/2006/relationships/customXml" Target="../ink/ink73.xml"/><Relationship Id="rId49" Type="http://schemas.openxmlformats.org/officeDocument/2006/relationships/image" Target="../media/image64.png"/><Relationship Id="rId57" Type="http://schemas.openxmlformats.org/officeDocument/2006/relationships/image" Target="../media/image68.png"/><Relationship Id="rId10" Type="http://schemas.openxmlformats.org/officeDocument/2006/relationships/customXml" Target="../ink/ink60.xml"/><Relationship Id="rId31" Type="http://schemas.openxmlformats.org/officeDocument/2006/relationships/image" Target="../media/image53.png"/><Relationship Id="rId44" Type="http://schemas.openxmlformats.org/officeDocument/2006/relationships/customXml" Target="../ink/ink77.xml"/><Relationship Id="rId52" Type="http://schemas.openxmlformats.org/officeDocument/2006/relationships/customXml" Target="../ink/ink81.xml"/><Relationship Id="rId60" Type="http://schemas.openxmlformats.org/officeDocument/2006/relationships/customXml" Target="../ink/ink85.xml"/><Relationship Id="rId65" Type="http://schemas.openxmlformats.org/officeDocument/2006/relationships/image" Target="../media/image72.png"/><Relationship Id="rId73" Type="http://schemas.openxmlformats.org/officeDocument/2006/relationships/image" Target="../media/image77.png"/><Relationship Id="rId78" Type="http://schemas.openxmlformats.org/officeDocument/2006/relationships/customXml" Target="../ink/ink94.xml"/><Relationship Id="rId81" Type="http://schemas.openxmlformats.org/officeDocument/2006/relationships/image" Target="../media/image81.png"/><Relationship Id="rId86" Type="http://schemas.openxmlformats.org/officeDocument/2006/relationships/customXml" Target="../ink/ink98.xml"/><Relationship Id="rId94" Type="http://schemas.openxmlformats.org/officeDocument/2006/relationships/customXml" Target="../ink/ink102.xml"/><Relationship Id="rId4" Type="http://schemas.openxmlformats.org/officeDocument/2006/relationships/customXml" Target="../ink/ink57.xml"/><Relationship Id="rId9" Type="http://schemas.openxmlformats.org/officeDocument/2006/relationships/image" Target="../media/image42.png"/><Relationship Id="rId13" Type="http://schemas.openxmlformats.org/officeDocument/2006/relationships/image" Target="../media/image44.png"/><Relationship Id="rId18" Type="http://schemas.openxmlformats.org/officeDocument/2006/relationships/customXml" Target="../ink/ink64.xml"/><Relationship Id="rId39" Type="http://schemas.openxmlformats.org/officeDocument/2006/relationships/image" Target="../media/image57.png"/><Relationship Id="rId34" Type="http://schemas.openxmlformats.org/officeDocument/2006/relationships/customXml" Target="../ink/ink72.xml"/><Relationship Id="rId50" Type="http://schemas.openxmlformats.org/officeDocument/2006/relationships/customXml" Target="../ink/ink80.xml"/><Relationship Id="rId55" Type="http://schemas.openxmlformats.org/officeDocument/2006/relationships/image" Target="../media/image67.png"/><Relationship Id="rId76" Type="http://schemas.openxmlformats.org/officeDocument/2006/relationships/customXml" Target="../ink/ink93.xml"/><Relationship Id="rId7" Type="http://schemas.openxmlformats.org/officeDocument/2006/relationships/image" Target="../media/image75.png"/><Relationship Id="rId71" Type="http://schemas.openxmlformats.org/officeDocument/2006/relationships/image" Target="../media/image76.png"/><Relationship Id="rId92" Type="http://schemas.openxmlformats.org/officeDocument/2006/relationships/customXml" Target="../ink/ink101.xml"/><Relationship Id="rId2" Type="http://schemas.openxmlformats.org/officeDocument/2006/relationships/customXml" Target="../ink/ink56.xml"/><Relationship Id="rId29" Type="http://schemas.openxmlformats.org/officeDocument/2006/relationships/image" Target="../media/image52.png"/><Relationship Id="rId24" Type="http://schemas.openxmlformats.org/officeDocument/2006/relationships/customXml" Target="../ink/ink67.xml"/><Relationship Id="rId40" Type="http://schemas.openxmlformats.org/officeDocument/2006/relationships/customXml" Target="../ink/ink75.xml"/><Relationship Id="rId45" Type="http://schemas.openxmlformats.org/officeDocument/2006/relationships/image" Target="../media/image60.png"/><Relationship Id="rId66" Type="http://schemas.openxmlformats.org/officeDocument/2006/relationships/customXml" Target="../ink/ink88.xml"/><Relationship Id="rId87" Type="http://schemas.openxmlformats.org/officeDocument/2006/relationships/image" Target="../media/image84.png"/><Relationship Id="rId61" Type="http://schemas.openxmlformats.org/officeDocument/2006/relationships/image" Target="../media/image70.png"/><Relationship Id="rId82" Type="http://schemas.openxmlformats.org/officeDocument/2006/relationships/customXml" Target="../ink/ink96.xml"/><Relationship Id="rId19" Type="http://schemas.openxmlformats.org/officeDocument/2006/relationships/image" Target="../media/image47.png"/><Relationship Id="rId14" Type="http://schemas.openxmlformats.org/officeDocument/2006/relationships/customXml" Target="../ink/ink62.xml"/><Relationship Id="rId30" Type="http://schemas.openxmlformats.org/officeDocument/2006/relationships/customXml" Target="../ink/ink70.xml"/><Relationship Id="rId35" Type="http://schemas.openxmlformats.org/officeDocument/2006/relationships/image" Target="../media/image55.png"/><Relationship Id="rId56" Type="http://schemas.openxmlformats.org/officeDocument/2006/relationships/customXml" Target="../ink/ink83.xml"/><Relationship Id="rId77" Type="http://schemas.openxmlformats.org/officeDocument/2006/relationships/image" Target="../media/image79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5.xml"/><Relationship Id="rId117" Type="http://schemas.openxmlformats.org/officeDocument/2006/relationships/image" Target="../media/image99.png"/><Relationship Id="rId21" Type="http://schemas.openxmlformats.org/officeDocument/2006/relationships/image" Target="../media/image46.png"/><Relationship Id="rId42" Type="http://schemas.openxmlformats.org/officeDocument/2006/relationships/customXml" Target="../ink/ink123.xml"/><Relationship Id="rId47" Type="http://schemas.openxmlformats.org/officeDocument/2006/relationships/image" Target="../media/image59.png"/><Relationship Id="rId63" Type="http://schemas.openxmlformats.org/officeDocument/2006/relationships/image" Target="../media/image69.png"/><Relationship Id="rId68" Type="http://schemas.openxmlformats.org/officeDocument/2006/relationships/customXml" Target="../ink/ink136.xml"/><Relationship Id="rId84" Type="http://schemas.openxmlformats.org/officeDocument/2006/relationships/customXml" Target="../ink/ink144.xml"/><Relationship Id="rId89" Type="http://schemas.openxmlformats.org/officeDocument/2006/relationships/image" Target="../media/image83.png"/><Relationship Id="rId112" Type="http://schemas.openxmlformats.org/officeDocument/2006/relationships/customXml" Target="../ink/ink158.xml"/><Relationship Id="rId16" Type="http://schemas.openxmlformats.org/officeDocument/2006/relationships/customXml" Target="../ink/ink110.xml"/><Relationship Id="rId107" Type="http://schemas.openxmlformats.org/officeDocument/2006/relationships/image" Target="../media/image94.png"/><Relationship Id="rId11" Type="http://schemas.openxmlformats.org/officeDocument/2006/relationships/image" Target="../media/image89.png"/><Relationship Id="rId32" Type="http://schemas.openxmlformats.org/officeDocument/2006/relationships/customXml" Target="../ink/ink118.xml"/><Relationship Id="rId37" Type="http://schemas.openxmlformats.org/officeDocument/2006/relationships/image" Target="../media/image54.png"/><Relationship Id="rId53" Type="http://schemas.openxmlformats.org/officeDocument/2006/relationships/image" Target="../media/image64.png"/><Relationship Id="rId58" Type="http://schemas.openxmlformats.org/officeDocument/2006/relationships/customXml" Target="../ink/ink131.xml"/><Relationship Id="rId74" Type="http://schemas.openxmlformats.org/officeDocument/2006/relationships/customXml" Target="../ink/ink139.xml"/><Relationship Id="rId79" Type="http://schemas.openxmlformats.org/officeDocument/2006/relationships/image" Target="../media/image78.png"/><Relationship Id="rId102" Type="http://schemas.openxmlformats.org/officeDocument/2006/relationships/customXml" Target="../ink/ink153.xml"/><Relationship Id="rId5" Type="http://schemas.openxmlformats.org/officeDocument/2006/relationships/image" Target="../media/image62.png"/><Relationship Id="rId90" Type="http://schemas.openxmlformats.org/officeDocument/2006/relationships/customXml" Target="../ink/ink147.xml"/><Relationship Id="rId95" Type="http://schemas.openxmlformats.org/officeDocument/2006/relationships/image" Target="../media/image86.png"/><Relationship Id="rId22" Type="http://schemas.openxmlformats.org/officeDocument/2006/relationships/customXml" Target="../ink/ink113.xml"/><Relationship Id="rId27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customXml" Target="../ink/ink126.xml"/><Relationship Id="rId64" Type="http://schemas.openxmlformats.org/officeDocument/2006/relationships/customXml" Target="../ink/ink134.xml"/><Relationship Id="rId69" Type="http://schemas.openxmlformats.org/officeDocument/2006/relationships/image" Target="../media/image72.png"/><Relationship Id="rId113" Type="http://schemas.openxmlformats.org/officeDocument/2006/relationships/image" Target="../media/image97.png"/><Relationship Id="rId118" Type="http://schemas.openxmlformats.org/officeDocument/2006/relationships/customXml" Target="../ink/ink161.xml"/><Relationship Id="rId80" Type="http://schemas.openxmlformats.org/officeDocument/2006/relationships/customXml" Target="../ink/ink142.xml"/><Relationship Id="rId85" Type="http://schemas.openxmlformats.org/officeDocument/2006/relationships/image" Target="../media/image81.png"/><Relationship Id="rId12" Type="http://schemas.openxmlformats.org/officeDocument/2006/relationships/customXml" Target="../ink/ink108.xml"/><Relationship Id="rId17" Type="http://schemas.openxmlformats.org/officeDocument/2006/relationships/image" Target="../media/image44.png"/><Relationship Id="rId33" Type="http://schemas.openxmlformats.org/officeDocument/2006/relationships/image" Target="../media/image52.png"/><Relationship Id="rId38" Type="http://schemas.openxmlformats.org/officeDocument/2006/relationships/customXml" Target="../ink/ink121.xml"/><Relationship Id="rId59" Type="http://schemas.openxmlformats.org/officeDocument/2006/relationships/image" Target="../media/image67.png"/><Relationship Id="rId103" Type="http://schemas.openxmlformats.org/officeDocument/2006/relationships/image" Target="../media/image92.png"/><Relationship Id="rId108" Type="http://schemas.openxmlformats.org/officeDocument/2006/relationships/customXml" Target="../ink/ink156.xml"/><Relationship Id="rId54" Type="http://schemas.openxmlformats.org/officeDocument/2006/relationships/customXml" Target="../ink/ink129.xml"/><Relationship Id="rId70" Type="http://schemas.openxmlformats.org/officeDocument/2006/relationships/customXml" Target="../ink/ink137.xml"/><Relationship Id="rId75" Type="http://schemas.openxmlformats.org/officeDocument/2006/relationships/image" Target="../media/image76.png"/><Relationship Id="rId91" Type="http://schemas.openxmlformats.org/officeDocument/2006/relationships/image" Target="../media/image84.png"/><Relationship Id="rId96" Type="http://schemas.openxmlformats.org/officeDocument/2006/relationships/customXml" Target="../ink/ink15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5.xml"/><Relationship Id="rId23" Type="http://schemas.openxmlformats.org/officeDocument/2006/relationships/image" Target="../media/image47.png"/><Relationship Id="rId28" Type="http://schemas.openxmlformats.org/officeDocument/2006/relationships/customXml" Target="../ink/ink116.xml"/><Relationship Id="rId49" Type="http://schemas.openxmlformats.org/officeDocument/2006/relationships/image" Target="../media/image60.png"/><Relationship Id="rId114" Type="http://schemas.openxmlformats.org/officeDocument/2006/relationships/customXml" Target="../ink/ink159.xml"/><Relationship Id="rId119" Type="http://schemas.openxmlformats.org/officeDocument/2006/relationships/image" Target="../media/image61.png"/><Relationship Id="rId10" Type="http://schemas.openxmlformats.org/officeDocument/2006/relationships/customXml" Target="../ink/ink107.xml"/><Relationship Id="rId31" Type="http://schemas.openxmlformats.org/officeDocument/2006/relationships/image" Target="../media/image51.png"/><Relationship Id="rId44" Type="http://schemas.openxmlformats.org/officeDocument/2006/relationships/customXml" Target="../ink/ink124.xml"/><Relationship Id="rId52" Type="http://schemas.openxmlformats.org/officeDocument/2006/relationships/customXml" Target="../ink/ink128.xml"/><Relationship Id="rId60" Type="http://schemas.openxmlformats.org/officeDocument/2006/relationships/customXml" Target="../ink/ink132.xml"/><Relationship Id="rId65" Type="http://schemas.openxmlformats.org/officeDocument/2006/relationships/image" Target="../media/image70.png"/><Relationship Id="rId73" Type="http://schemas.openxmlformats.org/officeDocument/2006/relationships/image" Target="../media/image74.png"/><Relationship Id="rId78" Type="http://schemas.openxmlformats.org/officeDocument/2006/relationships/customXml" Target="../ink/ink141.xml"/><Relationship Id="rId81" Type="http://schemas.openxmlformats.org/officeDocument/2006/relationships/image" Target="../media/image79.png"/><Relationship Id="rId86" Type="http://schemas.openxmlformats.org/officeDocument/2006/relationships/customXml" Target="../ink/ink145.xml"/><Relationship Id="rId94" Type="http://schemas.openxmlformats.org/officeDocument/2006/relationships/customXml" Target="../ink/ink149.xml"/><Relationship Id="rId99" Type="http://schemas.openxmlformats.org/officeDocument/2006/relationships/image" Target="../media/image90.png"/><Relationship Id="rId101" Type="http://schemas.openxmlformats.org/officeDocument/2006/relationships/image" Target="../media/image91.png"/><Relationship Id="rId4" Type="http://schemas.openxmlformats.org/officeDocument/2006/relationships/customXml" Target="../ink/ink104.xml"/><Relationship Id="rId9" Type="http://schemas.openxmlformats.org/officeDocument/2006/relationships/image" Target="../media/image88.png"/><Relationship Id="rId13" Type="http://schemas.openxmlformats.org/officeDocument/2006/relationships/image" Target="../media/image42.png"/><Relationship Id="rId18" Type="http://schemas.openxmlformats.org/officeDocument/2006/relationships/customXml" Target="../ink/ink111.xml"/><Relationship Id="rId39" Type="http://schemas.openxmlformats.org/officeDocument/2006/relationships/image" Target="../media/image55.png"/><Relationship Id="rId109" Type="http://schemas.openxmlformats.org/officeDocument/2006/relationships/image" Target="../media/image95.png"/><Relationship Id="rId34" Type="http://schemas.openxmlformats.org/officeDocument/2006/relationships/customXml" Target="../ink/ink119.xml"/><Relationship Id="rId50" Type="http://schemas.openxmlformats.org/officeDocument/2006/relationships/customXml" Target="../ink/ink127.xml"/><Relationship Id="rId55" Type="http://schemas.openxmlformats.org/officeDocument/2006/relationships/image" Target="../media/image65.png"/><Relationship Id="rId76" Type="http://schemas.openxmlformats.org/officeDocument/2006/relationships/customXml" Target="../ink/ink140.xml"/><Relationship Id="rId97" Type="http://schemas.openxmlformats.org/officeDocument/2006/relationships/image" Target="../media/image87.png"/><Relationship Id="rId104" Type="http://schemas.openxmlformats.org/officeDocument/2006/relationships/customXml" Target="../ink/ink154.xml"/><Relationship Id="rId7" Type="http://schemas.openxmlformats.org/officeDocument/2006/relationships/image" Target="../media/image75.png"/><Relationship Id="rId71" Type="http://schemas.openxmlformats.org/officeDocument/2006/relationships/image" Target="../media/image73.png"/><Relationship Id="rId92" Type="http://schemas.openxmlformats.org/officeDocument/2006/relationships/customXml" Target="../ink/ink148.xml"/><Relationship Id="rId2" Type="http://schemas.openxmlformats.org/officeDocument/2006/relationships/customXml" Target="../ink/ink103.xml"/><Relationship Id="rId29" Type="http://schemas.openxmlformats.org/officeDocument/2006/relationships/image" Target="../media/image50.png"/><Relationship Id="rId24" Type="http://schemas.openxmlformats.org/officeDocument/2006/relationships/customXml" Target="../ink/ink114.xml"/><Relationship Id="rId40" Type="http://schemas.openxmlformats.org/officeDocument/2006/relationships/customXml" Target="../ink/ink122.xml"/><Relationship Id="rId45" Type="http://schemas.openxmlformats.org/officeDocument/2006/relationships/image" Target="../media/image58.png"/><Relationship Id="rId66" Type="http://schemas.openxmlformats.org/officeDocument/2006/relationships/customXml" Target="../ink/ink135.xml"/><Relationship Id="rId87" Type="http://schemas.openxmlformats.org/officeDocument/2006/relationships/image" Target="../media/image82.png"/><Relationship Id="rId110" Type="http://schemas.openxmlformats.org/officeDocument/2006/relationships/customXml" Target="../ink/ink157.xml"/><Relationship Id="rId115" Type="http://schemas.openxmlformats.org/officeDocument/2006/relationships/image" Target="../media/image98.png"/><Relationship Id="rId61" Type="http://schemas.openxmlformats.org/officeDocument/2006/relationships/image" Target="../media/image68.png"/><Relationship Id="rId82" Type="http://schemas.openxmlformats.org/officeDocument/2006/relationships/customXml" Target="../ink/ink143.xml"/><Relationship Id="rId19" Type="http://schemas.openxmlformats.org/officeDocument/2006/relationships/image" Target="../media/image45.png"/><Relationship Id="rId14" Type="http://schemas.openxmlformats.org/officeDocument/2006/relationships/customXml" Target="../ink/ink109.xml"/><Relationship Id="rId30" Type="http://schemas.openxmlformats.org/officeDocument/2006/relationships/customXml" Target="../ink/ink117.xml"/><Relationship Id="rId35" Type="http://schemas.openxmlformats.org/officeDocument/2006/relationships/image" Target="../media/image53.png"/><Relationship Id="rId56" Type="http://schemas.openxmlformats.org/officeDocument/2006/relationships/customXml" Target="../ink/ink130.xml"/><Relationship Id="rId77" Type="http://schemas.openxmlformats.org/officeDocument/2006/relationships/image" Target="../media/image77.png"/><Relationship Id="rId100" Type="http://schemas.openxmlformats.org/officeDocument/2006/relationships/customXml" Target="../ink/ink152.xml"/><Relationship Id="rId105" Type="http://schemas.openxmlformats.org/officeDocument/2006/relationships/image" Target="../media/image93.png"/><Relationship Id="rId8" Type="http://schemas.openxmlformats.org/officeDocument/2006/relationships/customXml" Target="../ink/ink106.xml"/><Relationship Id="rId51" Type="http://schemas.openxmlformats.org/officeDocument/2006/relationships/image" Target="../media/image63.png"/><Relationship Id="rId72" Type="http://schemas.openxmlformats.org/officeDocument/2006/relationships/customXml" Target="../ink/ink138.xml"/><Relationship Id="rId93" Type="http://schemas.openxmlformats.org/officeDocument/2006/relationships/image" Target="../media/image85.png"/><Relationship Id="rId98" Type="http://schemas.openxmlformats.org/officeDocument/2006/relationships/customXml" Target="../ink/ink151.xml"/><Relationship Id="rId3" Type="http://schemas.openxmlformats.org/officeDocument/2006/relationships/image" Target="../media/image41.png"/><Relationship Id="rId25" Type="http://schemas.openxmlformats.org/officeDocument/2006/relationships/image" Target="../media/image48.png"/><Relationship Id="rId46" Type="http://schemas.openxmlformats.org/officeDocument/2006/relationships/customXml" Target="../ink/ink125.xml"/><Relationship Id="rId67" Type="http://schemas.openxmlformats.org/officeDocument/2006/relationships/image" Target="../media/image71.png"/><Relationship Id="rId116" Type="http://schemas.openxmlformats.org/officeDocument/2006/relationships/customXml" Target="../ink/ink160.xml"/><Relationship Id="rId20" Type="http://schemas.openxmlformats.org/officeDocument/2006/relationships/customXml" Target="../ink/ink112.xml"/><Relationship Id="rId41" Type="http://schemas.openxmlformats.org/officeDocument/2006/relationships/image" Target="../media/image56.png"/><Relationship Id="rId62" Type="http://schemas.openxmlformats.org/officeDocument/2006/relationships/customXml" Target="../ink/ink133.xml"/><Relationship Id="rId83" Type="http://schemas.openxmlformats.org/officeDocument/2006/relationships/image" Target="../media/image80.png"/><Relationship Id="rId88" Type="http://schemas.openxmlformats.org/officeDocument/2006/relationships/customXml" Target="../ink/ink146.xml"/><Relationship Id="rId111" Type="http://schemas.openxmlformats.org/officeDocument/2006/relationships/image" Target="../media/image96.png"/><Relationship Id="rId15" Type="http://schemas.openxmlformats.org/officeDocument/2006/relationships/image" Target="../media/image43.png"/><Relationship Id="rId36" Type="http://schemas.openxmlformats.org/officeDocument/2006/relationships/customXml" Target="../ink/ink120.xml"/><Relationship Id="rId57" Type="http://schemas.openxmlformats.org/officeDocument/2006/relationships/image" Target="../media/image66.png"/><Relationship Id="rId106" Type="http://schemas.openxmlformats.org/officeDocument/2006/relationships/customXml" Target="../ink/ink155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9.png"/><Relationship Id="rId21" Type="http://schemas.openxmlformats.org/officeDocument/2006/relationships/image" Target="../media/image46.png"/><Relationship Id="rId42" Type="http://schemas.openxmlformats.org/officeDocument/2006/relationships/customXml" Target="../ink/ink182.xml"/><Relationship Id="rId63" Type="http://schemas.openxmlformats.org/officeDocument/2006/relationships/image" Target="../media/image69.png"/><Relationship Id="rId84" Type="http://schemas.openxmlformats.org/officeDocument/2006/relationships/customXml" Target="../ink/ink203.xml"/><Relationship Id="rId16" Type="http://schemas.openxmlformats.org/officeDocument/2006/relationships/customXml" Target="../ink/ink169.xml"/><Relationship Id="rId107" Type="http://schemas.openxmlformats.org/officeDocument/2006/relationships/image" Target="../media/image94.png"/><Relationship Id="rId11" Type="http://schemas.openxmlformats.org/officeDocument/2006/relationships/image" Target="../media/image89.png"/><Relationship Id="rId32" Type="http://schemas.openxmlformats.org/officeDocument/2006/relationships/customXml" Target="../ink/ink177.xml"/><Relationship Id="rId37" Type="http://schemas.openxmlformats.org/officeDocument/2006/relationships/image" Target="../media/image54.png"/><Relationship Id="rId53" Type="http://schemas.openxmlformats.org/officeDocument/2006/relationships/image" Target="../media/image64.png"/><Relationship Id="rId58" Type="http://schemas.openxmlformats.org/officeDocument/2006/relationships/customXml" Target="../ink/ink190.xml"/><Relationship Id="rId74" Type="http://schemas.openxmlformats.org/officeDocument/2006/relationships/customXml" Target="../ink/ink198.xml"/><Relationship Id="rId79" Type="http://schemas.openxmlformats.org/officeDocument/2006/relationships/image" Target="../media/image78.png"/><Relationship Id="rId102" Type="http://schemas.openxmlformats.org/officeDocument/2006/relationships/customXml" Target="../ink/ink212.xml"/><Relationship Id="rId123" Type="http://schemas.openxmlformats.org/officeDocument/2006/relationships/image" Target="../media/image102.png"/><Relationship Id="rId128" Type="http://schemas.openxmlformats.org/officeDocument/2006/relationships/customXml" Target="../ink/ink225.xml"/><Relationship Id="rId5" Type="http://schemas.openxmlformats.org/officeDocument/2006/relationships/image" Target="../media/image62.png"/><Relationship Id="rId90" Type="http://schemas.openxmlformats.org/officeDocument/2006/relationships/customXml" Target="../ink/ink206.xml"/><Relationship Id="rId95" Type="http://schemas.openxmlformats.org/officeDocument/2006/relationships/image" Target="../media/image86.png"/><Relationship Id="rId22" Type="http://schemas.openxmlformats.org/officeDocument/2006/relationships/customXml" Target="../ink/ink172.xml"/><Relationship Id="rId27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customXml" Target="../ink/ink185.xml"/><Relationship Id="rId64" Type="http://schemas.openxmlformats.org/officeDocument/2006/relationships/customXml" Target="../ink/ink193.xml"/><Relationship Id="rId69" Type="http://schemas.openxmlformats.org/officeDocument/2006/relationships/image" Target="../media/image72.png"/><Relationship Id="rId113" Type="http://schemas.openxmlformats.org/officeDocument/2006/relationships/image" Target="../media/image97.png"/><Relationship Id="rId118" Type="http://schemas.openxmlformats.org/officeDocument/2006/relationships/customXml" Target="../ink/ink220.xml"/><Relationship Id="rId134" Type="http://schemas.openxmlformats.org/officeDocument/2006/relationships/customXml" Target="../ink/ink228.xml"/><Relationship Id="rId80" Type="http://schemas.openxmlformats.org/officeDocument/2006/relationships/customXml" Target="../ink/ink201.xml"/><Relationship Id="rId85" Type="http://schemas.openxmlformats.org/officeDocument/2006/relationships/image" Target="../media/image81.png"/><Relationship Id="rId12" Type="http://schemas.openxmlformats.org/officeDocument/2006/relationships/customXml" Target="../ink/ink167.xml"/><Relationship Id="rId17" Type="http://schemas.openxmlformats.org/officeDocument/2006/relationships/image" Target="../media/image44.png"/><Relationship Id="rId33" Type="http://schemas.openxmlformats.org/officeDocument/2006/relationships/image" Target="../media/image52.png"/><Relationship Id="rId38" Type="http://schemas.openxmlformats.org/officeDocument/2006/relationships/customXml" Target="../ink/ink180.xml"/><Relationship Id="rId59" Type="http://schemas.openxmlformats.org/officeDocument/2006/relationships/image" Target="../media/image67.png"/><Relationship Id="rId103" Type="http://schemas.openxmlformats.org/officeDocument/2006/relationships/image" Target="../media/image92.png"/><Relationship Id="rId108" Type="http://schemas.openxmlformats.org/officeDocument/2006/relationships/customXml" Target="../ink/ink215.xml"/><Relationship Id="rId124" Type="http://schemas.openxmlformats.org/officeDocument/2006/relationships/customXml" Target="../ink/ink223.xml"/><Relationship Id="rId129" Type="http://schemas.openxmlformats.org/officeDocument/2006/relationships/image" Target="../media/image105.png"/><Relationship Id="rId54" Type="http://schemas.openxmlformats.org/officeDocument/2006/relationships/customXml" Target="../ink/ink188.xml"/><Relationship Id="rId70" Type="http://schemas.openxmlformats.org/officeDocument/2006/relationships/customXml" Target="../ink/ink196.xml"/><Relationship Id="rId75" Type="http://schemas.openxmlformats.org/officeDocument/2006/relationships/image" Target="../media/image76.png"/><Relationship Id="rId91" Type="http://schemas.openxmlformats.org/officeDocument/2006/relationships/image" Target="../media/image84.png"/><Relationship Id="rId96" Type="http://schemas.openxmlformats.org/officeDocument/2006/relationships/customXml" Target="../ink/ink20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64.xml"/><Relationship Id="rId23" Type="http://schemas.openxmlformats.org/officeDocument/2006/relationships/image" Target="../media/image47.png"/><Relationship Id="rId28" Type="http://schemas.openxmlformats.org/officeDocument/2006/relationships/customXml" Target="../ink/ink175.xml"/><Relationship Id="rId49" Type="http://schemas.openxmlformats.org/officeDocument/2006/relationships/image" Target="../media/image60.png"/><Relationship Id="rId114" Type="http://schemas.openxmlformats.org/officeDocument/2006/relationships/customXml" Target="../ink/ink218.xml"/><Relationship Id="rId119" Type="http://schemas.openxmlformats.org/officeDocument/2006/relationships/image" Target="../media/image100.png"/><Relationship Id="rId44" Type="http://schemas.openxmlformats.org/officeDocument/2006/relationships/customXml" Target="../ink/ink183.xml"/><Relationship Id="rId60" Type="http://schemas.openxmlformats.org/officeDocument/2006/relationships/customXml" Target="../ink/ink191.xml"/><Relationship Id="rId65" Type="http://schemas.openxmlformats.org/officeDocument/2006/relationships/image" Target="../media/image70.png"/><Relationship Id="rId81" Type="http://schemas.openxmlformats.org/officeDocument/2006/relationships/image" Target="../media/image79.png"/><Relationship Id="rId86" Type="http://schemas.openxmlformats.org/officeDocument/2006/relationships/customXml" Target="../ink/ink204.xml"/><Relationship Id="rId130" Type="http://schemas.openxmlformats.org/officeDocument/2006/relationships/customXml" Target="../ink/ink226.xml"/><Relationship Id="rId135" Type="http://schemas.openxmlformats.org/officeDocument/2006/relationships/image" Target="../media/image107.png"/><Relationship Id="rId13" Type="http://schemas.openxmlformats.org/officeDocument/2006/relationships/image" Target="../media/image42.png"/><Relationship Id="rId18" Type="http://schemas.openxmlformats.org/officeDocument/2006/relationships/customXml" Target="../ink/ink170.xml"/><Relationship Id="rId39" Type="http://schemas.openxmlformats.org/officeDocument/2006/relationships/image" Target="../media/image55.png"/><Relationship Id="rId109" Type="http://schemas.openxmlformats.org/officeDocument/2006/relationships/image" Target="../media/image95.png"/><Relationship Id="rId34" Type="http://schemas.openxmlformats.org/officeDocument/2006/relationships/customXml" Target="../ink/ink178.xml"/><Relationship Id="rId50" Type="http://schemas.openxmlformats.org/officeDocument/2006/relationships/customXml" Target="../ink/ink186.xml"/><Relationship Id="rId55" Type="http://schemas.openxmlformats.org/officeDocument/2006/relationships/image" Target="../media/image65.png"/><Relationship Id="rId76" Type="http://schemas.openxmlformats.org/officeDocument/2006/relationships/customXml" Target="../ink/ink199.xml"/><Relationship Id="rId97" Type="http://schemas.openxmlformats.org/officeDocument/2006/relationships/image" Target="../media/image87.png"/><Relationship Id="rId104" Type="http://schemas.openxmlformats.org/officeDocument/2006/relationships/customXml" Target="../ink/ink213.xml"/><Relationship Id="rId120" Type="http://schemas.openxmlformats.org/officeDocument/2006/relationships/customXml" Target="../ink/ink221.xml"/><Relationship Id="rId125" Type="http://schemas.openxmlformats.org/officeDocument/2006/relationships/image" Target="../media/image103.png"/><Relationship Id="rId7" Type="http://schemas.openxmlformats.org/officeDocument/2006/relationships/image" Target="../media/image75.png"/><Relationship Id="rId71" Type="http://schemas.openxmlformats.org/officeDocument/2006/relationships/image" Target="../media/image73.png"/><Relationship Id="rId92" Type="http://schemas.openxmlformats.org/officeDocument/2006/relationships/customXml" Target="../ink/ink207.xml"/><Relationship Id="rId2" Type="http://schemas.openxmlformats.org/officeDocument/2006/relationships/customXml" Target="../ink/ink162.xml"/><Relationship Id="rId29" Type="http://schemas.openxmlformats.org/officeDocument/2006/relationships/image" Target="../media/image50.png"/><Relationship Id="rId24" Type="http://schemas.openxmlformats.org/officeDocument/2006/relationships/customXml" Target="../ink/ink173.xml"/><Relationship Id="rId40" Type="http://schemas.openxmlformats.org/officeDocument/2006/relationships/customXml" Target="../ink/ink181.xml"/><Relationship Id="rId45" Type="http://schemas.openxmlformats.org/officeDocument/2006/relationships/image" Target="../media/image58.png"/><Relationship Id="rId66" Type="http://schemas.openxmlformats.org/officeDocument/2006/relationships/customXml" Target="../ink/ink194.xml"/><Relationship Id="rId87" Type="http://schemas.openxmlformats.org/officeDocument/2006/relationships/image" Target="../media/image82.png"/><Relationship Id="rId110" Type="http://schemas.openxmlformats.org/officeDocument/2006/relationships/customXml" Target="../ink/ink216.xml"/><Relationship Id="rId115" Type="http://schemas.openxmlformats.org/officeDocument/2006/relationships/image" Target="../media/image98.png"/><Relationship Id="rId131" Type="http://schemas.openxmlformats.org/officeDocument/2006/relationships/image" Target="../media/image106.png"/><Relationship Id="rId61" Type="http://schemas.openxmlformats.org/officeDocument/2006/relationships/image" Target="../media/image68.png"/><Relationship Id="rId82" Type="http://schemas.openxmlformats.org/officeDocument/2006/relationships/customXml" Target="../ink/ink202.xml"/><Relationship Id="rId19" Type="http://schemas.openxmlformats.org/officeDocument/2006/relationships/image" Target="../media/image45.png"/><Relationship Id="rId14" Type="http://schemas.openxmlformats.org/officeDocument/2006/relationships/customXml" Target="../ink/ink168.xml"/><Relationship Id="rId30" Type="http://schemas.openxmlformats.org/officeDocument/2006/relationships/customXml" Target="../ink/ink176.xml"/><Relationship Id="rId35" Type="http://schemas.openxmlformats.org/officeDocument/2006/relationships/image" Target="../media/image53.png"/><Relationship Id="rId56" Type="http://schemas.openxmlformats.org/officeDocument/2006/relationships/customXml" Target="../ink/ink189.xml"/><Relationship Id="rId77" Type="http://schemas.openxmlformats.org/officeDocument/2006/relationships/image" Target="../media/image77.png"/><Relationship Id="rId100" Type="http://schemas.openxmlformats.org/officeDocument/2006/relationships/customXml" Target="../ink/ink211.xml"/><Relationship Id="rId105" Type="http://schemas.openxmlformats.org/officeDocument/2006/relationships/image" Target="../media/image93.png"/><Relationship Id="rId126" Type="http://schemas.openxmlformats.org/officeDocument/2006/relationships/customXml" Target="../ink/ink224.xml"/><Relationship Id="rId8" Type="http://schemas.openxmlformats.org/officeDocument/2006/relationships/customXml" Target="../ink/ink165.xml"/><Relationship Id="rId51" Type="http://schemas.openxmlformats.org/officeDocument/2006/relationships/image" Target="../media/image63.png"/><Relationship Id="rId72" Type="http://schemas.openxmlformats.org/officeDocument/2006/relationships/customXml" Target="../ink/ink197.xml"/><Relationship Id="rId93" Type="http://schemas.openxmlformats.org/officeDocument/2006/relationships/image" Target="../media/image85.png"/><Relationship Id="rId98" Type="http://schemas.openxmlformats.org/officeDocument/2006/relationships/customXml" Target="../ink/ink210.xml"/><Relationship Id="rId121" Type="http://schemas.openxmlformats.org/officeDocument/2006/relationships/image" Target="../media/image101.png"/><Relationship Id="rId3" Type="http://schemas.openxmlformats.org/officeDocument/2006/relationships/image" Target="../media/image41.png"/><Relationship Id="rId25" Type="http://schemas.openxmlformats.org/officeDocument/2006/relationships/image" Target="../media/image48.png"/><Relationship Id="rId46" Type="http://schemas.openxmlformats.org/officeDocument/2006/relationships/customXml" Target="../ink/ink184.xml"/><Relationship Id="rId67" Type="http://schemas.openxmlformats.org/officeDocument/2006/relationships/image" Target="../media/image71.png"/><Relationship Id="rId116" Type="http://schemas.openxmlformats.org/officeDocument/2006/relationships/customXml" Target="../ink/ink219.xml"/><Relationship Id="rId20" Type="http://schemas.openxmlformats.org/officeDocument/2006/relationships/customXml" Target="../ink/ink171.xml"/><Relationship Id="rId41" Type="http://schemas.openxmlformats.org/officeDocument/2006/relationships/image" Target="../media/image56.png"/><Relationship Id="rId62" Type="http://schemas.openxmlformats.org/officeDocument/2006/relationships/customXml" Target="../ink/ink192.xml"/><Relationship Id="rId83" Type="http://schemas.openxmlformats.org/officeDocument/2006/relationships/image" Target="../media/image80.png"/><Relationship Id="rId88" Type="http://schemas.openxmlformats.org/officeDocument/2006/relationships/customXml" Target="../ink/ink205.xml"/><Relationship Id="rId111" Type="http://schemas.openxmlformats.org/officeDocument/2006/relationships/image" Target="../media/image96.png"/><Relationship Id="rId132" Type="http://schemas.openxmlformats.org/officeDocument/2006/relationships/customXml" Target="../ink/ink227.xml"/><Relationship Id="rId15" Type="http://schemas.openxmlformats.org/officeDocument/2006/relationships/image" Target="../media/image43.png"/><Relationship Id="rId36" Type="http://schemas.openxmlformats.org/officeDocument/2006/relationships/customXml" Target="../ink/ink179.xml"/><Relationship Id="rId57" Type="http://schemas.openxmlformats.org/officeDocument/2006/relationships/image" Target="../media/image66.png"/><Relationship Id="rId106" Type="http://schemas.openxmlformats.org/officeDocument/2006/relationships/customXml" Target="../ink/ink214.xml"/><Relationship Id="rId127" Type="http://schemas.openxmlformats.org/officeDocument/2006/relationships/image" Target="../media/image104.png"/><Relationship Id="rId10" Type="http://schemas.openxmlformats.org/officeDocument/2006/relationships/customXml" Target="../ink/ink166.xml"/><Relationship Id="rId31" Type="http://schemas.openxmlformats.org/officeDocument/2006/relationships/image" Target="../media/image51.png"/><Relationship Id="rId52" Type="http://schemas.openxmlformats.org/officeDocument/2006/relationships/customXml" Target="../ink/ink187.xml"/><Relationship Id="rId73" Type="http://schemas.openxmlformats.org/officeDocument/2006/relationships/image" Target="../media/image74.png"/><Relationship Id="rId78" Type="http://schemas.openxmlformats.org/officeDocument/2006/relationships/customXml" Target="../ink/ink200.xml"/><Relationship Id="rId94" Type="http://schemas.openxmlformats.org/officeDocument/2006/relationships/customXml" Target="../ink/ink208.xml"/><Relationship Id="rId99" Type="http://schemas.openxmlformats.org/officeDocument/2006/relationships/image" Target="../media/image90.png"/><Relationship Id="rId101" Type="http://schemas.openxmlformats.org/officeDocument/2006/relationships/image" Target="../media/image91.png"/><Relationship Id="rId122" Type="http://schemas.openxmlformats.org/officeDocument/2006/relationships/customXml" Target="../ink/ink222.xml"/><Relationship Id="rId4" Type="http://schemas.openxmlformats.org/officeDocument/2006/relationships/customXml" Target="../ink/ink163.xml"/><Relationship Id="rId9" Type="http://schemas.openxmlformats.org/officeDocument/2006/relationships/image" Target="../media/image88.png"/><Relationship Id="rId26" Type="http://schemas.openxmlformats.org/officeDocument/2006/relationships/customXml" Target="../ink/ink174.xml"/><Relationship Id="rId47" Type="http://schemas.openxmlformats.org/officeDocument/2006/relationships/image" Target="../media/image59.png"/><Relationship Id="rId68" Type="http://schemas.openxmlformats.org/officeDocument/2006/relationships/customXml" Target="../ink/ink195.xml"/><Relationship Id="rId89" Type="http://schemas.openxmlformats.org/officeDocument/2006/relationships/image" Target="../media/image83.png"/><Relationship Id="rId112" Type="http://schemas.openxmlformats.org/officeDocument/2006/relationships/customXml" Target="../ink/ink217.xml"/><Relationship Id="rId133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9.png"/><Relationship Id="rId21" Type="http://schemas.openxmlformats.org/officeDocument/2006/relationships/image" Target="../media/image46.png"/><Relationship Id="rId42" Type="http://schemas.openxmlformats.org/officeDocument/2006/relationships/customXml" Target="../ink/ink249.xml"/><Relationship Id="rId63" Type="http://schemas.openxmlformats.org/officeDocument/2006/relationships/image" Target="../media/image69.png"/><Relationship Id="rId84" Type="http://schemas.openxmlformats.org/officeDocument/2006/relationships/customXml" Target="../ink/ink270.xml"/><Relationship Id="rId16" Type="http://schemas.openxmlformats.org/officeDocument/2006/relationships/customXml" Target="../ink/ink236.xml"/><Relationship Id="rId107" Type="http://schemas.openxmlformats.org/officeDocument/2006/relationships/image" Target="../media/image94.png"/><Relationship Id="rId11" Type="http://schemas.openxmlformats.org/officeDocument/2006/relationships/image" Target="../media/image89.png"/><Relationship Id="rId32" Type="http://schemas.openxmlformats.org/officeDocument/2006/relationships/customXml" Target="../ink/ink244.xml"/><Relationship Id="rId37" Type="http://schemas.openxmlformats.org/officeDocument/2006/relationships/image" Target="../media/image54.png"/><Relationship Id="rId53" Type="http://schemas.openxmlformats.org/officeDocument/2006/relationships/image" Target="../media/image64.png"/><Relationship Id="rId58" Type="http://schemas.openxmlformats.org/officeDocument/2006/relationships/customXml" Target="../ink/ink257.xml"/><Relationship Id="rId74" Type="http://schemas.openxmlformats.org/officeDocument/2006/relationships/customXml" Target="../ink/ink265.xml"/><Relationship Id="rId79" Type="http://schemas.openxmlformats.org/officeDocument/2006/relationships/image" Target="../media/image78.png"/><Relationship Id="rId102" Type="http://schemas.openxmlformats.org/officeDocument/2006/relationships/customXml" Target="../ink/ink279.xml"/><Relationship Id="rId123" Type="http://schemas.openxmlformats.org/officeDocument/2006/relationships/image" Target="../media/image102.png"/><Relationship Id="rId128" Type="http://schemas.openxmlformats.org/officeDocument/2006/relationships/customXml" Target="../ink/ink292.xml"/><Relationship Id="rId5" Type="http://schemas.openxmlformats.org/officeDocument/2006/relationships/image" Target="../media/image62.png"/><Relationship Id="rId90" Type="http://schemas.openxmlformats.org/officeDocument/2006/relationships/customXml" Target="../ink/ink273.xml"/><Relationship Id="rId95" Type="http://schemas.openxmlformats.org/officeDocument/2006/relationships/image" Target="../media/image86.png"/><Relationship Id="rId22" Type="http://schemas.openxmlformats.org/officeDocument/2006/relationships/customXml" Target="../ink/ink239.xml"/><Relationship Id="rId27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customXml" Target="../ink/ink252.xml"/><Relationship Id="rId64" Type="http://schemas.openxmlformats.org/officeDocument/2006/relationships/customXml" Target="../ink/ink260.xml"/><Relationship Id="rId69" Type="http://schemas.openxmlformats.org/officeDocument/2006/relationships/image" Target="../media/image72.png"/><Relationship Id="rId113" Type="http://schemas.openxmlformats.org/officeDocument/2006/relationships/image" Target="../media/image97.png"/><Relationship Id="rId118" Type="http://schemas.openxmlformats.org/officeDocument/2006/relationships/customXml" Target="../ink/ink287.xml"/><Relationship Id="rId134" Type="http://schemas.openxmlformats.org/officeDocument/2006/relationships/customXml" Target="../ink/ink295.xml"/><Relationship Id="rId80" Type="http://schemas.openxmlformats.org/officeDocument/2006/relationships/customXml" Target="../ink/ink268.xml"/><Relationship Id="rId85" Type="http://schemas.openxmlformats.org/officeDocument/2006/relationships/image" Target="../media/image81.png"/><Relationship Id="rId12" Type="http://schemas.openxmlformats.org/officeDocument/2006/relationships/customXml" Target="../ink/ink234.xml"/><Relationship Id="rId17" Type="http://schemas.openxmlformats.org/officeDocument/2006/relationships/image" Target="../media/image44.png"/><Relationship Id="rId33" Type="http://schemas.openxmlformats.org/officeDocument/2006/relationships/image" Target="../media/image52.png"/><Relationship Id="rId38" Type="http://schemas.openxmlformats.org/officeDocument/2006/relationships/customXml" Target="../ink/ink247.xml"/><Relationship Id="rId59" Type="http://schemas.openxmlformats.org/officeDocument/2006/relationships/image" Target="../media/image67.png"/><Relationship Id="rId103" Type="http://schemas.openxmlformats.org/officeDocument/2006/relationships/image" Target="../media/image92.png"/><Relationship Id="rId108" Type="http://schemas.openxmlformats.org/officeDocument/2006/relationships/customXml" Target="../ink/ink282.xml"/><Relationship Id="rId124" Type="http://schemas.openxmlformats.org/officeDocument/2006/relationships/customXml" Target="../ink/ink290.xml"/><Relationship Id="rId129" Type="http://schemas.openxmlformats.org/officeDocument/2006/relationships/image" Target="../media/image105.png"/><Relationship Id="rId54" Type="http://schemas.openxmlformats.org/officeDocument/2006/relationships/customXml" Target="../ink/ink255.xml"/><Relationship Id="rId70" Type="http://schemas.openxmlformats.org/officeDocument/2006/relationships/customXml" Target="../ink/ink263.xml"/><Relationship Id="rId75" Type="http://schemas.openxmlformats.org/officeDocument/2006/relationships/image" Target="../media/image76.png"/><Relationship Id="rId91" Type="http://schemas.openxmlformats.org/officeDocument/2006/relationships/image" Target="../media/image84.png"/><Relationship Id="rId96" Type="http://schemas.openxmlformats.org/officeDocument/2006/relationships/customXml" Target="../ink/ink27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1.xml"/><Relationship Id="rId23" Type="http://schemas.openxmlformats.org/officeDocument/2006/relationships/image" Target="../media/image47.png"/><Relationship Id="rId28" Type="http://schemas.openxmlformats.org/officeDocument/2006/relationships/customXml" Target="../ink/ink242.xml"/><Relationship Id="rId49" Type="http://schemas.openxmlformats.org/officeDocument/2006/relationships/image" Target="../media/image60.png"/><Relationship Id="rId114" Type="http://schemas.openxmlformats.org/officeDocument/2006/relationships/customXml" Target="../ink/ink285.xml"/><Relationship Id="rId119" Type="http://schemas.openxmlformats.org/officeDocument/2006/relationships/image" Target="../media/image100.png"/><Relationship Id="rId44" Type="http://schemas.openxmlformats.org/officeDocument/2006/relationships/customXml" Target="../ink/ink250.xml"/><Relationship Id="rId60" Type="http://schemas.openxmlformats.org/officeDocument/2006/relationships/customXml" Target="../ink/ink258.xml"/><Relationship Id="rId65" Type="http://schemas.openxmlformats.org/officeDocument/2006/relationships/image" Target="../media/image70.png"/><Relationship Id="rId81" Type="http://schemas.openxmlformats.org/officeDocument/2006/relationships/image" Target="../media/image79.png"/><Relationship Id="rId86" Type="http://schemas.openxmlformats.org/officeDocument/2006/relationships/customXml" Target="../ink/ink271.xml"/><Relationship Id="rId130" Type="http://schemas.openxmlformats.org/officeDocument/2006/relationships/customXml" Target="../ink/ink293.xml"/><Relationship Id="rId135" Type="http://schemas.openxmlformats.org/officeDocument/2006/relationships/image" Target="../media/image107.png"/><Relationship Id="rId13" Type="http://schemas.openxmlformats.org/officeDocument/2006/relationships/image" Target="../media/image42.png"/><Relationship Id="rId18" Type="http://schemas.openxmlformats.org/officeDocument/2006/relationships/customXml" Target="../ink/ink237.xml"/><Relationship Id="rId39" Type="http://schemas.openxmlformats.org/officeDocument/2006/relationships/image" Target="../media/image55.png"/><Relationship Id="rId109" Type="http://schemas.openxmlformats.org/officeDocument/2006/relationships/image" Target="../media/image95.png"/><Relationship Id="rId34" Type="http://schemas.openxmlformats.org/officeDocument/2006/relationships/customXml" Target="../ink/ink245.xml"/><Relationship Id="rId50" Type="http://schemas.openxmlformats.org/officeDocument/2006/relationships/customXml" Target="../ink/ink253.xml"/><Relationship Id="rId55" Type="http://schemas.openxmlformats.org/officeDocument/2006/relationships/image" Target="../media/image65.png"/><Relationship Id="rId76" Type="http://schemas.openxmlformats.org/officeDocument/2006/relationships/customXml" Target="../ink/ink266.xml"/><Relationship Id="rId97" Type="http://schemas.openxmlformats.org/officeDocument/2006/relationships/image" Target="../media/image87.png"/><Relationship Id="rId104" Type="http://schemas.openxmlformats.org/officeDocument/2006/relationships/customXml" Target="../ink/ink280.xml"/><Relationship Id="rId120" Type="http://schemas.openxmlformats.org/officeDocument/2006/relationships/customXml" Target="../ink/ink288.xml"/><Relationship Id="rId125" Type="http://schemas.openxmlformats.org/officeDocument/2006/relationships/image" Target="../media/image103.png"/><Relationship Id="rId7" Type="http://schemas.openxmlformats.org/officeDocument/2006/relationships/image" Target="../media/image75.png"/><Relationship Id="rId71" Type="http://schemas.openxmlformats.org/officeDocument/2006/relationships/image" Target="../media/image73.png"/><Relationship Id="rId92" Type="http://schemas.openxmlformats.org/officeDocument/2006/relationships/customXml" Target="../ink/ink274.xml"/><Relationship Id="rId2" Type="http://schemas.openxmlformats.org/officeDocument/2006/relationships/customXml" Target="../ink/ink229.xml"/><Relationship Id="rId29" Type="http://schemas.openxmlformats.org/officeDocument/2006/relationships/image" Target="../media/image50.png"/><Relationship Id="rId24" Type="http://schemas.openxmlformats.org/officeDocument/2006/relationships/customXml" Target="../ink/ink240.xml"/><Relationship Id="rId40" Type="http://schemas.openxmlformats.org/officeDocument/2006/relationships/customXml" Target="../ink/ink248.xml"/><Relationship Id="rId45" Type="http://schemas.openxmlformats.org/officeDocument/2006/relationships/image" Target="../media/image58.png"/><Relationship Id="rId66" Type="http://schemas.openxmlformats.org/officeDocument/2006/relationships/customXml" Target="../ink/ink261.xml"/><Relationship Id="rId87" Type="http://schemas.openxmlformats.org/officeDocument/2006/relationships/image" Target="../media/image82.png"/><Relationship Id="rId110" Type="http://schemas.openxmlformats.org/officeDocument/2006/relationships/customXml" Target="../ink/ink283.xml"/><Relationship Id="rId115" Type="http://schemas.openxmlformats.org/officeDocument/2006/relationships/image" Target="../media/image98.png"/><Relationship Id="rId131" Type="http://schemas.openxmlformats.org/officeDocument/2006/relationships/image" Target="../media/image106.png"/><Relationship Id="rId136" Type="http://schemas.openxmlformats.org/officeDocument/2006/relationships/customXml" Target="../ink/ink296.xml"/><Relationship Id="rId61" Type="http://schemas.openxmlformats.org/officeDocument/2006/relationships/image" Target="../media/image68.png"/><Relationship Id="rId82" Type="http://schemas.openxmlformats.org/officeDocument/2006/relationships/customXml" Target="../ink/ink269.xml"/><Relationship Id="rId19" Type="http://schemas.openxmlformats.org/officeDocument/2006/relationships/image" Target="../media/image45.png"/><Relationship Id="rId14" Type="http://schemas.openxmlformats.org/officeDocument/2006/relationships/customXml" Target="../ink/ink235.xml"/><Relationship Id="rId30" Type="http://schemas.openxmlformats.org/officeDocument/2006/relationships/customXml" Target="../ink/ink243.xml"/><Relationship Id="rId35" Type="http://schemas.openxmlformats.org/officeDocument/2006/relationships/image" Target="../media/image53.png"/><Relationship Id="rId56" Type="http://schemas.openxmlformats.org/officeDocument/2006/relationships/customXml" Target="../ink/ink256.xml"/><Relationship Id="rId77" Type="http://schemas.openxmlformats.org/officeDocument/2006/relationships/image" Target="../media/image77.png"/><Relationship Id="rId100" Type="http://schemas.openxmlformats.org/officeDocument/2006/relationships/customXml" Target="../ink/ink278.xml"/><Relationship Id="rId105" Type="http://schemas.openxmlformats.org/officeDocument/2006/relationships/image" Target="../media/image93.png"/><Relationship Id="rId126" Type="http://schemas.openxmlformats.org/officeDocument/2006/relationships/customXml" Target="../ink/ink291.xml"/><Relationship Id="rId8" Type="http://schemas.openxmlformats.org/officeDocument/2006/relationships/customXml" Target="../ink/ink232.xml"/><Relationship Id="rId51" Type="http://schemas.openxmlformats.org/officeDocument/2006/relationships/image" Target="../media/image63.png"/><Relationship Id="rId72" Type="http://schemas.openxmlformats.org/officeDocument/2006/relationships/customXml" Target="../ink/ink264.xml"/><Relationship Id="rId93" Type="http://schemas.openxmlformats.org/officeDocument/2006/relationships/image" Target="../media/image85.png"/><Relationship Id="rId98" Type="http://schemas.openxmlformats.org/officeDocument/2006/relationships/customXml" Target="../ink/ink277.xml"/><Relationship Id="rId121" Type="http://schemas.openxmlformats.org/officeDocument/2006/relationships/image" Target="../media/image101.png"/><Relationship Id="rId3" Type="http://schemas.openxmlformats.org/officeDocument/2006/relationships/image" Target="../media/image41.png"/><Relationship Id="rId25" Type="http://schemas.openxmlformats.org/officeDocument/2006/relationships/image" Target="../media/image48.png"/><Relationship Id="rId46" Type="http://schemas.openxmlformats.org/officeDocument/2006/relationships/customXml" Target="../ink/ink251.xml"/><Relationship Id="rId67" Type="http://schemas.openxmlformats.org/officeDocument/2006/relationships/image" Target="../media/image71.png"/><Relationship Id="rId116" Type="http://schemas.openxmlformats.org/officeDocument/2006/relationships/customXml" Target="../ink/ink286.xml"/><Relationship Id="rId137" Type="http://schemas.openxmlformats.org/officeDocument/2006/relationships/image" Target="../media/image108.png"/><Relationship Id="rId20" Type="http://schemas.openxmlformats.org/officeDocument/2006/relationships/customXml" Target="../ink/ink238.xml"/><Relationship Id="rId41" Type="http://schemas.openxmlformats.org/officeDocument/2006/relationships/image" Target="../media/image56.png"/><Relationship Id="rId62" Type="http://schemas.openxmlformats.org/officeDocument/2006/relationships/customXml" Target="../ink/ink259.xml"/><Relationship Id="rId83" Type="http://schemas.openxmlformats.org/officeDocument/2006/relationships/image" Target="../media/image80.png"/><Relationship Id="rId88" Type="http://schemas.openxmlformats.org/officeDocument/2006/relationships/customXml" Target="../ink/ink272.xml"/><Relationship Id="rId111" Type="http://schemas.openxmlformats.org/officeDocument/2006/relationships/image" Target="../media/image96.png"/><Relationship Id="rId132" Type="http://schemas.openxmlformats.org/officeDocument/2006/relationships/customXml" Target="../ink/ink294.xml"/><Relationship Id="rId15" Type="http://schemas.openxmlformats.org/officeDocument/2006/relationships/image" Target="../media/image43.png"/><Relationship Id="rId36" Type="http://schemas.openxmlformats.org/officeDocument/2006/relationships/customXml" Target="../ink/ink246.xml"/><Relationship Id="rId57" Type="http://schemas.openxmlformats.org/officeDocument/2006/relationships/image" Target="../media/image66.png"/><Relationship Id="rId106" Type="http://schemas.openxmlformats.org/officeDocument/2006/relationships/customXml" Target="../ink/ink281.xml"/><Relationship Id="rId127" Type="http://schemas.openxmlformats.org/officeDocument/2006/relationships/image" Target="../media/image104.png"/><Relationship Id="rId10" Type="http://schemas.openxmlformats.org/officeDocument/2006/relationships/customXml" Target="../ink/ink233.xml"/><Relationship Id="rId31" Type="http://schemas.openxmlformats.org/officeDocument/2006/relationships/image" Target="../media/image51.png"/><Relationship Id="rId52" Type="http://schemas.openxmlformats.org/officeDocument/2006/relationships/customXml" Target="../ink/ink254.xml"/><Relationship Id="rId73" Type="http://schemas.openxmlformats.org/officeDocument/2006/relationships/image" Target="../media/image74.png"/><Relationship Id="rId78" Type="http://schemas.openxmlformats.org/officeDocument/2006/relationships/customXml" Target="../ink/ink267.xml"/><Relationship Id="rId94" Type="http://schemas.openxmlformats.org/officeDocument/2006/relationships/customXml" Target="../ink/ink275.xml"/><Relationship Id="rId99" Type="http://schemas.openxmlformats.org/officeDocument/2006/relationships/image" Target="../media/image90.png"/><Relationship Id="rId101" Type="http://schemas.openxmlformats.org/officeDocument/2006/relationships/image" Target="../media/image91.png"/><Relationship Id="rId122" Type="http://schemas.openxmlformats.org/officeDocument/2006/relationships/customXml" Target="../ink/ink289.xml"/><Relationship Id="rId4" Type="http://schemas.openxmlformats.org/officeDocument/2006/relationships/customXml" Target="../ink/ink230.xml"/><Relationship Id="rId9" Type="http://schemas.openxmlformats.org/officeDocument/2006/relationships/image" Target="../media/image88.png"/><Relationship Id="rId26" Type="http://schemas.openxmlformats.org/officeDocument/2006/relationships/customXml" Target="../ink/ink241.xml"/><Relationship Id="rId47" Type="http://schemas.openxmlformats.org/officeDocument/2006/relationships/image" Target="../media/image59.png"/><Relationship Id="rId68" Type="http://schemas.openxmlformats.org/officeDocument/2006/relationships/customXml" Target="../ink/ink262.xml"/><Relationship Id="rId89" Type="http://schemas.openxmlformats.org/officeDocument/2006/relationships/image" Target="../media/image83.png"/><Relationship Id="rId112" Type="http://schemas.openxmlformats.org/officeDocument/2006/relationships/customXml" Target="../ink/ink284.xml"/><Relationship Id="rId133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Placeholder 57">
            <a:extLst>
              <a:ext uri="{FF2B5EF4-FFF2-40B4-BE49-F238E27FC236}">
                <a16:creationId xmlns:a16="http://schemas.microsoft.com/office/drawing/2014/main" id="{B30A1051-3AB0-8E9C-23C8-7885480C1D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61" b="31061"/>
          <a:stretch>
            <a:fillRect/>
          </a:stretch>
        </p:blipFill>
        <p:spPr/>
      </p:pic>
      <p:grpSp>
        <p:nvGrpSpPr>
          <p:cNvPr id="39" name="Graphic 37">
            <a:extLst>
              <a:ext uri="{FF2B5EF4-FFF2-40B4-BE49-F238E27FC236}">
                <a16:creationId xmlns:a16="http://schemas.microsoft.com/office/drawing/2014/main" id="{2F985AF2-648A-247B-A701-4563D1FE6FDF}"/>
              </a:ext>
            </a:extLst>
          </p:cNvPr>
          <p:cNvGrpSpPr/>
          <p:nvPr/>
        </p:nvGrpSpPr>
        <p:grpSpPr>
          <a:xfrm>
            <a:off x="5188225" y="3563600"/>
            <a:ext cx="6655642" cy="3698776"/>
            <a:chOff x="7749723" y="4371448"/>
            <a:chExt cx="3065400" cy="1703552"/>
          </a:xfrm>
          <a:gradFill>
            <a:gsLst>
              <a:gs pos="0">
                <a:schemeClr val="accent1"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2400000" scaled="0"/>
          </a:gra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B1F0956-D2BD-040B-5218-943A7F378A27}"/>
                </a:ext>
              </a:extLst>
            </p:cNvPr>
            <p:cNvSpPr/>
            <p:nvPr/>
          </p:nvSpPr>
          <p:spPr>
            <a:xfrm>
              <a:off x="9870274" y="4807004"/>
              <a:ext cx="76892" cy="77290"/>
            </a:xfrm>
            <a:custGeom>
              <a:avLst/>
              <a:gdLst>
                <a:gd name="connsiteX0" fmla="*/ 13365 w 76892"/>
                <a:gd name="connsiteY0" fmla="*/ 7070 h 77290"/>
                <a:gd name="connsiteX1" fmla="*/ 10126 w 76892"/>
                <a:gd name="connsiteY1" fmla="*/ 62125 h 77290"/>
                <a:gd name="connsiteX2" fmla="*/ 64324 w 76892"/>
                <a:gd name="connsiteY2" fmla="*/ 69459 h 77290"/>
                <a:gd name="connsiteX3" fmla="*/ 67467 w 76892"/>
                <a:gd name="connsiteY3" fmla="*/ 16691 h 77290"/>
                <a:gd name="connsiteX4" fmla="*/ 13365 w 76892"/>
                <a:gd name="connsiteY4" fmla="*/ 7070 h 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92" h="77290">
                  <a:moveTo>
                    <a:pt x="13365" y="7070"/>
                  </a:moveTo>
                  <a:cubicBezTo>
                    <a:pt x="-3113" y="20215"/>
                    <a:pt x="-4542" y="44123"/>
                    <a:pt x="10126" y="62125"/>
                  </a:cubicBezTo>
                  <a:cubicBezTo>
                    <a:pt x="23747" y="78698"/>
                    <a:pt x="47750" y="82508"/>
                    <a:pt x="64324" y="69459"/>
                  </a:cubicBezTo>
                  <a:cubicBezTo>
                    <a:pt x="79754" y="57362"/>
                    <a:pt x="81183" y="33359"/>
                    <a:pt x="67467" y="16691"/>
                  </a:cubicBezTo>
                  <a:cubicBezTo>
                    <a:pt x="52703" y="-1312"/>
                    <a:pt x="28605" y="-5122"/>
                    <a:pt x="13365" y="70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3A48F36-4520-FBFA-3BAF-59309D3F4455}"/>
                </a:ext>
              </a:extLst>
            </p:cNvPr>
            <p:cNvSpPr/>
            <p:nvPr/>
          </p:nvSpPr>
          <p:spPr>
            <a:xfrm>
              <a:off x="10053328" y="4693401"/>
              <a:ext cx="56367" cy="56362"/>
            </a:xfrm>
            <a:custGeom>
              <a:avLst/>
              <a:gdLst>
                <a:gd name="connsiteX0" fmla="*/ 9667 w 56367"/>
                <a:gd name="connsiteY0" fmla="*/ 5706 h 56362"/>
                <a:gd name="connsiteX1" fmla="*/ 7095 w 56367"/>
                <a:gd name="connsiteY1" fmla="*/ 44854 h 56362"/>
                <a:gd name="connsiteX2" fmla="*/ 46528 w 56367"/>
                <a:gd name="connsiteY2" fmla="*/ 50759 h 56362"/>
                <a:gd name="connsiteX3" fmla="*/ 49291 w 56367"/>
                <a:gd name="connsiteY3" fmla="*/ 11516 h 56362"/>
                <a:gd name="connsiteX4" fmla="*/ 9667 w 56367"/>
                <a:gd name="connsiteY4" fmla="*/ 5706 h 5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67" h="56362">
                  <a:moveTo>
                    <a:pt x="9667" y="5706"/>
                  </a:moveTo>
                  <a:cubicBezTo>
                    <a:pt x="-2144" y="15136"/>
                    <a:pt x="-3287" y="32186"/>
                    <a:pt x="7095" y="44854"/>
                  </a:cubicBezTo>
                  <a:cubicBezTo>
                    <a:pt x="17382" y="57522"/>
                    <a:pt x="34622" y="60094"/>
                    <a:pt x="46528" y="50759"/>
                  </a:cubicBezTo>
                  <a:cubicBezTo>
                    <a:pt x="58530" y="41330"/>
                    <a:pt x="59673" y="24185"/>
                    <a:pt x="49291" y="11516"/>
                  </a:cubicBezTo>
                  <a:cubicBezTo>
                    <a:pt x="38908" y="-1247"/>
                    <a:pt x="21573" y="-3724"/>
                    <a:pt x="9667" y="57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523CFBD-4AC4-5E92-B13A-A10971CE7CA4}"/>
                </a:ext>
              </a:extLst>
            </p:cNvPr>
            <p:cNvSpPr/>
            <p:nvPr/>
          </p:nvSpPr>
          <p:spPr>
            <a:xfrm>
              <a:off x="9891079" y="5046882"/>
              <a:ext cx="75721" cy="75312"/>
            </a:xfrm>
            <a:custGeom>
              <a:avLst/>
              <a:gdLst>
                <a:gd name="connsiteX0" fmla="*/ 12181 w 75721"/>
                <a:gd name="connsiteY0" fmla="*/ 7413 h 75312"/>
                <a:gd name="connsiteX1" fmla="*/ 10181 w 75721"/>
                <a:gd name="connsiteY1" fmla="*/ 60181 h 75312"/>
                <a:gd name="connsiteX2" fmla="*/ 62569 w 75721"/>
                <a:gd name="connsiteY2" fmla="*/ 69040 h 75312"/>
                <a:gd name="connsiteX3" fmla="*/ 67141 w 75721"/>
                <a:gd name="connsiteY3" fmla="*/ 16557 h 75312"/>
                <a:gd name="connsiteX4" fmla="*/ 12181 w 75721"/>
                <a:gd name="connsiteY4" fmla="*/ 7413 h 7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721" h="75312">
                  <a:moveTo>
                    <a:pt x="12181" y="7413"/>
                  </a:moveTo>
                  <a:cubicBezTo>
                    <a:pt x="-2963" y="19033"/>
                    <a:pt x="-4392" y="42370"/>
                    <a:pt x="10181" y="60181"/>
                  </a:cubicBezTo>
                  <a:cubicBezTo>
                    <a:pt x="22468" y="75231"/>
                    <a:pt x="47424" y="80660"/>
                    <a:pt x="62569" y="69040"/>
                  </a:cubicBezTo>
                  <a:cubicBezTo>
                    <a:pt x="79047" y="56466"/>
                    <a:pt x="79428" y="31701"/>
                    <a:pt x="67141" y="16557"/>
                  </a:cubicBezTo>
                  <a:cubicBezTo>
                    <a:pt x="52567" y="-1350"/>
                    <a:pt x="28660" y="-5255"/>
                    <a:pt x="12181" y="74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B31CB2C-305F-E740-8FED-E307074576C6}"/>
                </a:ext>
              </a:extLst>
            </p:cNvPr>
            <p:cNvSpPr/>
            <p:nvPr/>
          </p:nvSpPr>
          <p:spPr>
            <a:xfrm>
              <a:off x="10477764" y="4573226"/>
              <a:ext cx="45166" cy="46004"/>
            </a:xfrm>
            <a:custGeom>
              <a:avLst/>
              <a:gdLst>
                <a:gd name="connsiteX0" fmla="*/ 33477 w 45166"/>
                <a:gd name="connsiteY0" fmla="*/ 44061 h 46004"/>
                <a:gd name="connsiteX1" fmla="*/ 42431 w 45166"/>
                <a:gd name="connsiteY1" fmla="*/ 13677 h 46004"/>
                <a:gd name="connsiteX2" fmla="*/ 10522 w 45166"/>
                <a:gd name="connsiteY2" fmla="*/ 1961 h 46004"/>
                <a:gd name="connsiteX3" fmla="*/ 3093 w 45166"/>
                <a:gd name="connsiteY3" fmla="*/ 32727 h 46004"/>
                <a:gd name="connsiteX4" fmla="*/ 33477 w 45166"/>
                <a:gd name="connsiteY4" fmla="*/ 44061 h 4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66" h="46004">
                  <a:moveTo>
                    <a:pt x="33477" y="44061"/>
                  </a:moveTo>
                  <a:cubicBezTo>
                    <a:pt x="43955" y="39013"/>
                    <a:pt x="48527" y="24916"/>
                    <a:pt x="42431" y="13677"/>
                  </a:cubicBezTo>
                  <a:cubicBezTo>
                    <a:pt x="36239" y="2437"/>
                    <a:pt x="20999" y="-3278"/>
                    <a:pt x="10522" y="1961"/>
                  </a:cubicBezTo>
                  <a:cubicBezTo>
                    <a:pt x="140" y="7009"/>
                    <a:pt x="-3004" y="21487"/>
                    <a:pt x="3093" y="32727"/>
                  </a:cubicBezTo>
                  <a:cubicBezTo>
                    <a:pt x="9188" y="43966"/>
                    <a:pt x="23000" y="49110"/>
                    <a:pt x="33477" y="44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567BB1C-E587-998C-629F-AAE4D5ADB215}"/>
                </a:ext>
              </a:extLst>
            </p:cNvPr>
            <p:cNvSpPr/>
            <p:nvPr/>
          </p:nvSpPr>
          <p:spPr>
            <a:xfrm>
              <a:off x="10562663" y="5317248"/>
              <a:ext cx="57223" cy="53571"/>
            </a:xfrm>
            <a:custGeom>
              <a:avLst/>
              <a:gdLst>
                <a:gd name="connsiteX0" fmla="*/ 10491 w 57223"/>
                <a:gd name="connsiteY0" fmla="*/ 4890 h 53571"/>
                <a:gd name="connsiteX1" fmla="*/ 6871 w 57223"/>
                <a:gd name="connsiteY1" fmla="*/ 42800 h 53571"/>
                <a:gd name="connsiteX2" fmla="*/ 46400 w 57223"/>
                <a:gd name="connsiteY2" fmla="*/ 48705 h 53571"/>
                <a:gd name="connsiteX3" fmla="*/ 51258 w 57223"/>
                <a:gd name="connsiteY3" fmla="*/ 12034 h 53571"/>
                <a:gd name="connsiteX4" fmla="*/ 10491 w 57223"/>
                <a:gd name="connsiteY4" fmla="*/ 4890 h 5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23" h="53571">
                  <a:moveTo>
                    <a:pt x="10491" y="4890"/>
                  </a:moveTo>
                  <a:cubicBezTo>
                    <a:pt x="-1987" y="13558"/>
                    <a:pt x="-3511" y="30227"/>
                    <a:pt x="6871" y="42800"/>
                  </a:cubicBezTo>
                  <a:cubicBezTo>
                    <a:pt x="16110" y="54039"/>
                    <a:pt x="33922" y="57278"/>
                    <a:pt x="46400" y="48705"/>
                  </a:cubicBezTo>
                  <a:cubicBezTo>
                    <a:pt x="58973" y="40037"/>
                    <a:pt x="60592" y="23369"/>
                    <a:pt x="51258" y="12034"/>
                  </a:cubicBezTo>
                  <a:cubicBezTo>
                    <a:pt x="40875" y="-634"/>
                    <a:pt x="23063" y="-3778"/>
                    <a:pt x="10491" y="48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1ECC753-0404-A9CA-419F-5369F0A14746}"/>
                </a:ext>
              </a:extLst>
            </p:cNvPr>
            <p:cNvSpPr/>
            <p:nvPr/>
          </p:nvSpPr>
          <p:spPr>
            <a:xfrm>
              <a:off x="10334557" y="5473191"/>
              <a:ext cx="78739" cy="74140"/>
            </a:xfrm>
            <a:custGeom>
              <a:avLst/>
              <a:gdLst>
                <a:gd name="connsiteX0" fmla="*/ 14854 w 78739"/>
                <a:gd name="connsiteY0" fmla="*/ 6586 h 74140"/>
                <a:gd name="connsiteX1" fmla="*/ 8949 w 78739"/>
                <a:gd name="connsiteY1" fmla="*/ 58592 h 74140"/>
                <a:gd name="connsiteX2" fmla="*/ 64956 w 78739"/>
                <a:gd name="connsiteY2" fmla="*/ 67736 h 74140"/>
                <a:gd name="connsiteX3" fmla="*/ 69719 w 78739"/>
                <a:gd name="connsiteY3" fmla="*/ 16492 h 74140"/>
                <a:gd name="connsiteX4" fmla="*/ 14854 w 78739"/>
                <a:gd name="connsiteY4" fmla="*/ 6586 h 7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39" h="74140">
                  <a:moveTo>
                    <a:pt x="14854" y="6586"/>
                  </a:moveTo>
                  <a:cubicBezTo>
                    <a:pt x="-1243" y="17825"/>
                    <a:pt x="-5815" y="40590"/>
                    <a:pt x="8949" y="58592"/>
                  </a:cubicBezTo>
                  <a:cubicBezTo>
                    <a:pt x="22570" y="75261"/>
                    <a:pt x="48763" y="78880"/>
                    <a:pt x="64956" y="67736"/>
                  </a:cubicBezTo>
                  <a:cubicBezTo>
                    <a:pt x="81244" y="56497"/>
                    <a:pt x="83435" y="33256"/>
                    <a:pt x="69719" y="16492"/>
                  </a:cubicBezTo>
                  <a:cubicBezTo>
                    <a:pt x="54764" y="-1606"/>
                    <a:pt x="31047" y="-4654"/>
                    <a:pt x="14854" y="6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D793CEC-A349-E15C-2FAE-23E9BFFF7D82}"/>
                </a:ext>
              </a:extLst>
            </p:cNvPr>
            <p:cNvSpPr/>
            <p:nvPr/>
          </p:nvSpPr>
          <p:spPr>
            <a:xfrm>
              <a:off x="10057402" y="5436658"/>
              <a:ext cx="75792" cy="72835"/>
            </a:xfrm>
            <a:custGeom>
              <a:avLst/>
              <a:gdLst>
                <a:gd name="connsiteX0" fmla="*/ 12737 w 75792"/>
                <a:gd name="connsiteY0" fmla="*/ 6447 h 72835"/>
                <a:gd name="connsiteX1" fmla="*/ 9022 w 75792"/>
                <a:gd name="connsiteY1" fmla="*/ 56930 h 72835"/>
                <a:gd name="connsiteX2" fmla="*/ 62076 w 75792"/>
                <a:gd name="connsiteY2" fmla="*/ 66836 h 72835"/>
                <a:gd name="connsiteX3" fmla="*/ 67220 w 75792"/>
                <a:gd name="connsiteY3" fmla="*/ 15306 h 72835"/>
                <a:gd name="connsiteX4" fmla="*/ 12737 w 75792"/>
                <a:gd name="connsiteY4" fmla="*/ 6447 h 7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792" h="72835">
                  <a:moveTo>
                    <a:pt x="12737" y="6447"/>
                  </a:moveTo>
                  <a:cubicBezTo>
                    <a:pt x="-2693" y="17592"/>
                    <a:pt x="-4313" y="40547"/>
                    <a:pt x="9022" y="56930"/>
                  </a:cubicBezTo>
                  <a:cubicBezTo>
                    <a:pt x="22453" y="73313"/>
                    <a:pt x="46551" y="77790"/>
                    <a:pt x="62076" y="66836"/>
                  </a:cubicBezTo>
                  <a:cubicBezTo>
                    <a:pt x="77697" y="55787"/>
                    <a:pt x="80746" y="31784"/>
                    <a:pt x="67220" y="15306"/>
                  </a:cubicBezTo>
                  <a:cubicBezTo>
                    <a:pt x="53695" y="-1173"/>
                    <a:pt x="28263" y="-4697"/>
                    <a:pt x="12737" y="6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CC4E6C3-52E0-B74D-2D4B-56B7ED337C3A}"/>
                </a:ext>
              </a:extLst>
            </p:cNvPr>
            <p:cNvSpPr/>
            <p:nvPr/>
          </p:nvSpPr>
          <p:spPr>
            <a:xfrm>
              <a:off x="10657214" y="4785522"/>
              <a:ext cx="82229" cy="80471"/>
            </a:xfrm>
            <a:custGeom>
              <a:avLst/>
              <a:gdLst>
                <a:gd name="connsiteX0" fmla="*/ 67482 w 82229"/>
                <a:gd name="connsiteY0" fmla="*/ 73605 h 80471"/>
                <a:gd name="connsiteX1" fmla="*/ 73007 w 82229"/>
                <a:gd name="connsiteY1" fmla="*/ 17122 h 80471"/>
                <a:gd name="connsiteX2" fmla="*/ 13095 w 82229"/>
                <a:gd name="connsiteY2" fmla="*/ 6930 h 80471"/>
                <a:gd name="connsiteX3" fmla="*/ 10332 w 82229"/>
                <a:gd name="connsiteY3" fmla="*/ 63604 h 80471"/>
                <a:gd name="connsiteX4" fmla="*/ 67482 w 82229"/>
                <a:gd name="connsiteY4" fmla="*/ 73605 h 8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29" h="80471">
                  <a:moveTo>
                    <a:pt x="67482" y="73605"/>
                  </a:moveTo>
                  <a:cubicBezTo>
                    <a:pt x="84246" y="61223"/>
                    <a:pt x="87580" y="34934"/>
                    <a:pt x="73007" y="17122"/>
                  </a:cubicBezTo>
                  <a:cubicBezTo>
                    <a:pt x="58529" y="-595"/>
                    <a:pt x="29763" y="-5548"/>
                    <a:pt x="13095" y="6930"/>
                  </a:cubicBezTo>
                  <a:cubicBezTo>
                    <a:pt x="-3574" y="19313"/>
                    <a:pt x="-4146" y="45983"/>
                    <a:pt x="10332" y="63604"/>
                  </a:cubicBezTo>
                  <a:cubicBezTo>
                    <a:pt x="24715" y="81320"/>
                    <a:pt x="50814" y="85797"/>
                    <a:pt x="67482" y="73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63BDCBF-81A6-E2D4-3360-DEF7C66BCE64}"/>
                </a:ext>
              </a:extLst>
            </p:cNvPr>
            <p:cNvSpPr/>
            <p:nvPr/>
          </p:nvSpPr>
          <p:spPr>
            <a:xfrm>
              <a:off x="10567876" y="5025493"/>
              <a:ext cx="68915" cy="70244"/>
            </a:xfrm>
            <a:custGeom>
              <a:avLst/>
              <a:gdLst>
                <a:gd name="connsiteX0" fmla="*/ 51093 w 68915"/>
                <a:gd name="connsiteY0" fmla="*/ 67283 h 70244"/>
                <a:gd name="connsiteX1" fmla="*/ 64714 w 68915"/>
                <a:gd name="connsiteY1" fmla="*/ 20896 h 70244"/>
                <a:gd name="connsiteX2" fmla="*/ 16041 w 68915"/>
                <a:gd name="connsiteY2" fmla="*/ 2893 h 70244"/>
                <a:gd name="connsiteX3" fmla="*/ 4706 w 68915"/>
                <a:gd name="connsiteY3" fmla="*/ 49947 h 70244"/>
                <a:gd name="connsiteX4" fmla="*/ 51093 w 68915"/>
                <a:gd name="connsiteY4" fmla="*/ 67283 h 7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15" h="70244">
                  <a:moveTo>
                    <a:pt x="51093" y="67283"/>
                  </a:moveTo>
                  <a:cubicBezTo>
                    <a:pt x="67095" y="59567"/>
                    <a:pt x="74049" y="38136"/>
                    <a:pt x="64714" y="20896"/>
                  </a:cubicBezTo>
                  <a:cubicBezTo>
                    <a:pt x="55379" y="3751"/>
                    <a:pt x="32043" y="-4917"/>
                    <a:pt x="16041" y="2893"/>
                  </a:cubicBezTo>
                  <a:cubicBezTo>
                    <a:pt x="135" y="10609"/>
                    <a:pt x="-4533" y="32802"/>
                    <a:pt x="4706" y="49947"/>
                  </a:cubicBezTo>
                  <a:cubicBezTo>
                    <a:pt x="13946" y="67092"/>
                    <a:pt x="35091" y="74998"/>
                    <a:pt x="51093" y="672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4403FA7-8EFA-7431-81A7-066FEFC77A15}"/>
                </a:ext>
              </a:extLst>
            </p:cNvPr>
            <p:cNvSpPr/>
            <p:nvPr/>
          </p:nvSpPr>
          <p:spPr>
            <a:xfrm>
              <a:off x="7749723" y="4480340"/>
              <a:ext cx="3065400" cy="1594659"/>
            </a:xfrm>
            <a:custGeom>
              <a:avLst/>
              <a:gdLst>
                <a:gd name="connsiteX0" fmla="*/ 3064509 w 3065400"/>
                <a:gd name="connsiteY0" fmla="*/ 846941 h 1594659"/>
                <a:gd name="connsiteX1" fmla="*/ 3059461 w 3065400"/>
                <a:gd name="connsiteY1" fmla="*/ 833892 h 1594659"/>
                <a:gd name="connsiteX2" fmla="*/ 2979832 w 3065400"/>
                <a:gd name="connsiteY2" fmla="*/ 800745 h 1594659"/>
                <a:gd name="connsiteX3" fmla="*/ 2969354 w 3065400"/>
                <a:gd name="connsiteY3" fmla="*/ 798745 h 1594659"/>
                <a:gd name="connsiteX4" fmla="*/ 2951352 w 3065400"/>
                <a:gd name="connsiteY4" fmla="*/ 804079 h 1594659"/>
                <a:gd name="connsiteX5" fmla="*/ 2950399 w 3065400"/>
                <a:gd name="connsiteY5" fmla="*/ 804650 h 1594659"/>
                <a:gd name="connsiteX6" fmla="*/ 2950399 w 3065400"/>
                <a:gd name="connsiteY6" fmla="*/ 804650 h 1594659"/>
                <a:gd name="connsiteX7" fmla="*/ 2950399 w 3065400"/>
                <a:gd name="connsiteY7" fmla="*/ 804650 h 1594659"/>
                <a:gd name="connsiteX8" fmla="*/ 2940684 w 3065400"/>
                <a:gd name="connsiteY8" fmla="*/ 812175 h 1594659"/>
                <a:gd name="connsiteX9" fmla="*/ 2892011 w 3065400"/>
                <a:gd name="connsiteY9" fmla="*/ 849704 h 1594659"/>
                <a:gd name="connsiteX10" fmla="*/ 2892011 w 3065400"/>
                <a:gd name="connsiteY10" fmla="*/ 849704 h 1594659"/>
                <a:gd name="connsiteX11" fmla="*/ 2892011 w 3065400"/>
                <a:gd name="connsiteY11" fmla="*/ 849704 h 1594659"/>
                <a:gd name="connsiteX12" fmla="*/ 2891630 w 3065400"/>
                <a:gd name="connsiteY12" fmla="*/ 850275 h 1594659"/>
                <a:gd name="connsiteX13" fmla="*/ 2890106 w 3065400"/>
                <a:gd name="connsiteY13" fmla="*/ 852466 h 1594659"/>
                <a:gd name="connsiteX14" fmla="*/ 2890106 w 3065400"/>
                <a:gd name="connsiteY14" fmla="*/ 853514 h 1594659"/>
                <a:gd name="connsiteX15" fmla="*/ 2890201 w 3065400"/>
                <a:gd name="connsiteY15" fmla="*/ 855895 h 1594659"/>
                <a:gd name="connsiteX16" fmla="*/ 2889534 w 3065400"/>
                <a:gd name="connsiteY16" fmla="*/ 884756 h 1594659"/>
                <a:gd name="connsiteX17" fmla="*/ 2874390 w 3065400"/>
                <a:gd name="connsiteY17" fmla="*/ 904187 h 1594659"/>
                <a:gd name="connsiteX18" fmla="*/ 2803238 w 3065400"/>
                <a:gd name="connsiteY18" fmla="*/ 891423 h 1594659"/>
                <a:gd name="connsiteX19" fmla="*/ 2791332 w 3065400"/>
                <a:gd name="connsiteY19" fmla="*/ 859610 h 1594659"/>
                <a:gd name="connsiteX20" fmla="*/ 2807524 w 3065400"/>
                <a:gd name="connsiteY20" fmla="*/ 826844 h 1594659"/>
                <a:gd name="connsiteX21" fmla="*/ 2809620 w 3065400"/>
                <a:gd name="connsiteY21" fmla="*/ 825034 h 1594659"/>
                <a:gd name="connsiteX22" fmla="*/ 2835528 w 3065400"/>
                <a:gd name="connsiteY22" fmla="*/ 816176 h 1594659"/>
                <a:gd name="connsiteX23" fmla="*/ 2836290 w 3065400"/>
                <a:gd name="connsiteY23" fmla="*/ 816080 h 1594659"/>
                <a:gd name="connsiteX24" fmla="*/ 2863627 w 3065400"/>
                <a:gd name="connsiteY24" fmla="*/ 823224 h 1594659"/>
                <a:gd name="connsiteX25" fmla="*/ 2867341 w 3065400"/>
                <a:gd name="connsiteY25" fmla="*/ 823891 h 1594659"/>
                <a:gd name="connsiteX26" fmla="*/ 2869818 w 3065400"/>
                <a:gd name="connsiteY26" fmla="*/ 823034 h 1594659"/>
                <a:gd name="connsiteX27" fmla="*/ 2908013 w 3065400"/>
                <a:gd name="connsiteY27" fmla="*/ 794840 h 1594659"/>
                <a:gd name="connsiteX28" fmla="*/ 2909823 w 3065400"/>
                <a:gd name="connsiteY28" fmla="*/ 783600 h 1594659"/>
                <a:gd name="connsiteX29" fmla="*/ 2909823 w 3065400"/>
                <a:gd name="connsiteY29" fmla="*/ 783600 h 1594659"/>
                <a:gd name="connsiteX30" fmla="*/ 2909823 w 3065400"/>
                <a:gd name="connsiteY30" fmla="*/ 783600 h 1594659"/>
                <a:gd name="connsiteX31" fmla="*/ 2875057 w 3065400"/>
                <a:gd name="connsiteY31" fmla="*/ 735213 h 1594659"/>
                <a:gd name="connsiteX32" fmla="*/ 2861150 w 3065400"/>
                <a:gd name="connsiteY32" fmla="*/ 723878 h 1594659"/>
                <a:gd name="connsiteX33" fmla="*/ 2837623 w 3065400"/>
                <a:gd name="connsiteY33" fmla="*/ 721688 h 1594659"/>
                <a:gd name="connsiteX34" fmla="*/ 2825717 w 3065400"/>
                <a:gd name="connsiteY34" fmla="*/ 727212 h 1594659"/>
                <a:gd name="connsiteX35" fmla="*/ 2726276 w 3065400"/>
                <a:gd name="connsiteY35" fmla="*/ 799221 h 1594659"/>
                <a:gd name="connsiteX36" fmla="*/ 2668555 w 3065400"/>
                <a:gd name="connsiteY36" fmla="*/ 841036 h 1594659"/>
                <a:gd name="connsiteX37" fmla="*/ 2659125 w 3065400"/>
                <a:gd name="connsiteY37" fmla="*/ 854276 h 1594659"/>
                <a:gd name="connsiteX38" fmla="*/ 2658077 w 3065400"/>
                <a:gd name="connsiteY38" fmla="*/ 859324 h 1594659"/>
                <a:gd name="connsiteX39" fmla="*/ 2653315 w 3065400"/>
                <a:gd name="connsiteY39" fmla="*/ 910187 h 1594659"/>
                <a:gd name="connsiteX40" fmla="*/ 2648171 w 3065400"/>
                <a:gd name="connsiteY40" fmla="*/ 965337 h 1594659"/>
                <a:gd name="connsiteX41" fmla="*/ 2650838 w 3065400"/>
                <a:gd name="connsiteY41" fmla="*/ 971624 h 1594659"/>
                <a:gd name="connsiteX42" fmla="*/ 2652267 w 3065400"/>
                <a:gd name="connsiteY42" fmla="*/ 972671 h 1594659"/>
                <a:gd name="connsiteX43" fmla="*/ 2661506 w 3065400"/>
                <a:gd name="connsiteY43" fmla="*/ 978101 h 1594659"/>
                <a:gd name="connsiteX44" fmla="*/ 2675889 w 3065400"/>
                <a:gd name="connsiteY44" fmla="*/ 989435 h 1594659"/>
                <a:gd name="connsiteX45" fmla="*/ 2679032 w 3065400"/>
                <a:gd name="connsiteY45" fmla="*/ 992674 h 1594659"/>
                <a:gd name="connsiteX46" fmla="*/ 2693605 w 3065400"/>
                <a:gd name="connsiteY46" fmla="*/ 1021630 h 1594659"/>
                <a:gd name="connsiteX47" fmla="*/ 2694367 w 3065400"/>
                <a:gd name="connsiteY47" fmla="*/ 1049443 h 1594659"/>
                <a:gd name="connsiteX48" fmla="*/ 2686081 w 3065400"/>
                <a:gd name="connsiteY48" fmla="*/ 1069731 h 1594659"/>
                <a:gd name="connsiteX49" fmla="*/ 2670269 w 3065400"/>
                <a:gd name="connsiteY49" fmla="*/ 1085924 h 1594659"/>
                <a:gd name="connsiteX50" fmla="*/ 2634074 w 3065400"/>
                <a:gd name="connsiteY50" fmla="*/ 1096973 h 1594659"/>
                <a:gd name="connsiteX51" fmla="*/ 2575019 w 3065400"/>
                <a:gd name="connsiteY51" fmla="*/ 1071827 h 1594659"/>
                <a:gd name="connsiteX52" fmla="*/ 2571019 w 3065400"/>
                <a:gd name="connsiteY52" fmla="*/ 1067350 h 1594659"/>
                <a:gd name="connsiteX53" fmla="*/ 2564446 w 3065400"/>
                <a:gd name="connsiteY53" fmla="*/ 1057825 h 1594659"/>
                <a:gd name="connsiteX54" fmla="*/ 2565399 w 3065400"/>
                <a:gd name="connsiteY54" fmla="*/ 988197 h 1594659"/>
                <a:gd name="connsiteX55" fmla="*/ 2579210 w 3065400"/>
                <a:gd name="connsiteY55" fmla="*/ 974576 h 1594659"/>
                <a:gd name="connsiteX56" fmla="*/ 2584449 w 3065400"/>
                <a:gd name="connsiteY56" fmla="*/ 971338 h 1594659"/>
                <a:gd name="connsiteX57" fmla="*/ 2584449 w 3065400"/>
                <a:gd name="connsiteY57" fmla="*/ 971338 h 1594659"/>
                <a:gd name="connsiteX58" fmla="*/ 2585401 w 3065400"/>
                <a:gd name="connsiteY58" fmla="*/ 970957 h 1594659"/>
                <a:gd name="connsiteX59" fmla="*/ 2596355 w 3065400"/>
                <a:gd name="connsiteY59" fmla="*/ 966766 h 1594659"/>
                <a:gd name="connsiteX60" fmla="*/ 2603213 w 3065400"/>
                <a:gd name="connsiteY60" fmla="*/ 965242 h 1594659"/>
                <a:gd name="connsiteX61" fmla="*/ 2609595 w 3065400"/>
                <a:gd name="connsiteY61" fmla="*/ 958384 h 1594659"/>
                <a:gd name="connsiteX62" fmla="*/ 2619596 w 3065400"/>
                <a:gd name="connsiteY62" fmla="*/ 838655 h 1594659"/>
                <a:gd name="connsiteX63" fmla="*/ 2624168 w 3065400"/>
                <a:gd name="connsiteY63" fmla="*/ 784076 h 1594659"/>
                <a:gd name="connsiteX64" fmla="*/ 2637217 w 3065400"/>
                <a:gd name="connsiteY64" fmla="*/ 761216 h 1594659"/>
                <a:gd name="connsiteX65" fmla="*/ 2715799 w 3065400"/>
                <a:gd name="connsiteY65" fmla="*/ 705590 h 1594659"/>
                <a:gd name="connsiteX66" fmla="*/ 2806381 w 3065400"/>
                <a:gd name="connsiteY66" fmla="*/ 641392 h 1594659"/>
                <a:gd name="connsiteX67" fmla="*/ 2807810 w 3065400"/>
                <a:gd name="connsiteY67" fmla="*/ 640630 h 1594659"/>
                <a:gd name="connsiteX68" fmla="*/ 2816573 w 3065400"/>
                <a:gd name="connsiteY68" fmla="*/ 641106 h 1594659"/>
                <a:gd name="connsiteX69" fmla="*/ 2831146 w 3065400"/>
                <a:gd name="connsiteY69" fmla="*/ 648821 h 1594659"/>
                <a:gd name="connsiteX70" fmla="*/ 2833623 w 3065400"/>
                <a:gd name="connsiteY70" fmla="*/ 649869 h 1594659"/>
                <a:gd name="connsiteX71" fmla="*/ 2887820 w 3065400"/>
                <a:gd name="connsiteY71" fmla="*/ 648631 h 1594659"/>
                <a:gd name="connsiteX72" fmla="*/ 2899536 w 3065400"/>
                <a:gd name="connsiteY72" fmla="*/ 641201 h 1594659"/>
                <a:gd name="connsiteX73" fmla="*/ 2924777 w 3065400"/>
                <a:gd name="connsiteY73" fmla="*/ 577955 h 1594659"/>
                <a:gd name="connsiteX74" fmla="*/ 2916300 w 3065400"/>
                <a:gd name="connsiteY74" fmla="*/ 550904 h 1594659"/>
                <a:gd name="connsiteX75" fmla="*/ 2898964 w 3065400"/>
                <a:gd name="connsiteY75" fmla="*/ 529473 h 1594659"/>
                <a:gd name="connsiteX76" fmla="*/ 2813906 w 3065400"/>
                <a:gd name="connsiteY76" fmla="*/ 512995 h 1594659"/>
                <a:gd name="connsiteX77" fmla="*/ 2781712 w 3065400"/>
                <a:gd name="connsiteY77" fmla="*/ 557381 h 1594659"/>
                <a:gd name="connsiteX78" fmla="*/ 2781521 w 3065400"/>
                <a:gd name="connsiteY78" fmla="*/ 559096 h 1594659"/>
                <a:gd name="connsiteX79" fmla="*/ 2780283 w 3065400"/>
                <a:gd name="connsiteY79" fmla="*/ 569097 h 1594659"/>
                <a:gd name="connsiteX80" fmla="*/ 2780378 w 3065400"/>
                <a:gd name="connsiteY80" fmla="*/ 573288 h 1594659"/>
                <a:gd name="connsiteX81" fmla="*/ 2780569 w 3065400"/>
                <a:gd name="connsiteY81" fmla="*/ 581099 h 1594659"/>
                <a:gd name="connsiteX82" fmla="*/ 2780759 w 3065400"/>
                <a:gd name="connsiteY82" fmla="*/ 582337 h 1594659"/>
                <a:gd name="connsiteX83" fmla="*/ 2782664 w 3065400"/>
                <a:gd name="connsiteY83" fmla="*/ 593100 h 1594659"/>
                <a:gd name="connsiteX84" fmla="*/ 2782759 w 3065400"/>
                <a:gd name="connsiteY84" fmla="*/ 593672 h 1594659"/>
                <a:gd name="connsiteX85" fmla="*/ 2781045 w 3065400"/>
                <a:gd name="connsiteY85" fmla="*/ 600530 h 1594659"/>
                <a:gd name="connsiteX86" fmla="*/ 2779045 w 3065400"/>
                <a:gd name="connsiteY86" fmla="*/ 602339 h 1594659"/>
                <a:gd name="connsiteX87" fmla="*/ 2579591 w 3065400"/>
                <a:gd name="connsiteY87" fmla="*/ 743309 h 1594659"/>
                <a:gd name="connsiteX88" fmla="*/ 2574829 w 3065400"/>
                <a:gd name="connsiteY88" fmla="*/ 749882 h 1594659"/>
                <a:gd name="connsiteX89" fmla="*/ 2574257 w 3065400"/>
                <a:gd name="connsiteY89" fmla="*/ 752549 h 1594659"/>
                <a:gd name="connsiteX90" fmla="*/ 2568732 w 3065400"/>
                <a:gd name="connsiteY90" fmla="*/ 806270 h 1594659"/>
                <a:gd name="connsiteX91" fmla="*/ 2564827 w 3065400"/>
                <a:gd name="connsiteY91" fmla="*/ 844179 h 1594659"/>
                <a:gd name="connsiteX92" fmla="*/ 2555969 w 3065400"/>
                <a:gd name="connsiteY92" fmla="*/ 859514 h 1594659"/>
                <a:gd name="connsiteX93" fmla="*/ 2555874 w 3065400"/>
                <a:gd name="connsiteY93" fmla="*/ 859514 h 1594659"/>
                <a:gd name="connsiteX94" fmla="*/ 2506915 w 3065400"/>
                <a:gd name="connsiteY94" fmla="*/ 894566 h 1594659"/>
                <a:gd name="connsiteX95" fmla="*/ 2408808 w 3065400"/>
                <a:gd name="connsiteY95" fmla="*/ 964670 h 1594659"/>
                <a:gd name="connsiteX96" fmla="*/ 2408427 w 3065400"/>
                <a:gd name="connsiteY96" fmla="*/ 965051 h 1594659"/>
                <a:gd name="connsiteX97" fmla="*/ 2406331 w 3065400"/>
                <a:gd name="connsiteY97" fmla="*/ 968480 h 1594659"/>
                <a:gd name="connsiteX98" fmla="*/ 2406712 w 3065400"/>
                <a:gd name="connsiteY98" fmla="*/ 972481 h 1594659"/>
                <a:gd name="connsiteX99" fmla="*/ 2412332 w 3065400"/>
                <a:gd name="connsiteY99" fmla="*/ 992960 h 1594659"/>
                <a:gd name="connsiteX100" fmla="*/ 2389472 w 3065400"/>
                <a:gd name="connsiteY100" fmla="*/ 1047728 h 1594659"/>
                <a:gd name="connsiteX101" fmla="*/ 2326893 w 3065400"/>
                <a:gd name="connsiteY101" fmla="*/ 1053920 h 1594659"/>
                <a:gd name="connsiteX102" fmla="*/ 2293174 w 3065400"/>
                <a:gd name="connsiteY102" fmla="*/ 1029726 h 1594659"/>
                <a:gd name="connsiteX103" fmla="*/ 2277077 w 3065400"/>
                <a:gd name="connsiteY103" fmla="*/ 984863 h 1594659"/>
                <a:gd name="connsiteX104" fmla="*/ 2300890 w 3065400"/>
                <a:gd name="connsiteY104" fmla="*/ 939334 h 1594659"/>
                <a:gd name="connsiteX105" fmla="*/ 2315177 w 3065400"/>
                <a:gd name="connsiteY105" fmla="*/ 931809 h 1594659"/>
                <a:gd name="connsiteX106" fmla="*/ 2317844 w 3065400"/>
                <a:gd name="connsiteY106" fmla="*/ 930666 h 1594659"/>
                <a:gd name="connsiteX107" fmla="*/ 2324131 w 3065400"/>
                <a:gd name="connsiteY107" fmla="*/ 929142 h 1594659"/>
                <a:gd name="connsiteX108" fmla="*/ 2326988 w 3065400"/>
                <a:gd name="connsiteY108" fmla="*/ 928380 h 1594659"/>
                <a:gd name="connsiteX109" fmla="*/ 2374423 w 3065400"/>
                <a:gd name="connsiteY109" fmla="*/ 938191 h 1594659"/>
                <a:gd name="connsiteX110" fmla="*/ 2381566 w 3065400"/>
                <a:gd name="connsiteY110" fmla="*/ 938096 h 1594659"/>
                <a:gd name="connsiteX111" fmla="*/ 2515012 w 3065400"/>
                <a:gd name="connsiteY111" fmla="*/ 842179 h 1594659"/>
                <a:gd name="connsiteX112" fmla="*/ 2521298 w 3065400"/>
                <a:gd name="connsiteY112" fmla="*/ 837607 h 1594659"/>
                <a:gd name="connsiteX113" fmla="*/ 2521298 w 3065400"/>
                <a:gd name="connsiteY113" fmla="*/ 837607 h 1594659"/>
                <a:gd name="connsiteX114" fmla="*/ 2521298 w 3065400"/>
                <a:gd name="connsiteY114" fmla="*/ 837607 h 1594659"/>
                <a:gd name="connsiteX115" fmla="*/ 2524441 w 3065400"/>
                <a:gd name="connsiteY115" fmla="*/ 834464 h 1594659"/>
                <a:gd name="connsiteX116" fmla="*/ 2528156 w 3065400"/>
                <a:gd name="connsiteY116" fmla="*/ 825605 h 1594659"/>
                <a:gd name="connsiteX117" fmla="*/ 2544444 w 3065400"/>
                <a:gd name="connsiteY117" fmla="*/ 670824 h 1594659"/>
                <a:gd name="connsiteX118" fmla="*/ 2545491 w 3065400"/>
                <a:gd name="connsiteY118" fmla="*/ 667681 h 1594659"/>
                <a:gd name="connsiteX119" fmla="*/ 2549397 w 3065400"/>
                <a:gd name="connsiteY119" fmla="*/ 662347 h 1594659"/>
                <a:gd name="connsiteX120" fmla="*/ 2678746 w 3065400"/>
                <a:gd name="connsiteY120" fmla="*/ 568430 h 1594659"/>
                <a:gd name="connsiteX121" fmla="*/ 2892392 w 3065400"/>
                <a:gd name="connsiteY121" fmla="*/ 413363 h 1594659"/>
                <a:gd name="connsiteX122" fmla="*/ 2903155 w 3065400"/>
                <a:gd name="connsiteY122" fmla="*/ 413363 h 1594659"/>
                <a:gd name="connsiteX123" fmla="*/ 3003834 w 3065400"/>
                <a:gd name="connsiteY123" fmla="*/ 415935 h 1594659"/>
                <a:gd name="connsiteX124" fmla="*/ 3033172 w 3065400"/>
                <a:gd name="connsiteY124" fmla="*/ 368977 h 1594659"/>
                <a:gd name="connsiteX125" fmla="*/ 3033648 w 3065400"/>
                <a:gd name="connsiteY125" fmla="*/ 337354 h 1594659"/>
                <a:gd name="connsiteX126" fmla="*/ 3033457 w 3065400"/>
                <a:gd name="connsiteY126" fmla="*/ 336211 h 1594659"/>
                <a:gd name="connsiteX127" fmla="*/ 3033267 w 3065400"/>
                <a:gd name="connsiteY127" fmla="*/ 335449 h 1594659"/>
                <a:gd name="connsiteX128" fmla="*/ 3015455 w 3065400"/>
                <a:gd name="connsiteY128" fmla="*/ 297349 h 1594659"/>
                <a:gd name="connsiteX129" fmla="*/ 2962782 w 3065400"/>
                <a:gd name="connsiteY129" fmla="*/ 264678 h 1594659"/>
                <a:gd name="connsiteX130" fmla="*/ 2962210 w 3065400"/>
                <a:gd name="connsiteY130" fmla="*/ 264583 h 1594659"/>
                <a:gd name="connsiteX131" fmla="*/ 2889154 w 3065400"/>
                <a:gd name="connsiteY131" fmla="*/ 276013 h 1594659"/>
                <a:gd name="connsiteX132" fmla="*/ 2862198 w 3065400"/>
                <a:gd name="connsiteY132" fmla="*/ 343640 h 1594659"/>
                <a:gd name="connsiteX133" fmla="*/ 2867913 w 3065400"/>
                <a:gd name="connsiteY133" fmla="*/ 368310 h 1594659"/>
                <a:gd name="connsiteX134" fmla="*/ 2866770 w 3065400"/>
                <a:gd name="connsiteY134" fmla="*/ 376311 h 1594659"/>
                <a:gd name="connsiteX135" fmla="*/ 2866674 w 3065400"/>
                <a:gd name="connsiteY135" fmla="*/ 376502 h 1594659"/>
                <a:gd name="connsiteX136" fmla="*/ 2865055 w 3065400"/>
                <a:gd name="connsiteY136" fmla="*/ 378121 h 1594659"/>
                <a:gd name="connsiteX137" fmla="*/ 2864674 w 3065400"/>
                <a:gd name="connsiteY137" fmla="*/ 378502 h 1594659"/>
                <a:gd name="connsiteX138" fmla="*/ 2808667 w 3065400"/>
                <a:gd name="connsiteY138" fmla="*/ 419174 h 1594659"/>
                <a:gd name="connsiteX139" fmla="*/ 2487675 w 3065400"/>
                <a:gd name="connsiteY139" fmla="*/ 652441 h 1594659"/>
                <a:gd name="connsiteX140" fmla="*/ 2482341 w 3065400"/>
                <a:gd name="connsiteY140" fmla="*/ 669681 h 1594659"/>
                <a:gd name="connsiteX141" fmla="*/ 2460909 w 3065400"/>
                <a:gd name="connsiteY141" fmla="*/ 736642 h 1594659"/>
                <a:gd name="connsiteX142" fmla="*/ 2371184 w 3065400"/>
                <a:gd name="connsiteY142" fmla="*/ 727974 h 1594659"/>
                <a:gd name="connsiteX143" fmla="*/ 2363374 w 3065400"/>
                <a:gd name="connsiteY143" fmla="*/ 719687 h 1594659"/>
                <a:gd name="connsiteX144" fmla="*/ 2370136 w 3065400"/>
                <a:gd name="connsiteY144" fmla="*/ 625676 h 1594659"/>
                <a:gd name="connsiteX145" fmla="*/ 2444907 w 3065400"/>
                <a:gd name="connsiteY145" fmla="*/ 623104 h 1594659"/>
                <a:gd name="connsiteX146" fmla="*/ 2461767 w 3065400"/>
                <a:gd name="connsiteY146" fmla="*/ 622342 h 1594659"/>
                <a:gd name="connsiteX147" fmla="*/ 2684175 w 3065400"/>
                <a:gd name="connsiteY147" fmla="*/ 454416 h 1594659"/>
                <a:gd name="connsiteX148" fmla="*/ 2691033 w 3065400"/>
                <a:gd name="connsiteY148" fmla="*/ 444129 h 1594659"/>
                <a:gd name="connsiteX149" fmla="*/ 2713417 w 3065400"/>
                <a:gd name="connsiteY149" fmla="*/ 356404 h 1594659"/>
                <a:gd name="connsiteX150" fmla="*/ 2705607 w 3065400"/>
                <a:gd name="connsiteY150" fmla="*/ 351165 h 1594659"/>
                <a:gd name="connsiteX151" fmla="*/ 2518155 w 3065400"/>
                <a:gd name="connsiteY151" fmla="*/ 492040 h 1594659"/>
                <a:gd name="connsiteX152" fmla="*/ 2505106 w 3065400"/>
                <a:gd name="connsiteY152" fmla="*/ 495278 h 1594659"/>
                <a:gd name="connsiteX153" fmla="*/ 2394044 w 3065400"/>
                <a:gd name="connsiteY153" fmla="*/ 477562 h 1594659"/>
                <a:gd name="connsiteX154" fmla="*/ 2379471 w 3065400"/>
                <a:gd name="connsiteY154" fmla="*/ 481277 h 1594659"/>
                <a:gd name="connsiteX155" fmla="*/ 2245359 w 3065400"/>
                <a:gd name="connsiteY155" fmla="*/ 583480 h 1594659"/>
                <a:gd name="connsiteX156" fmla="*/ 2243263 w 3065400"/>
                <a:gd name="connsiteY156" fmla="*/ 590338 h 1594659"/>
                <a:gd name="connsiteX157" fmla="*/ 2222689 w 3065400"/>
                <a:gd name="connsiteY157" fmla="*/ 658727 h 1594659"/>
                <a:gd name="connsiteX158" fmla="*/ 2129916 w 3065400"/>
                <a:gd name="connsiteY158" fmla="*/ 642916 h 1594659"/>
                <a:gd name="connsiteX159" fmla="*/ 2134107 w 3065400"/>
                <a:gd name="connsiteY159" fmla="*/ 550428 h 1594659"/>
                <a:gd name="connsiteX160" fmla="*/ 2214593 w 3065400"/>
                <a:gd name="connsiteY160" fmla="*/ 551666 h 1594659"/>
                <a:gd name="connsiteX161" fmla="*/ 2222404 w 3065400"/>
                <a:gd name="connsiteY161" fmla="*/ 551857 h 1594659"/>
                <a:gd name="connsiteX162" fmla="*/ 2359659 w 3065400"/>
                <a:gd name="connsiteY162" fmla="*/ 446415 h 1594659"/>
                <a:gd name="connsiteX163" fmla="*/ 2388805 w 3065400"/>
                <a:gd name="connsiteY163" fmla="*/ 439176 h 1594659"/>
                <a:gd name="connsiteX164" fmla="*/ 2493009 w 3065400"/>
                <a:gd name="connsiteY164" fmla="*/ 456702 h 1594659"/>
                <a:gd name="connsiteX165" fmla="*/ 2505867 w 3065400"/>
                <a:gd name="connsiteY165" fmla="*/ 453464 h 1594659"/>
                <a:gd name="connsiteX166" fmla="*/ 2613786 w 3065400"/>
                <a:gd name="connsiteY166" fmla="*/ 370501 h 1594659"/>
                <a:gd name="connsiteX167" fmla="*/ 2611786 w 3065400"/>
                <a:gd name="connsiteY167" fmla="*/ 362405 h 1594659"/>
                <a:gd name="connsiteX168" fmla="*/ 2501010 w 3065400"/>
                <a:gd name="connsiteY168" fmla="*/ 344212 h 1594659"/>
                <a:gd name="connsiteX169" fmla="*/ 2499295 w 3065400"/>
                <a:gd name="connsiteY169" fmla="*/ 337640 h 1594659"/>
                <a:gd name="connsiteX170" fmla="*/ 2725990 w 3065400"/>
                <a:gd name="connsiteY170" fmla="*/ 160094 h 1594659"/>
                <a:gd name="connsiteX171" fmla="*/ 2733801 w 3065400"/>
                <a:gd name="connsiteY171" fmla="*/ 159427 h 1594659"/>
                <a:gd name="connsiteX172" fmla="*/ 2773425 w 3065400"/>
                <a:gd name="connsiteY172" fmla="*/ 160379 h 1594659"/>
                <a:gd name="connsiteX173" fmla="*/ 2792189 w 3065400"/>
                <a:gd name="connsiteY173" fmla="*/ 96467 h 1594659"/>
                <a:gd name="connsiteX174" fmla="*/ 2725228 w 3065400"/>
                <a:gd name="connsiteY174" fmla="*/ 71702 h 1594659"/>
                <a:gd name="connsiteX175" fmla="*/ 2703321 w 3065400"/>
                <a:gd name="connsiteY175" fmla="*/ 115040 h 1594659"/>
                <a:gd name="connsiteX176" fmla="*/ 2700463 w 3065400"/>
                <a:gd name="connsiteY176" fmla="*/ 121898 h 1594659"/>
                <a:gd name="connsiteX177" fmla="*/ 2330703 w 3065400"/>
                <a:gd name="connsiteY177" fmla="*/ 404124 h 1594659"/>
                <a:gd name="connsiteX178" fmla="*/ 2311843 w 3065400"/>
                <a:gd name="connsiteY178" fmla="*/ 409172 h 1594659"/>
                <a:gd name="connsiteX179" fmla="*/ 2224880 w 3065400"/>
                <a:gd name="connsiteY179" fmla="*/ 397457 h 1594659"/>
                <a:gd name="connsiteX180" fmla="*/ 2219832 w 3065400"/>
                <a:gd name="connsiteY180" fmla="*/ 400505 h 1594659"/>
                <a:gd name="connsiteX181" fmla="*/ 2203925 w 3065400"/>
                <a:gd name="connsiteY181" fmla="*/ 419555 h 1594659"/>
                <a:gd name="connsiteX182" fmla="*/ 2108961 w 3065400"/>
                <a:gd name="connsiteY182" fmla="*/ 405648 h 1594659"/>
                <a:gd name="connsiteX183" fmla="*/ 2114390 w 3065400"/>
                <a:gd name="connsiteY183" fmla="*/ 310112 h 1594659"/>
                <a:gd name="connsiteX184" fmla="*/ 2209640 w 3065400"/>
                <a:gd name="connsiteY184" fmla="*/ 325924 h 1594659"/>
                <a:gd name="connsiteX185" fmla="*/ 2225356 w 3065400"/>
                <a:gd name="connsiteY185" fmla="*/ 357928 h 1594659"/>
                <a:gd name="connsiteX186" fmla="*/ 2229166 w 3065400"/>
                <a:gd name="connsiteY186" fmla="*/ 361738 h 1594659"/>
                <a:gd name="connsiteX187" fmla="*/ 2297270 w 3065400"/>
                <a:gd name="connsiteY187" fmla="*/ 372692 h 1594659"/>
                <a:gd name="connsiteX188" fmla="*/ 2303652 w 3065400"/>
                <a:gd name="connsiteY188" fmla="*/ 370977 h 1594659"/>
                <a:gd name="connsiteX189" fmla="*/ 2575209 w 3065400"/>
                <a:gd name="connsiteY189" fmla="*/ 158474 h 1594659"/>
                <a:gd name="connsiteX190" fmla="*/ 2573590 w 3065400"/>
                <a:gd name="connsiteY190" fmla="*/ 149426 h 1594659"/>
                <a:gd name="connsiteX191" fmla="*/ 2516345 w 3065400"/>
                <a:gd name="connsiteY191" fmla="*/ 130661 h 1594659"/>
                <a:gd name="connsiteX192" fmla="*/ 2497009 w 3065400"/>
                <a:gd name="connsiteY192" fmla="*/ 133995 h 1594659"/>
                <a:gd name="connsiteX193" fmla="*/ 2379661 w 3065400"/>
                <a:gd name="connsiteY193" fmla="*/ 224578 h 1594659"/>
                <a:gd name="connsiteX194" fmla="*/ 2377756 w 3065400"/>
                <a:gd name="connsiteY194" fmla="*/ 230769 h 1594659"/>
                <a:gd name="connsiteX195" fmla="*/ 2363755 w 3065400"/>
                <a:gd name="connsiteY195" fmla="*/ 280490 h 1594659"/>
                <a:gd name="connsiteX196" fmla="*/ 2294698 w 3065400"/>
                <a:gd name="connsiteY196" fmla="*/ 270203 h 1594659"/>
                <a:gd name="connsiteX197" fmla="*/ 2299175 w 3065400"/>
                <a:gd name="connsiteY197" fmla="*/ 201718 h 1594659"/>
                <a:gd name="connsiteX198" fmla="*/ 2351848 w 3065400"/>
                <a:gd name="connsiteY198" fmla="*/ 198956 h 1594659"/>
                <a:gd name="connsiteX199" fmla="*/ 2358421 w 3065400"/>
                <a:gd name="connsiteY199" fmla="*/ 198384 h 1594659"/>
                <a:gd name="connsiteX200" fmla="*/ 2393663 w 3065400"/>
                <a:gd name="connsiteY200" fmla="*/ 168952 h 1594659"/>
                <a:gd name="connsiteX201" fmla="*/ 2395473 w 3065400"/>
                <a:gd name="connsiteY201" fmla="*/ 144187 h 1594659"/>
                <a:gd name="connsiteX202" fmla="*/ 2325655 w 3065400"/>
                <a:gd name="connsiteY202" fmla="*/ 66558 h 1594659"/>
                <a:gd name="connsiteX203" fmla="*/ 2315082 w 3065400"/>
                <a:gd name="connsiteY203" fmla="*/ 54842 h 1594659"/>
                <a:gd name="connsiteX204" fmla="*/ 2291079 w 3065400"/>
                <a:gd name="connsiteY204" fmla="*/ 52937 h 1594659"/>
                <a:gd name="connsiteX205" fmla="*/ 2192019 w 3065400"/>
                <a:gd name="connsiteY205" fmla="*/ 134567 h 1594659"/>
                <a:gd name="connsiteX206" fmla="*/ 1884361 w 3065400"/>
                <a:gd name="connsiteY206" fmla="*/ 359738 h 1594659"/>
                <a:gd name="connsiteX207" fmla="*/ 1876265 w 3065400"/>
                <a:gd name="connsiteY207" fmla="*/ 365167 h 1594659"/>
                <a:gd name="connsiteX208" fmla="*/ 1165891 w 3065400"/>
                <a:gd name="connsiteY208" fmla="*/ 766360 h 1594659"/>
                <a:gd name="connsiteX209" fmla="*/ 647635 w 3065400"/>
                <a:gd name="connsiteY209" fmla="*/ 929333 h 1594659"/>
                <a:gd name="connsiteX210" fmla="*/ 601439 w 3065400"/>
                <a:gd name="connsiteY210" fmla="*/ 938572 h 1594659"/>
                <a:gd name="connsiteX211" fmla="*/ 596867 w 3065400"/>
                <a:gd name="connsiteY211" fmla="*/ 939429 h 1594659"/>
                <a:gd name="connsiteX212" fmla="*/ 854042 w 3065400"/>
                <a:gd name="connsiteY212" fmla="*/ 496802 h 1594659"/>
                <a:gd name="connsiteX213" fmla="*/ 850041 w 3065400"/>
                <a:gd name="connsiteY213" fmla="*/ 402505 h 1594659"/>
                <a:gd name="connsiteX214" fmla="*/ 760125 w 3065400"/>
                <a:gd name="connsiteY214" fmla="*/ 402695 h 1594659"/>
                <a:gd name="connsiteX215" fmla="*/ 615631 w 3065400"/>
                <a:gd name="connsiteY215" fmla="*/ 543094 h 1594659"/>
                <a:gd name="connsiteX216" fmla="*/ 569244 w 3065400"/>
                <a:gd name="connsiteY216" fmla="*/ 562811 h 1594659"/>
                <a:gd name="connsiteX217" fmla="*/ 529906 w 3065400"/>
                <a:gd name="connsiteY217" fmla="*/ 549476 h 1594659"/>
                <a:gd name="connsiteX218" fmla="*/ 521905 w 3065400"/>
                <a:gd name="connsiteY218" fmla="*/ 454226 h 1594659"/>
                <a:gd name="connsiteX219" fmla="*/ 574388 w 3065400"/>
                <a:gd name="connsiteY219" fmla="*/ 402219 h 1594659"/>
                <a:gd name="connsiteX220" fmla="*/ 591533 w 3065400"/>
                <a:gd name="connsiteY220" fmla="*/ 363167 h 1594659"/>
                <a:gd name="connsiteX221" fmla="*/ 574102 w 3065400"/>
                <a:gd name="connsiteY221" fmla="*/ 323733 h 1594659"/>
                <a:gd name="connsiteX222" fmla="*/ 502188 w 3065400"/>
                <a:gd name="connsiteY222" fmla="*/ 324305 h 1594659"/>
                <a:gd name="connsiteX223" fmla="*/ 316546 w 3065400"/>
                <a:gd name="connsiteY223" fmla="*/ 532045 h 1594659"/>
                <a:gd name="connsiteX224" fmla="*/ 271969 w 3065400"/>
                <a:gd name="connsiteY224" fmla="*/ 553857 h 1594659"/>
                <a:gd name="connsiteX225" fmla="*/ 239394 w 3065400"/>
                <a:gd name="connsiteY225" fmla="*/ 543570 h 1594659"/>
                <a:gd name="connsiteX226" fmla="*/ 224916 w 3065400"/>
                <a:gd name="connsiteY226" fmla="*/ 466322 h 1594659"/>
                <a:gd name="connsiteX227" fmla="*/ 552766 w 3065400"/>
                <a:gd name="connsiteY227" fmla="*/ 106468 h 1594659"/>
                <a:gd name="connsiteX228" fmla="*/ 572007 w 3065400"/>
                <a:gd name="connsiteY228" fmla="*/ 61700 h 1594659"/>
                <a:gd name="connsiteX229" fmla="*/ 555147 w 3065400"/>
                <a:gd name="connsiteY229" fmla="*/ 19219 h 1594659"/>
                <a:gd name="connsiteX230" fmla="*/ 472661 w 3065400"/>
                <a:gd name="connsiteY230" fmla="*/ 12932 h 1594659"/>
                <a:gd name="connsiteX231" fmla="*/ 179958 w 3065400"/>
                <a:gd name="connsiteY231" fmla="*/ 304588 h 1594659"/>
                <a:gd name="connsiteX232" fmla="*/ 181386 w 3065400"/>
                <a:gd name="connsiteY232" fmla="*/ 303064 h 1594659"/>
                <a:gd name="connsiteX233" fmla="*/ 179386 w 3065400"/>
                <a:gd name="connsiteY233" fmla="*/ 305255 h 1594659"/>
                <a:gd name="connsiteX234" fmla="*/ 178910 w 3065400"/>
                <a:gd name="connsiteY234" fmla="*/ 305826 h 1594659"/>
                <a:gd name="connsiteX235" fmla="*/ 145763 w 3065400"/>
                <a:gd name="connsiteY235" fmla="*/ 345260 h 1594659"/>
                <a:gd name="connsiteX236" fmla="*/ 142620 w 3065400"/>
                <a:gd name="connsiteY236" fmla="*/ 349070 h 1594659"/>
                <a:gd name="connsiteX237" fmla="*/ 141381 w 3065400"/>
                <a:gd name="connsiteY237" fmla="*/ 350784 h 1594659"/>
                <a:gd name="connsiteX238" fmla="*/ 140524 w 3065400"/>
                <a:gd name="connsiteY238" fmla="*/ 351927 h 1594659"/>
                <a:gd name="connsiteX239" fmla="*/ 138238 w 3065400"/>
                <a:gd name="connsiteY239" fmla="*/ 354880 h 1594659"/>
                <a:gd name="connsiteX240" fmla="*/ 136047 w 3065400"/>
                <a:gd name="connsiteY240" fmla="*/ 357833 h 1594659"/>
                <a:gd name="connsiteX241" fmla="*/ 135095 w 3065400"/>
                <a:gd name="connsiteY241" fmla="*/ 359166 h 1594659"/>
                <a:gd name="connsiteX242" fmla="*/ 130999 w 3065400"/>
                <a:gd name="connsiteY242" fmla="*/ 364976 h 1594659"/>
                <a:gd name="connsiteX243" fmla="*/ 130047 w 3065400"/>
                <a:gd name="connsiteY243" fmla="*/ 366215 h 1594659"/>
                <a:gd name="connsiteX244" fmla="*/ 129761 w 3065400"/>
                <a:gd name="connsiteY244" fmla="*/ 366691 h 1594659"/>
                <a:gd name="connsiteX245" fmla="*/ 1364 w 3065400"/>
                <a:gd name="connsiteY245" fmla="*/ 812747 h 1594659"/>
                <a:gd name="connsiteX246" fmla="*/ 46608 w 3065400"/>
                <a:gd name="connsiteY246" fmla="*/ 1018106 h 1594659"/>
                <a:gd name="connsiteX247" fmla="*/ 46703 w 3065400"/>
                <a:gd name="connsiteY247" fmla="*/ 1018201 h 1594659"/>
                <a:gd name="connsiteX248" fmla="*/ 46798 w 3065400"/>
                <a:gd name="connsiteY248" fmla="*/ 1018391 h 1594659"/>
                <a:gd name="connsiteX249" fmla="*/ 113092 w 3065400"/>
                <a:gd name="connsiteY249" fmla="*/ 1145646 h 1594659"/>
                <a:gd name="connsiteX250" fmla="*/ 175862 w 3065400"/>
                <a:gd name="connsiteY250" fmla="*/ 1226036 h 1594659"/>
                <a:gd name="connsiteX251" fmla="*/ 244251 w 3065400"/>
                <a:gd name="connsiteY251" fmla="*/ 1293092 h 1594659"/>
                <a:gd name="connsiteX252" fmla="*/ 1162843 w 3065400"/>
                <a:gd name="connsiteY252" fmla="*/ 1593035 h 1594659"/>
                <a:gd name="connsiteX253" fmla="*/ 1186845 w 3065400"/>
                <a:gd name="connsiteY253" fmla="*/ 1593892 h 1594659"/>
                <a:gd name="connsiteX254" fmla="*/ 1243424 w 3065400"/>
                <a:gd name="connsiteY254" fmla="*/ 1594654 h 1594659"/>
                <a:gd name="connsiteX255" fmla="*/ 1710721 w 3065400"/>
                <a:gd name="connsiteY255" fmla="*/ 1545886 h 1594659"/>
                <a:gd name="connsiteX256" fmla="*/ 2193829 w 3065400"/>
                <a:gd name="connsiteY256" fmla="*/ 1394057 h 1594659"/>
                <a:gd name="connsiteX257" fmla="*/ 2273934 w 3065400"/>
                <a:gd name="connsiteY257" fmla="*/ 1359101 h 1594659"/>
                <a:gd name="connsiteX258" fmla="*/ 2523298 w 3065400"/>
                <a:gd name="connsiteY258" fmla="*/ 1231751 h 1594659"/>
                <a:gd name="connsiteX259" fmla="*/ 3062128 w 3065400"/>
                <a:gd name="connsiteY259" fmla="*/ 850180 h 1594659"/>
                <a:gd name="connsiteX260" fmla="*/ 3064509 w 3065400"/>
                <a:gd name="connsiteY260" fmla="*/ 846941 h 1594659"/>
                <a:gd name="connsiteX261" fmla="*/ 2732753 w 3065400"/>
                <a:gd name="connsiteY261" fmla="*/ 84560 h 1594659"/>
                <a:gd name="connsiteX262" fmla="*/ 2780188 w 3065400"/>
                <a:gd name="connsiteY262" fmla="*/ 102086 h 1594659"/>
                <a:gd name="connsiteX263" fmla="*/ 2766948 w 3065400"/>
                <a:gd name="connsiteY263" fmla="*/ 147330 h 1594659"/>
                <a:gd name="connsiteX264" fmla="*/ 2721704 w 3065400"/>
                <a:gd name="connsiteY264" fmla="*/ 130376 h 1594659"/>
                <a:gd name="connsiteX265" fmla="*/ 2732753 w 3065400"/>
                <a:gd name="connsiteY265" fmla="*/ 84560 h 1594659"/>
                <a:gd name="connsiteX266" fmla="*/ 2805810 w 3065400"/>
                <a:gd name="connsiteY266" fmla="*/ 553000 h 1594659"/>
                <a:gd name="connsiteX267" fmla="*/ 2805905 w 3065400"/>
                <a:gd name="connsiteY267" fmla="*/ 552809 h 1594659"/>
                <a:gd name="connsiteX268" fmla="*/ 2817049 w 3065400"/>
                <a:gd name="connsiteY268" fmla="*/ 537760 h 1594659"/>
                <a:gd name="connsiteX269" fmla="*/ 2825146 w 3065400"/>
                <a:gd name="connsiteY269" fmla="*/ 532521 h 1594659"/>
                <a:gd name="connsiteX270" fmla="*/ 2870104 w 3065400"/>
                <a:gd name="connsiteY270" fmla="*/ 534045 h 1594659"/>
                <a:gd name="connsiteX271" fmla="*/ 2897726 w 3065400"/>
                <a:gd name="connsiteY271" fmla="*/ 559286 h 1594659"/>
                <a:gd name="connsiteX272" fmla="*/ 2899345 w 3065400"/>
                <a:gd name="connsiteY272" fmla="*/ 605578 h 1594659"/>
                <a:gd name="connsiteX273" fmla="*/ 2877438 w 3065400"/>
                <a:gd name="connsiteY273" fmla="*/ 628438 h 1594659"/>
                <a:gd name="connsiteX274" fmla="*/ 2827050 w 3065400"/>
                <a:gd name="connsiteY274" fmla="*/ 623009 h 1594659"/>
                <a:gd name="connsiteX275" fmla="*/ 2818764 w 3065400"/>
                <a:gd name="connsiteY275" fmla="*/ 616246 h 1594659"/>
                <a:gd name="connsiteX276" fmla="*/ 2817811 w 3065400"/>
                <a:gd name="connsiteY276" fmla="*/ 615293 h 1594659"/>
                <a:gd name="connsiteX277" fmla="*/ 2816287 w 3065400"/>
                <a:gd name="connsiteY277" fmla="*/ 613579 h 1594659"/>
                <a:gd name="connsiteX278" fmla="*/ 2814382 w 3065400"/>
                <a:gd name="connsiteY278" fmla="*/ 611388 h 1594659"/>
                <a:gd name="connsiteX279" fmla="*/ 2814192 w 3065400"/>
                <a:gd name="connsiteY279" fmla="*/ 611198 h 1594659"/>
                <a:gd name="connsiteX280" fmla="*/ 2808382 w 3065400"/>
                <a:gd name="connsiteY280" fmla="*/ 602530 h 1594659"/>
                <a:gd name="connsiteX281" fmla="*/ 2804190 w 3065400"/>
                <a:gd name="connsiteY281" fmla="*/ 592719 h 1594659"/>
                <a:gd name="connsiteX282" fmla="*/ 2805715 w 3065400"/>
                <a:gd name="connsiteY282" fmla="*/ 553381 h 1594659"/>
                <a:gd name="connsiteX283" fmla="*/ 2805810 w 3065400"/>
                <a:gd name="connsiteY283" fmla="*/ 553000 h 1594659"/>
                <a:gd name="connsiteX284" fmla="*/ 32225 w 3065400"/>
                <a:gd name="connsiteY284" fmla="*/ 636915 h 1594659"/>
                <a:gd name="connsiteX285" fmla="*/ 32034 w 3065400"/>
                <a:gd name="connsiteY285" fmla="*/ 645869 h 1594659"/>
                <a:gd name="connsiteX286" fmla="*/ 32225 w 3065400"/>
                <a:gd name="connsiteY286" fmla="*/ 636915 h 1594659"/>
                <a:gd name="connsiteX287" fmla="*/ 31939 w 3065400"/>
                <a:gd name="connsiteY287" fmla="*/ 647869 h 1594659"/>
                <a:gd name="connsiteX288" fmla="*/ 32034 w 3065400"/>
                <a:gd name="connsiteY288" fmla="*/ 656822 h 1594659"/>
                <a:gd name="connsiteX289" fmla="*/ 31939 w 3065400"/>
                <a:gd name="connsiteY289" fmla="*/ 647869 h 1594659"/>
                <a:gd name="connsiteX290" fmla="*/ 32130 w 3065400"/>
                <a:gd name="connsiteY290" fmla="*/ 659013 h 1594659"/>
                <a:gd name="connsiteX291" fmla="*/ 32511 w 3065400"/>
                <a:gd name="connsiteY291" fmla="*/ 667967 h 1594659"/>
                <a:gd name="connsiteX292" fmla="*/ 32130 w 3065400"/>
                <a:gd name="connsiteY292" fmla="*/ 659013 h 1594659"/>
                <a:gd name="connsiteX293" fmla="*/ 32701 w 3065400"/>
                <a:gd name="connsiteY293" fmla="*/ 670157 h 1594659"/>
                <a:gd name="connsiteX294" fmla="*/ 33463 w 3065400"/>
                <a:gd name="connsiteY294" fmla="*/ 679016 h 1594659"/>
                <a:gd name="connsiteX295" fmla="*/ 32701 w 3065400"/>
                <a:gd name="connsiteY295" fmla="*/ 670157 h 1594659"/>
                <a:gd name="connsiteX296" fmla="*/ 33749 w 3065400"/>
                <a:gd name="connsiteY296" fmla="*/ 681302 h 1594659"/>
                <a:gd name="connsiteX297" fmla="*/ 34797 w 3065400"/>
                <a:gd name="connsiteY297" fmla="*/ 690160 h 1594659"/>
                <a:gd name="connsiteX298" fmla="*/ 33749 w 3065400"/>
                <a:gd name="connsiteY298" fmla="*/ 681302 h 1594659"/>
                <a:gd name="connsiteX299" fmla="*/ 35178 w 3065400"/>
                <a:gd name="connsiteY299" fmla="*/ 692351 h 1594659"/>
                <a:gd name="connsiteX300" fmla="*/ 36606 w 3065400"/>
                <a:gd name="connsiteY300" fmla="*/ 701114 h 1594659"/>
                <a:gd name="connsiteX301" fmla="*/ 35178 w 3065400"/>
                <a:gd name="connsiteY301" fmla="*/ 692351 h 1594659"/>
                <a:gd name="connsiteX302" fmla="*/ 37083 w 3065400"/>
                <a:gd name="connsiteY302" fmla="*/ 703495 h 1594659"/>
                <a:gd name="connsiteX303" fmla="*/ 38797 w 3065400"/>
                <a:gd name="connsiteY303" fmla="*/ 712258 h 1594659"/>
                <a:gd name="connsiteX304" fmla="*/ 37083 w 3065400"/>
                <a:gd name="connsiteY304" fmla="*/ 703495 h 1594659"/>
                <a:gd name="connsiteX305" fmla="*/ 39369 w 3065400"/>
                <a:gd name="connsiteY305" fmla="*/ 714544 h 1594659"/>
                <a:gd name="connsiteX306" fmla="*/ 41559 w 3065400"/>
                <a:gd name="connsiteY306" fmla="*/ 723307 h 1594659"/>
                <a:gd name="connsiteX307" fmla="*/ 39369 w 3065400"/>
                <a:gd name="connsiteY307" fmla="*/ 714544 h 1594659"/>
                <a:gd name="connsiteX308" fmla="*/ 42226 w 3065400"/>
                <a:gd name="connsiteY308" fmla="*/ 725688 h 1594659"/>
                <a:gd name="connsiteX309" fmla="*/ 44703 w 3065400"/>
                <a:gd name="connsiteY309" fmla="*/ 734261 h 1594659"/>
                <a:gd name="connsiteX310" fmla="*/ 42226 w 3065400"/>
                <a:gd name="connsiteY310" fmla="*/ 725688 h 1594659"/>
                <a:gd name="connsiteX311" fmla="*/ 45560 w 3065400"/>
                <a:gd name="connsiteY311" fmla="*/ 736737 h 1594659"/>
                <a:gd name="connsiteX312" fmla="*/ 48417 w 3065400"/>
                <a:gd name="connsiteY312" fmla="*/ 745310 h 1594659"/>
                <a:gd name="connsiteX313" fmla="*/ 45560 w 3065400"/>
                <a:gd name="connsiteY313" fmla="*/ 736737 h 1594659"/>
                <a:gd name="connsiteX314" fmla="*/ 49370 w 3065400"/>
                <a:gd name="connsiteY314" fmla="*/ 747691 h 1594659"/>
                <a:gd name="connsiteX315" fmla="*/ 52704 w 3065400"/>
                <a:gd name="connsiteY315" fmla="*/ 756168 h 1594659"/>
                <a:gd name="connsiteX316" fmla="*/ 49370 w 3065400"/>
                <a:gd name="connsiteY316" fmla="*/ 747691 h 1594659"/>
                <a:gd name="connsiteX317" fmla="*/ 53751 w 3065400"/>
                <a:gd name="connsiteY317" fmla="*/ 758645 h 1594659"/>
                <a:gd name="connsiteX318" fmla="*/ 57466 w 3065400"/>
                <a:gd name="connsiteY318" fmla="*/ 767122 h 1594659"/>
                <a:gd name="connsiteX319" fmla="*/ 53751 w 3065400"/>
                <a:gd name="connsiteY319" fmla="*/ 758645 h 1594659"/>
                <a:gd name="connsiteX320" fmla="*/ 58704 w 3065400"/>
                <a:gd name="connsiteY320" fmla="*/ 769598 h 1594659"/>
                <a:gd name="connsiteX321" fmla="*/ 62800 w 3065400"/>
                <a:gd name="connsiteY321" fmla="*/ 777885 h 1594659"/>
                <a:gd name="connsiteX322" fmla="*/ 58704 w 3065400"/>
                <a:gd name="connsiteY322" fmla="*/ 769598 h 1594659"/>
                <a:gd name="connsiteX323" fmla="*/ 64229 w 3065400"/>
                <a:gd name="connsiteY323" fmla="*/ 780647 h 1594659"/>
                <a:gd name="connsiteX324" fmla="*/ 68610 w 3065400"/>
                <a:gd name="connsiteY324" fmla="*/ 788648 h 1594659"/>
                <a:gd name="connsiteX325" fmla="*/ 64229 w 3065400"/>
                <a:gd name="connsiteY325" fmla="*/ 780647 h 1594659"/>
                <a:gd name="connsiteX326" fmla="*/ 70515 w 3065400"/>
                <a:gd name="connsiteY326" fmla="*/ 791792 h 1594659"/>
                <a:gd name="connsiteX327" fmla="*/ 75087 w 3065400"/>
                <a:gd name="connsiteY327" fmla="*/ 799316 h 1594659"/>
                <a:gd name="connsiteX328" fmla="*/ 70515 w 3065400"/>
                <a:gd name="connsiteY328" fmla="*/ 791792 h 1594659"/>
                <a:gd name="connsiteX329" fmla="*/ 77564 w 3065400"/>
                <a:gd name="connsiteY329" fmla="*/ 803031 h 1594659"/>
                <a:gd name="connsiteX330" fmla="*/ 82136 w 3065400"/>
                <a:gd name="connsiteY330" fmla="*/ 809889 h 1594659"/>
                <a:gd name="connsiteX331" fmla="*/ 77564 w 3065400"/>
                <a:gd name="connsiteY331" fmla="*/ 803031 h 1594659"/>
                <a:gd name="connsiteX332" fmla="*/ 86232 w 3065400"/>
                <a:gd name="connsiteY332" fmla="*/ 815414 h 1594659"/>
                <a:gd name="connsiteX333" fmla="*/ 89851 w 3065400"/>
                <a:gd name="connsiteY333" fmla="*/ 820367 h 1594659"/>
                <a:gd name="connsiteX334" fmla="*/ 86232 w 3065400"/>
                <a:gd name="connsiteY334" fmla="*/ 815414 h 1594659"/>
                <a:gd name="connsiteX335" fmla="*/ 98805 w 3065400"/>
                <a:gd name="connsiteY335" fmla="*/ 831511 h 1594659"/>
                <a:gd name="connsiteX336" fmla="*/ 104996 w 3065400"/>
                <a:gd name="connsiteY336" fmla="*/ 838655 h 1594659"/>
                <a:gd name="connsiteX337" fmla="*/ 115188 w 3065400"/>
                <a:gd name="connsiteY337" fmla="*/ 849132 h 1594659"/>
                <a:gd name="connsiteX338" fmla="*/ 104996 w 3065400"/>
                <a:gd name="connsiteY338" fmla="*/ 838750 h 1594659"/>
                <a:gd name="connsiteX339" fmla="*/ 98805 w 3065400"/>
                <a:gd name="connsiteY339" fmla="*/ 831511 h 1594659"/>
                <a:gd name="connsiteX340" fmla="*/ 275112 w 3065400"/>
                <a:gd name="connsiteY340" fmla="*/ 960575 h 1594659"/>
                <a:gd name="connsiteX341" fmla="*/ 280923 w 3065400"/>
                <a:gd name="connsiteY341" fmla="*/ 962099 h 1594659"/>
                <a:gd name="connsiteX342" fmla="*/ 275112 w 3065400"/>
                <a:gd name="connsiteY342" fmla="*/ 960575 h 1594659"/>
                <a:gd name="connsiteX343" fmla="*/ 293019 w 3065400"/>
                <a:gd name="connsiteY343" fmla="*/ 965147 h 1594659"/>
                <a:gd name="connsiteX344" fmla="*/ 300354 w 3065400"/>
                <a:gd name="connsiteY344" fmla="*/ 966766 h 1594659"/>
                <a:gd name="connsiteX345" fmla="*/ 293019 w 3065400"/>
                <a:gd name="connsiteY345" fmla="*/ 965147 h 1594659"/>
                <a:gd name="connsiteX346" fmla="*/ 311498 w 3065400"/>
                <a:gd name="connsiteY346" fmla="*/ 969242 h 1594659"/>
                <a:gd name="connsiteX347" fmla="*/ 319594 w 3065400"/>
                <a:gd name="connsiteY347" fmla="*/ 970766 h 1594659"/>
                <a:gd name="connsiteX348" fmla="*/ 311498 w 3065400"/>
                <a:gd name="connsiteY348" fmla="*/ 969242 h 1594659"/>
                <a:gd name="connsiteX349" fmla="*/ 330548 w 3065400"/>
                <a:gd name="connsiteY349" fmla="*/ 972767 h 1594659"/>
                <a:gd name="connsiteX350" fmla="*/ 339120 w 3065400"/>
                <a:gd name="connsiteY350" fmla="*/ 974100 h 1594659"/>
                <a:gd name="connsiteX351" fmla="*/ 330548 w 3065400"/>
                <a:gd name="connsiteY351" fmla="*/ 972767 h 1594659"/>
                <a:gd name="connsiteX352" fmla="*/ 350265 w 3065400"/>
                <a:gd name="connsiteY352" fmla="*/ 975719 h 1594659"/>
                <a:gd name="connsiteX353" fmla="*/ 359313 w 3065400"/>
                <a:gd name="connsiteY353" fmla="*/ 976862 h 1594659"/>
                <a:gd name="connsiteX354" fmla="*/ 350265 w 3065400"/>
                <a:gd name="connsiteY354" fmla="*/ 975719 h 1594659"/>
                <a:gd name="connsiteX355" fmla="*/ 370458 w 3065400"/>
                <a:gd name="connsiteY355" fmla="*/ 978101 h 1594659"/>
                <a:gd name="connsiteX356" fmla="*/ 379983 w 3065400"/>
                <a:gd name="connsiteY356" fmla="*/ 978958 h 1594659"/>
                <a:gd name="connsiteX357" fmla="*/ 370458 w 3065400"/>
                <a:gd name="connsiteY357" fmla="*/ 978101 h 1594659"/>
                <a:gd name="connsiteX358" fmla="*/ 391317 w 3065400"/>
                <a:gd name="connsiteY358" fmla="*/ 980006 h 1594659"/>
                <a:gd name="connsiteX359" fmla="*/ 401319 w 3065400"/>
                <a:gd name="connsiteY359" fmla="*/ 980672 h 1594659"/>
                <a:gd name="connsiteX360" fmla="*/ 391317 w 3065400"/>
                <a:gd name="connsiteY360" fmla="*/ 980006 h 1594659"/>
                <a:gd name="connsiteX361" fmla="*/ 412653 w 3065400"/>
                <a:gd name="connsiteY361" fmla="*/ 981244 h 1594659"/>
                <a:gd name="connsiteX362" fmla="*/ 423131 w 3065400"/>
                <a:gd name="connsiteY362" fmla="*/ 981625 h 1594659"/>
                <a:gd name="connsiteX363" fmla="*/ 412653 w 3065400"/>
                <a:gd name="connsiteY363" fmla="*/ 981244 h 1594659"/>
                <a:gd name="connsiteX364" fmla="*/ 434466 w 3065400"/>
                <a:gd name="connsiteY364" fmla="*/ 982006 h 1594659"/>
                <a:gd name="connsiteX365" fmla="*/ 445515 w 3065400"/>
                <a:gd name="connsiteY365" fmla="*/ 982196 h 1594659"/>
                <a:gd name="connsiteX366" fmla="*/ 434466 w 3065400"/>
                <a:gd name="connsiteY366" fmla="*/ 982006 h 1594659"/>
                <a:gd name="connsiteX367" fmla="*/ 456754 w 3065400"/>
                <a:gd name="connsiteY367" fmla="*/ 982196 h 1594659"/>
                <a:gd name="connsiteX368" fmla="*/ 468470 w 3065400"/>
                <a:gd name="connsiteY368" fmla="*/ 982101 h 1594659"/>
                <a:gd name="connsiteX369" fmla="*/ 456754 w 3065400"/>
                <a:gd name="connsiteY369" fmla="*/ 982196 h 1594659"/>
                <a:gd name="connsiteX370" fmla="*/ 479424 w 3065400"/>
                <a:gd name="connsiteY370" fmla="*/ 981911 h 1594659"/>
                <a:gd name="connsiteX371" fmla="*/ 491997 w 3065400"/>
                <a:gd name="connsiteY371" fmla="*/ 981530 h 1594659"/>
                <a:gd name="connsiteX372" fmla="*/ 479424 w 3065400"/>
                <a:gd name="connsiteY372" fmla="*/ 981911 h 1594659"/>
                <a:gd name="connsiteX373" fmla="*/ 502474 w 3065400"/>
                <a:gd name="connsiteY373" fmla="*/ 981053 h 1594659"/>
                <a:gd name="connsiteX374" fmla="*/ 516000 w 3065400"/>
                <a:gd name="connsiteY374" fmla="*/ 980291 h 1594659"/>
                <a:gd name="connsiteX375" fmla="*/ 502474 w 3065400"/>
                <a:gd name="connsiteY375" fmla="*/ 981053 h 1594659"/>
                <a:gd name="connsiteX376" fmla="*/ 525715 w 3065400"/>
                <a:gd name="connsiteY376" fmla="*/ 979720 h 1594659"/>
                <a:gd name="connsiteX377" fmla="*/ 540669 w 3065400"/>
                <a:gd name="connsiteY377" fmla="*/ 978577 h 1594659"/>
                <a:gd name="connsiteX378" fmla="*/ 525715 w 3065400"/>
                <a:gd name="connsiteY378" fmla="*/ 979720 h 1594659"/>
                <a:gd name="connsiteX379" fmla="*/ 548861 w 3065400"/>
                <a:gd name="connsiteY379" fmla="*/ 977910 h 1594659"/>
                <a:gd name="connsiteX380" fmla="*/ 565815 w 3065400"/>
                <a:gd name="connsiteY380" fmla="*/ 976291 h 1594659"/>
                <a:gd name="connsiteX381" fmla="*/ 548861 w 3065400"/>
                <a:gd name="connsiteY381" fmla="*/ 977910 h 1594659"/>
                <a:gd name="connsiteX382" fmla="*/ 571816 w 3065400"/>
                <a:gd name="connsiteY382" fmla="*/ 975719 h 1594659"/>
                <a:gd name="connsiteX383" fmla="*/ 591533 w 3065400"/>
                <a:gd name="connsiteY383" fmla="*/ 973529 h 1594659"/>
                <a:gd name="connsiteX384" fmla="*/ 571816 w 3065400"/>
                <a:gd name="connsiteY384" fmla="*/ 975719 h 1594659"/>
                <a:gd name="connsiteX385" fmla="*/ 2906870 w 3065400"/>
                <a:gd name="connsiteY385" fmla="*/ 296206 h 1594659"/>
                <a:gd name="connsiteX386" fmla="*/ 2916966 w 3065400"/>
                <a:gd name="connsiteY386" fmla="*/ 290396 h 1594659"/>
                <a:gd name="connsiteX387" fmla="*/ 2996215 w 3065400"/>
                <a:gd name="connsiteY387" fmla="*/ 311255 h 1594659"/>
                <a:gd name="connsiteX388" fmla="*/ 2995167 w 3065400"/>
                <a:gd name="connsiteY388" fmla="*/ 388884 h 1594659"/>
                <a:gd name="connsiteX389" fmla="*/ 2988023 w 3065400"/>
                <a:gd name="connsiteY389" fmla="*/ 395361 h 1594659"/>
                <a:gd name="connsiteX390" fmla="*/ 2902679 w 3065400"/>
                <a:gd name="connsiteY390" fmla="*/ 380597 h 1594659"/>
                <a:gd name="connsiteX391" fmla="*/ 2890106 w 3065400"/>
                <a:gd name="connsiteY391" fmla="*/ 356499 h 1594659"/>
                <a:gd name="connsiteX392" fmla="*/ 2889820 w 3065400"/>
                <a:gd name="connsiteY392" fmla="*/ 321352 h 1594659"/>
                <a:gd name="connsiteX393" fmla="*/ 2906870 w 3065400"/>
                <a:gd name="connsiteY393" fmla="*/ 296206 h 1594659"/>
                <a:gd name="connsiteX394" fmla="*/ 2108580 w 3065400"/>
                <a:gd name="connsiteY394" fmla="*/ 244295 h 1594659"/>
                <a:gd name="connsiteX395" fmla="*/ 2157824 w 3065400"/>
                <a:gd name="connsiteY395" fmla="*/ 204956 h 1594659"/>
                <a:gd name="connsiteX396" fmla="*/ 2108580 w 3065400"/>
                <a:gd name="connsiteY396" fmla="*/ 244295 h 1594659"/>
                <a:gd name="connsiteX397" fmla="*/ 2058573 w 3065400"/>
                <a:gd name="connsiteY397" fmla="*/ 283061 h 1594659"/>
                <a:gd name="connsiteX398" fmla="*/ 2107056 w 3065400"/>
                <a:gd name="connsiteY398" fmla="*/ 245438 h 1594659"/>
                <a:gd name="connsiteX399" fmla="*/ 2058573 w 3065400"/>
                <a:gd name="connsiteY399" fmla="*/ 283061 h 1594659"/>
                <a:gd name="connsiteX400" fmla="*/ 2218117 w 3065400"/>
                <a:gd name="connsiteY400" fmla="*/ 155426 h 1594659"/>
                <a:gd name="connsiteX401" fmla="*/ 2169064 w 3065400"/>
                <a:gd name="connsiteY401" fmla="*/ 195908 h 1594659"/>
                <a:gd name="connsiteX402" fmla="*/ 2218117 w 3065400"/>
                <a:gd name="connsiteY402" fmla="*/ 155426 h 1594659"/>
                <a:gd name="connsiteX403" fmla="*/ 1884742 w 3065400"/>
                <a:gd name="connsiteY403" fmla="*/ 409839 h 1594659"/>
                <a:gd name="connsiteX404" fmla="*/ 1837022 w 3065400"/>
                <a:gd name="connsiteY404" fmla="*/ 442510 h 1594659"/>
                <a:gd name="connsiteX405" fmla="*/ 1884742 w 3065400"/>
                <a:gd name="connsiteY405" fmla="*/ 409839 h 1594659"/>
                <a:gd name="connsiteX406" fmla="*/ 2048572 w 3065400"/>
                <a:gd name="connsiteY406" fmla="*/ 290681 h 1594659"/>
                <a:gd name="connsiteX407" fmla="*/ 1998566 w 3065400"/>
                <a:gd name="connsiteY407" fmla="*/ 328210 h 1594659"/>
                <a:gd name="connsiteX408" fmla="*/ 2048572 w 3065400"/>
                <a:gd name="connsiteY408" fmla="*/ 290681 h 1594659"/>
                <a:gd name="connsiteX409" fmla="*/ 1995899 w 3065400"/>
                <a:gd name="connsiteY409" fmla="*/ 330210 h 1594659"/>
                <a:gd name="connsiteX410" fmla="*/ 1947798 w 3065400"/>
                <a:gd name="connsiteY410" fmla="*/ 365262 h 1594659"/>
                <a:gd name="connsiteX411" fmla="*/ 1995899 w 3065400"/>
                <a:gd name="connsiteY411" fmla="*/ 330210 h 1594659"/>
                <a:gd name="connsiteX412" fmla="*/ 1939035 w 3065400"/>
                <a:gd name="connsiteY412" fmla="*/ 371549 h 1594659"/>
                <a:gd name="connsiteX413" fmla="*/ 1888552 w 3065400"/>
                <a:gd name="connsiteY413" fmla="*/ 407172 h 1594659"/>
                <a:gd name="connsiteX414" fmla="*/ 1939035 w 3065400"/>
                <a:gd name="connsiteY414" fmla="*/ 371549 h 1594659"/>
                <a:gd name="connsiteX415" fmla="*/ 1237423 w 3065400"/>
                <a:gd name="connsiteY415" fmla="*/ 778647 h 1594659"/>
                <a:gd name="connsiteX416" fmla="*/ 1142268 w 3065400"/>
                <a:gd name="connsiteY416" fmla="*/ 819319 h 1594659"/>
                <a:gd name="connsiteX417" fmla="*/ 1237423 w 3065400"/>
                <a:gd name="connsiteY417" fmla="*/ 778647 h 1594659"/>
                <a:gd name="connsiteX418" fmla="*/ 1829307 w 3065400"/>
                <a:gd name="connsiteY418" fmla="*/ 447653 h 1594659"/>
                <a:gd name="connsiteX419" fmla="*/ 1778634 w 3065400"/>
                <a:gd name="connsiteY419" fmla="*/ 481181 h 1594659"/>
                <a:gd name="connsiteX420" fmla="*/ 1829307 w 3065400"/>
                <a:gd name="connsiteY420" fmla="*/ 447653 h 1594659"/>
                <a:gd name="connsiteX421" fmla="*/ 1773967 w 3065400"/>
                <a:gd name="connsiteY421" fmla="*/ 484229 h 1594659"/>
                <a:gd name="connsiteX422" fmla="*/ 1726437 w 3065400"/>
                <a:gd name="connsiteY422" fmla="*/ 514709 h 1594659"/>
                <a:gd name="connsiteX423" fmla="*/ 1773967 w 3065400"/>
                <a:gd name="connsiteY423" fmla="*/ 484229 h 1594659"/>
                <a:gd name="connsiteX424" fmla="*/ 1720055 w 3065400"/>
                <a:gd name="connsiteY424" fmla="*/ 518710 h 1594659"/>
                <a:gd name="connsiteX425" fmla="*/ 1669382 w 3065400"/>
                <a:gd name="connsiteY425" fmla="*/ 550142 h 1594659"/>
                <a:gd name="connsiteX426" fmla="*/ 1720055 w 3065400"/>
                <a:gd name="connsiteY426" fmla="*/ 518710 h 1594659"/>
                <a:gd name="connsiteX427" fmla="*/ 1664048 w 3065400"/>
                <a:gd name="connsiteY427" fmla="*/ 553381 h 1594659"/>
                <a:gd name="connsiteX428" fmla="*/ 1616518 w 3065400"/>
                <a:gd name="connsiteY428" fmla="*/ 581861 h 1594659"/>
                <a:gd name="connsiteX429" fmla="*/ 1664048 w 3065400"/>
                <a:gd name="connsiteY429" fmla="*/ 553381 h 1594659"/>
                <a:gd name="connsiteX430" fmla="*/ 1611470 w 3065400"/>
                <a:gd name="connsiteY430" fmla="*/ 584909 h 1594659"/>
                <a:gd name="connsiteX431" fmla="*/ 1560988 w 3065400"/>
                <a:gd name="connsiteY431" fmla="*/ 614150 h 1594659"/>
                <a:gd name="connsiteX432" fmla="*/ 1611470 w 3065400"/>
                <a:gd name="connsiteY432" fmla="*/ 584909 h 1594659"/>
                <a:gd name="connsiteX433" fmla="*/ 1555082 w 3065400"/>
                <a:gd name="connsiteY433" fmla="*/ 617484 h 1594659"/>
                <a:gd name="connsiteX434" fmla="*/ 1507362 w 3065400"/>
                <a:gd name="connsiteY434" fmla="*/ 644154 h 1594659"/>
                <a:gd name="connsiteX435" fmla="*/ 1555082 w 3065400"/>
                <a:gd name="connsiteY435" fmla="*/ 617484 h 1594659"/>
                <a:gd name="connsiteX436" fmla="*/ 1503838 w 3065400"/>
                <a:gd name="connsiteY436" fmla="*/ 646059 h 1594659"/>
                <a:gd name="connsiteX437" fmla="*/ 1453736 w 3065400"/>
                <a:gd name="connsiteY437" fmla="*/ 673015 h 1594659"/>
                <a:gd name="connsiteX438" fmla="*/ 1503838 w 3065400"/>
                <a:gd name="connsiteY438" fmla="*/ 646059 h 1594659"/>
                <a:gd name="connsiteX439" fmla="*/ 1447450 w 3065400"/>
                <a:gd name="connsiteY439" fmla="*/ 676349 h 1594659"/>
                <a:gd name="connsiteX440" fmla="*/ 1399253 w 3065400"/>
                <a:gd name="connsiteY440" fmla="*/ 701304 h 1594659"/>
                <a:gd name="connsiteX441" fmla="*/ 1447450 w 3065400"/>
                <a:gd name="connsiteY441" fmla="*/ 676349 h 1594659"/>
                <a:gd name="connsiteX442" fmla="*/ 1397634 w 3065400"/>
                <a:gd name="connsiteY442" fmla="*/ 702161 h 1594659"/>
                <a:gd name="connsiteX443" fmla="*/ 1348104 w 3065400"/>
                <a:gd name="connsiteY443" fmla="*/ 726831 h 1594659"/>
                <a:gd name="connsiteX444" fmla="*/ 1397634 w 3065400"/>
                <a:gd name="connsiteY444" fmla="*/ 702161 h 1594659"/>
                <a:gd name="connsiteX445" fmla="*/ 1341436 w 3065400"/>
                <a:gd name="connsiteY445" fmla="*/ 730070 h 1594659"/>
                <a:gd name="connsiteX446" fmla="*/ 1244186 w 3065400"/>
                <a:gd name="connsiteY446" fmla="*/ 775599 h 1594659"/>
                <a:gd name="connsiteX447" fmla="*/ 1341436 w 3065400"/>
                <a:gd name="connsiteY447" fmla="*/ 730070 h 1594659"/>
                <a:gd name="connsiteX448" fmla="*/ 675734 w 3065400"/>
                <a:gd name="connsiteY448" fmla="*/ 960670 h 1594659"/>
                <a:gd name="connsiteX449" fmla="*/ 715548 w 3065400"/>
                <a:gd name="connsiteY449" fmla="*/ 953050 h 1594659"/>
                <a:gd name="connsiteX450" fmla="*/ 675734 w 3065400"/>
                <a:gd name="connsiteY450" fmla="*/ 960670 h 1594659"/>
                <a:gd name="connsiteX451" fmla="*/ 716882 w 3065400"/>
                <a:gd name="connsiteY451" fmla="*/ 952764 h 1594659"/>
                <a:gd name="connsiteX452" fmla="*/ 758411 w 3065400"/>
                <a:gd name="connsiteY452" fmla="*/ 943715 h 1594659"/>
                <a:gd name="connsiteX453" fmla="*/ 716882 w 3065400"/>
                <a:gd name="connsiteY453" fmla="*/ 952764 h 1594659"/>
                <a:gd name="connsiteX454" fmla="*/ 762411 w 3065400"/>
                <a:gd name="connsiteY454" fmla="*/ 942858 h 1594659"/>
                <a:gd name="connsiteX455" fmla="*/ 804131 w 3065400"/>
                <a:gd name="connsiteY455" fmla="*/ 932762 h 1594659"/>
                <a:gd name="connsiteX456" fmla="*/ 762411 w 3065400"/>
                <a:gd name="connsiteY456" fmla="*/ 942858 h 1594659"/>
                <a:gd name="connsiteX457" fmla="*/ 804512 w 3065400"/>
                <a:gd name="connsiteY457" fmla="*/ 932571 h 1594659"/>
                <a:gd name="connsiteX458" fmla="*/ 847660 w 3065400"/>
                <a:gd name="connsiteY458" fmla="*/ 921046 h 1594659"/>
                <a:gd name="connsiteX459" fmla="*/ 804512 w 3065400"/>
                <a:gd name="connsiteY459" fmla="*/ 932571 h 1594659"/>
                <a:gd name="connsiteX460" fmla="*/ 852708 w 3065400"/>
                <a:gd name="connsiteY460" fmla="*/ 919712 h 1594659"/>
                <a:gd name="connsiteX461" fmla="*/ 940529 w 3065400"/>
                <a:gd name="connsiteY461" fmla="*/ 893233 h 1594659"/>
                <a:gd name="connsiteX462" fmla="*/ 852708 w 3065400"/>
                <a:gd name="connsiteY462" fmla="*/ 919712 h 1594659"/>
                <a:gd name="connsiteX463" fmla="*/ 946339 w 3065400"/>
                <a:gd name="connsiteY463" fmla="*/ 891423 h 1594659"/>
                <a:gd name="connsiteX464" fmla="*/ 1036731 w 3065400"/>
                <a:gd name="connsiteY464" fmla="*/ 860276 h 1594659"/>
                <a:gd name="connsiteX465" fmla="*/ 946339 w 3065400"/>
                <a:gd name="connsiteY465" fmla="*/ 891423 h 1594659"/>
                <a:gd name="connsiteX466" fmla="*/ 1042923 w 3065400"/>
                <a:gd name="connsiteY466" fmla="*/ 857895 h 1594659"/>
                <a:gd name="connsiteX467" fmla="*/ 1135696 w 3065400"/>
                <a:gd name="connsiteY467" fmla="*/ 821986 h 1594659"/>
                <a:gd name="connsiteX468" fmla="*/ 1042923 w 3065400"/>
                <a:gd name="connsiteY468" fmla="*/ 857895 h 1594659"/>
                <a:gd name="connsiteX469" fmla="*/ 672972 w 3065400"/>
                <a:gd name="connsiteY469" fmla="*/ 961146 h 1594659"/>
                <a:gd name="connsiteX470" fmla="*/ 633062 w 3065400"/>
                <a:gd name="connsiteY470" fmla="*/ 967718 h 1594659"/>
                <a:gd name="connsiteX471" fmla="*/ 672972 w 3065400"/>
                <a:gd name="connsiteY471" fmla="*/ 961146 h 1594659"/>
                <a:gd name="connsiteX472" fmla="*/ 631347 w 3065400"/>
                <a:gd name="connsiteY472" fmla="*/ 968004 h 1594659"/>
                <a:gd name="connsiteX473" fmla="*/ 593152 w 3065400"/>
                <a:gd name="connsiteY473" fmla="*/ 973243 h 1594659"/>
                <a:gd name="connsiteX474" fmla="*/ 631347 w 3065400"/>
                <a:gd name="connsiteY474" fmla="*/ 968004 h 1594659"/>
                <a:gd name="connsiteX475" fmla="*/ 322928 w 3065400"/>
                <a:gd name="connsiteY475" fmla="*/ 749024 h 1594659"/>
                <a:gd name="connsiteX476" fmla="*/ 432084 w 3065400"/>
                <a:gd name="connsiteY476" fmla="*/ 600053 h 1594659"/>
                <a:gd name="connsiteX477" fmla="*/ 505332 w 3065400"/>
                <a:gd name="connsiteY477" fmla="*/ 591290 h 1594659"/>
                <a:gd name="connsiteX478" fmla="*/ 506570 w 3065400"/>
                <a:gd name="connsiteY478" fmla="*/ 592148 h 1594659"/>
                <a:gd name="connsiteX479" fmla="*/ 519524 w 3065400"/>
                <a:gd name="connsiteY479" fmla="*/ 671872 h 1594659"/>
                <a:gd name="connsiteX480" fmla="*/ 415606 w 3065400"/>
                <a:gd name="connsiteY480" fmla="*/ 811413 h 1594659"/>
                <a:gd name="connsiteX481" fmla="*/ 339406 w 3065400"/>
                <a:gd name="connsiteY481" fmla="*/ 825129 h 1594659"/>
                <a:gd name="connsiteX482" fmla="*/ 314451 w 3065400"/>
                <a:gd name="connsiteY482" fmla="*/ 778457 h 1594659"/>
                <a:gd name="connsiteX483" fmla="*/ 322928 w 3065400"/>
                <a:gd name="connsiteY483" fmla="*/ 749024 h 1594659"/>
                <a:gd name="connsiteX484" fmla="*/ 446467 w 3065400"/>
                <a:gd name="connsiteY484" fmla="*/ 955145 h 1594659"/>
                <a:gd name="connsiteX485" fmla="*/ 157860 w 3065400"/>
                <a:gd name="connsiteY485" fmla="*/ 885518 h 1594659"/>
                <a:gd name="connsiteX486" fmla="*/ 154907 w 3065400"/>
                <a:gd name="connsiteY486" fmla="*/ 883232 h 1594659"/>
                <a:gd name="connsiteX487" fmla="*/ 157860 w 3065400"/>
                <a:gd name="connsiteY487" fmla="*/ 885518 h 1594659"/>
                <a:gd name="connsiteX488" fmla="*/ 446467 w 3065400"/>
                <a:gd name="connsiteY488" fmla="*/ 955145 h 1594659"/>
                <a:gd name="connsiteX489" fmla="*/ 183101 w 3065400"/>
                <a:gd name="connsiteY489" fmla="*/ 301349 h 1594659"/>
                <a:gd name="connsiteX490" fmla="*/ 183101 w 3065400"/>
                <a:gd name="connsiteY490" fmla="*/ 301349 h 1594659"/>
                <a:gd name="connsiteX491" fmla="*/ 71087 w 3065400"/>
                <a:gd name="connsiteY491" fmla="*/ 479276 h 1594659"/>
                <a:gd name="connsiteX492" fmla="*/ 183101 w 3065400"/>
                <a:gd name="connsiteY492" fmla="*/ 301349 h 1594659"/>
                <a:gd name="connsiteX493" fmla="*/ 32225 w 3065400"/>
                <a:gd name="connsiteY493" fmla="*/ 634820 h 1594659"/>
                <a:gd name="connsiteX494" fmla="*/ 32701 w 3065400"/>
                <a:gd name="connsiteY494" fmla="*/ 625771 h 1594659"/>
                <a:gd name="connsiteX495" fmla="*/ 32225 w 3065400"/>
                <a:gd name="connsiteY495" fmla="*/ 634820 h 1594659"/>
                <a:gd name="connsiteX496" fmla="*/ 32892 w 3065400"/>
                <a:gd name="connsiteY496" fmla="*/ 623866 h 1594659"/>
                <a:gd name="connsiteX497" fmla="*/ 33654 w 3065400"/>
                <a:gd name="connsiteY497" fmla="*/ 614817 h 1594659"/>
                <a:gd name="connsiteX498" fmla="*/ 32892 w 3065400"/>
                <a:gd name="connsiteY498" fmla="*/ 623866 h 1594659"/>
                <a:gd name="connsiteX499" fmla="*/ 33844 w 3065400"/>
                <a:gd name="connsiteY499" fmla="*/ 612912 h 1594659"/>
                <a:gd name="connsiteX500" fmla="*/ 34892 w 3065400"/>
                <a:gd name="connsiteY500" fmla="*/ 603863 h 1594659"/>
                <a:gd name="connsiteX501" fmla="*/ 33844 w 3065400"/>
                <a:gd name="connsiteY501" fmla="*/ 612912 h 1594659"/>
                <a:gd name="connsiteX502" fmla="*/ 35178 w 3065400"/>
                <a:gd name="connsiteY502" fmla="*/ 602149 h 1594659"/>
                <a:gd name="connsiteX503" fmla="*/ 36511 w 3065400"/>
                <a:gd name="connsiteY503" fmla="*/ 593100 h 1594659"/>
                <a:gd name="connsiteX504" fmla="*/ 35178 w 3065400"/>
                <a:gd name="connsiteY504" fmla="*/ 602149 h 1594659"/>
                <a:gd name="connsiteX505" fmla="*/ 36797 w 3065400"/>
                <a:gd name="connsiteY505" fmla="*/ 591290 h 1594659"/>
                <a:gd name="connsiteX506" fmla="*/ 38416 w 3065400"/>
                <a:gd name="connsiteY506" fmla="*/ 582242 h 1594659"/>
                <a:gd name="connsiteX507" fmla="*/ 36797 w 3065400"/>
                <a:gd name="connsiteY507" fmla="*/ 591290 h 1594659"/>
                <a:gd name="connsiteX508" fmla="*/ 38797 w 3065400"/>
                <a:gd name="connsiteY508" fmla="*/ 580527 h 1594659"/>
                <a:gd name="connsiteX509" fmla="*/ 40702 w 3065400"/>
                <a:gd name="connsiteY509" fmla="*/ 571478 h 1594659"/>
                <a:gd name="connsiteX510" fmla="*/ 38797 w 3065400"/>
                <a:gd name="connsiteY510" fmla="*/ 580527 h 1594659"/>
                <a:gd name="connsiteX511" fmla="*/ 40988 w 3065400"/>
                <a:gd name="connsiteY511" fmla="*/ 569954 h 1594659"/>
                <a:gd name="connsiteX512" fmla="*/ 43083 w 3065400"/>
                <a:gd name="connsiteY512" fmla="*/ 560810 h 1594659"/>
                <a:gd name="connsiteX513" fmla="*/ 40988 w 3065400"/>
                <a:gd name="connsiteY513" fmla="*/ 569954 h 1594659"/>
                <a:gd name="connsiteX514" fmla="*/ 43464 w 3065400"/>
                <a:gd name="connsiteY514" fmla="*/ 559382 h 1594659"/>
                <a:gd name="connsiteX515" fmla="*/ 45846 w 3065400"/>
                <a:gd name="connsiteY515" fmla="*/ 550238 h 1594659"/>
                <a:gd name="connsiteX516" fmla="*/ 43464 w 3065400"/>
                <a:gd name="connsiteY516" fmla="*/ 559382 h 1594659"/>
                <a:gd name="connsiteX517" fmla="*/ 46227 w 3065400"/>
                <a:gd name="connsiteY517" fmla="*/ 548904 h 1594659"/>
                <a:gd name="connsiteX518" fmla="*/ 48894 w 3065400"/>
                <a:gd name="connsiteY518" fmla="*/ 539760 h 1594659"/>
                <a:gd name="connsiteX519" fmla="*/ 46227 w 3065400"/>
                <a:gd name="connsiteY519" fmla="*/ 548904 h 1594659"/>
                <a:gd name="connsiteX520" fmla="*/ 49179 w 3065400"/>
                <a:gd name="connsiteY520" fmla="*/ 538617 h 1594659"/>
                <a:gd name="connsiteX521" fmla="*/ 52037 w 3065400"/>
                <a:gd name="connsiteY521" fmla="*/ 529473 h 1594659"/>
                <a:gd name="connsiteX522" fmla="*/ 49179 w 3065400"/>
                <a:gd name="connsiteY522" fmla="*/ 538617 h 1594659"/>
                <a:gd name="connsiteX523" fmla="*/ 52418 w 3065400"/>
                <a:gd name="connsiteY523" fmla="*/ 528330 h 1594659"/>
                <a:gd name="connsiteX524" fmla="*/ 55561 w 3065400"/>
                <a:gd name="connsiteY524" fmla="*/ 519091 h 1594659"/>
                <a:gd name="connsiteX525" fmla="*/ 52418 w 3065400"/>
                <a:gd name="connsiteY525" fmla="*/ 528330 h 1594659"/>
                <a:gd name="connsiteX526" fmla="*/ 55752 w 3065400"/>
                <a:gd name="connsiteY526" fmla="*/ 518234 h 1594659"/>
                <a:gd name="connsiteX527" fmla="*/ 59085 w 3065400"/>
                <a:gd name="connsiteY527" fmla="*/ 508899 h 1594659"/>
                <a:gd name="connsiteX528" fmla="*/ 55752 w 3065400"/>
                <a:gd name="connsiteY528" fmla="*/ 518234 h 1594659"/>
                <a:gd name="connsiteX529" fmla="*/ 59371 w 3065400"/>
                <a:gd name="connsiteY529" fmla="*/ 508328 h 1594659"/>
                <a:gd name="connsiteX530" fmla="*/ 62895 w 3065400"/>
                <a:gd name="connsiteY530" fmla="*/ 498993 h 1594659"/>
                <a:gd name="connsiteX531" fmla="*/ 59371 w 3065400"/>
                <a:gd name="connsiteY531" fmla="*/ 508328 h 1594659"/>
                <a:gd name="connsiteX532" fmla="*/ 63086 w 3065400"/>
                <a:gd name="connsiteY532" fmla="*/ 498517 h 1594659"/>
                <a:gd name="connsiteX533" fmla="*/ 66801 w 3065400"/>
                <a:gd name="connsiteY533" fmla="*/ 489182 h 1594659"/>
                <a:gd name="connsiteX534" fmla="*/ 63086 w 3065400"/>
                <a:gd name="connsiteY534" fmla="*/ 498517 h 1594659"/>
                <a:gd name="connsiteX535" fmla="*/ 66991 w 3065400"/>
                <a:gd name="connsiteY535" fmla="*/ 488801 h 1594659"/>
                <a:gd name="connsiteX536" fmla="*/ 70992 w 3065400"/>
                <a:gd name="connsiteY536" fmla="*/ 479467 h 1594659"/>
                <a:gd name="connsiteX537" fmla="*/ 66991 w 3065400"/>
                <a:gd name="connsiteY537" fmla="*/ 488801 h 1594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</a:cxnLst>
              <a:rect l="l" t="t" r="r" b="b"/>
              <a:pathLst>
                <a:path w="3065400" h="1594659">
                  <a:moveTo>
                    <a:pt x="3064509" y="846941"/>
                  </a:moveTo>
                  <a:cubicBezTo>
                    <a:pt x="3066699" y="842179"/>
                    <a:pt x="3064795" y="836083"/>
                    <a:pt x="3059461" y="833892"/>
                  </a:cubicBezTo>
                  <a:lnTo>
                    <a:pt x="2979832" y="800745"/>
                  </a:lnTo>
                  <a:cubicBezTo>
                    <a:pt x="2976498" y="799316"/>
                    <a:pt x="2972878" y="798840"/>
                    <a:pt x="2969354" y="798745"/>
                  </a:cubicBezTo>
                  <a:cubicBezTo>
                    <a:pt x="2962972" y="798554"/>
                    <a:pt x="2956686" y="800269"/>
                    <a:pt x="2951352" y="804079"/>
                  </a:cubicBezTo>
                  <a:cubicBezTo>
                    <a:pt x="2951066" y="804269"/>
                    <a:pt x="2950685" y="804365"/>
                    <a:pt x="2950399" y="804650"/>
                  </a:cubicBezTo>
                  <a:lnTo>
                    <a:pt x="2950399" y="804650"/>
                  </a:lnTo>
                  <a:cubicBezTo>
                    <a:pt x="2950399" y="804650"/>
                    <a:pt x="2950399" y="804650"/>
                    <a:pt x="2950399" y="804650"/>
                  </a:cubicBezTo>
                  <a:lnTo>
                    <a:pt x="2940684" y="812175"/>
                  </a:lnTo>
                  <a:lnTo>
                    <a:pt x="2892011" y="849704"/>
                  </a:lnTo>
                  <a:cubicBezTo>
                    <a:pt x="2892011" y="849704"/>
                    <a:pt x="2892011" y="849704"/>
                    <a:pt x="2892011" y="849704"/>
                  </a:cubicBezTo>
                  <a:lnTo>
                    <a:pt x="2892011" y="849704"/>
                  </a:lnTo>
                  <a:cubicBezTo>
                    <a:pt x="2891821" y="849894"/>
                    <a:pt x="2891821" y="850085"/>
                    <a:pt x="2891630" y="850275"/>
                  </a:cubicBezTo>
                  <a:cubicBezTo>
                    <a:pt x="2890963" y="850942"/>
                    <a:pt x="2890392" y="851609"/>
                    <a:pt x="2890106" y="852466"/>
                  </a:cubicBezTo>
                  <a:cubicBezTo>
                    <a:pt x="2890011" y="852752"/>
                    <a:pt x="2890201" y="853133"/>
                    <a:pt x="2890106" y="853514"/>
                  </a:cubicBezTo>
                  <a:cubicBezTo>
                    <a:pt x="2890011" y="854276"/>
                    <a:pt x="2889915" y="855133"/>
                    <a:pt x="2890201" y="855895"/>
                  </a:cubicBezTo>
                  <a:cubicBezTo>
                    <a:pt x="2893535" y="865515"/>
                    <a:pt x="2893059" y="875612"/>
                    <a:pt x="2889534" y="884756"/>
                  </a:cubicBezTo>
                  <a:cubicBezTo>
                    <a:pt x="2886582" y="892376"/>
                    <a:pt x="2881438" y="899234"/>
                    <a:pt x="2874390" y="904187"/>
                  </a:cubicBezTo>
                  <a:cubicBezTo>
                    <a:pt x="2852197" y="919427"/>
                    <a:pt x="2820574" y="912664"/>
                    <a:pt x="2803238" y="891423"/>
                  </a:cubicBezTo>
                  <a:cubicBezTo>
                    <a:pt x="2795047" y="881422"/>
                    <a:pt x="2791332" y="870278"/>
                    <a:pt x="2791332" y="859610"/>
                  </a:cubicBezTo>
                  <a:cubicBezTo>
                    <a:pt x="2791332" y="847132"/>
                    <a:pt x="2796761" y="835321"/>
                    <a:pt x="2807524" y="826844"/>
                  </a:cubicBezTo>
                  <a:cubicBezTo>
                    <a:pt x="2808286" y="826272"/>
                    <a:pt x="2808858" y="825605"/>
                    <a:pt x="2809620" y="825034"/>
                  </a:cubicBezTo>
                  <a:cubicBezTo>
                    <a:pt x="2817240" y="819700"/>
                    <a:pt x="2826289" y="816747"/>
                    <a:pt x="2835528" y="816176"/>
                  </a:cubicBezTo>
                  <a:cubicBezTo>
                    <a:pt x="2835814" y="816176"/>
                    <a:pt x="2836004" y="816080"/>
                    <a:pt x="2836290" y="816080"/>
                  </a:cubicBezTo>
                  <a:cubicBezTo>
                    <a:pt x="2845720" y="815699"/>
                    <a:pt x="2855245" y="817985"/>
                    <a:pt x="2863627" y="823224"/>
                  </a:cubicBezTo>
                  <a:cubicBezTo>
                    <a:pt x="2864770" y="823986"/>
                    <a:pt x="2866103" y="824081"/>
                    <a:pt x="2867341" y="823891"/>
                  </a:cubicBezTo>
                  <a:cubicBezTo>
                    <a:pt x="2868199" y="823796"/>
                    <a:pt x="2869151" y="823605"/>
                    <a:pt x="2869818" y="823034"/>
                  </a:cubicBezTo>
                  <a:lnTo>
                    <a:pt x="2908013" y="794840"/>
                  </a:lnTo>
                  <a:cubicBezTo>
                    <a:pt x="2911632" y="792173"/>
                    <a:pt x="2912395" y="787124"/>
                    <a:pt x="2909823" y="783600"/>
                  </a:cubicBezTo>
                  <a:lnTo>
                    <a:pt x="2909823" y="783600"/>
                  </a:lnTo>
                  <a:cubicBezTo>
                    <a:pt x="2909823" y="783600"/>
                    <a:pt x="2909823" y="783600"/>
                    <a:pt x="2909823" y="783600"/>
                  </a:cubicBezTo>
                  <a:lnTo>
                    <a:pt x="2875057" y="735213"/>
                  </a:lnTo>
                  <a:cubicBezTo>
                    <a:pt x="2871342" y="730070"/>
                    <a:pt x="2866484" y="726355"/>
                    <a:pt x="2861150" y="723878"/>
                  </a:cubicBezTo>
                  <a:cubicBezTo>
                    <a:pt x="2853816" y="720449"/>
                    <a:pt x="2845529" y="719592"/>
                    <a:pt x="2837623" y="721688"/>
                  </a:cubicBezTo>
                  <a:cubicBezTo>
                    <a:pt x="2833432" y="722735"/>
                    <a:pt x="2829432" y="724545"/>
                    <a:pt x="2825717" y="727212"/>
                  </a:cubicBezTo>
                  <a:lnTo>
                    <a:pt x="2726276" y="799221"/>
                  </a:lnTo>
                  <a:lnTo>
                    <a:pt x="2668555" y="841036"/>
                  </a:lnTo>
                  <a:cubicBezTo>
                    <a:pt x="2663982" y="844274"/>
                    <a:pt x="2660744" y="848942"/>
                    <a:pt x="2659125" y="854276"/>
                  </a:cubicBezTo>
                  <a:cubicBezTo>
                    <a:pt x="2658649" y="855895"/>
                    <a:pt x="2658267" y="857609"/>
                    <a:pt x="2658077" y="859324"/>
                  </a:cubicBezTo>
                  <a:lnTo>
                    <a:pt x="2653315" y="910187"/>
                  </a:lnTo>
                  <a:lnTo>
                    <a:pt x="2648171" y="965337"/>
                  </a:lnTo>
                  <a:cubicBezTo>
                    <a:pt x="2647981" y="967814"/>
                    <a:pt x="2649028" y="970100"/>
                    <a:pt x="2650838" y="971624"/>
                  </a:cubicBezTo>
                  <a:cubicBezTo>
                    <a:pt x="2651314" y="972005"/>
                    <a:pt x="2651695" y="972386"/>
                    <a:pt x="2652267" y="972671"/>
                  </a:cubicBezTo>
                  <a:cubicBezTo>
                    <a:pt x="2655410" y="974291"/>
                    <a:pt x="2658458" y="976196"/>
                    <a:pt x="2661506" y="978101"/>
                  </a:cubicBezTo>
                  <a:cubicBezTo>
                    <a:pt x="2666745" y="981339"/>
                    <a:pt x="2671603" y="985149"/>
                    <a:pt x="2675889" y="989435"/>
                  </a:cubicBezTo>
                  <a:cubicBezTo>
                    <a:pt x="2676937" y="990483"/>
                    <a:pt x="2678080" y="991531"/>
                    <a:pt x="2679032" y="992674"/>
                  </a:cubicBezTo>
                  <a:cubicBezTo>
                    <a:pt x="2686366" y="1001627"/>
                    <a:pt x="2691129" y="1011629"/>
                    <a:pt x="2693605" y="1021630"/>
                  </a:cubicBezTo>
                  <a:cubicBezTo>
                    <a:pt x="2695891" y="1030964"/>
                    <a:pt x="2696177" y="1040489"/>
                    <a:pt x="2694367" y="1049443"/>
                  </a:cubicBezTo>
                  <a:cubicBezTo>
                    <a:pt x="2692939" y="1056682"/>
                    <a:pt x="2690081" y="1063540"/>
                    <a:pt x="2686081" y="1069731"/>
                  </a:cubicBezTo>
                  <a:cubicBezTo>
                    <a:pt x="2682080" y="1075922"/>
                    <a:pt x="2676841" y="1081447"/>
                    <a:pt x="2670269" y="1085924"/>
                  </a:cubicBezTo>
                  <a:cubicBezTo>
                    <a:pt x="2659601" y="1093163"/>
                    <a:pt x="2647028" y="1096687"/>
                    <a:pt x="2634074" y="1096973"/>
                  </a:cubicBezTo>
                  <a:cubicBezTo>
                    <a:pt x="2612833" y="1097258"/>
                    <a:pt x="2590831" y="1088495"/>
                    <a:pt x="2575019" y="1071827"/>
                  </a:cubicBezTo>
                  <a:cubicBezTo>
                    <a:pt x="2573686" y="1070398"/>
                    <a:pt x="2572257" y="1068969"/>
                    <a:pt x="2571019" y="1067350"/>
                  </a:cubicBezTo>
                  <a:cubicBezTo>
                    <a:pt x="2568542" y="1064302"/>
                    <a:pt x="2566351" y="1061063"/>
                    <a:pt x="2564446" y="1057825"/>
                  </a:cubicBezTo>
                  <a:cubicBezTo>
                    <a:pt x="2550825" y="1034774"/>
                    <a:pt x="2551397" y="1007723"/>
                    <a:pt x="2565399" y="988197"/>
                  </a:cubicBezTo>
                  <a:cubicBezTo>
                    <a:pt x="2569114" y="983054"/>
                    <a:pt x="2573686" y="978482"/>
                    <a:pt x="2579210" y="974576"/>
                  </a:cubicBezTo>
                  <a:cubicBezTo>
                    <a:pt x="2580829" y="973433"/>
                    <a:pt x="2582639" y="972386"/>
                    <a:pt x="2584449" y="971338"/>
                  </a:cubicBezTo>
                  <a:cubicBezTo>
                    <a:pt x="2584449" y="971338"/>
                    <a:pt x="2584449" y="971338"/>
                    <a:pt x="2584449" y="971338"/>
                  </a:cubicBezTo>
                  <a:cubicBezTo>
                    <a:pt x="2584734" y="971147"/>
                    <a:pt x="2585115" y="971052"/>
                    <a:pt x="2585401" y="970957"/>
                  </a:cubicBezTo>
                  <a:cubicBezTo>
                    <a:pt x="2588830" y="969242"/>
                    <a:pt x="2592545" y="967814"/>
                    <a:pt x="2596355" y="966766"/>
                  </a:cubicBezTo>
                  <a:cubicBezTo>
                    <a:pt x="2598641" y="966099"/>
                    <a:pt x="2600927" y="965623"/>
                    <a:pt x="2603213" y="965242"/>
                  </a:cubicBezTo>
                  <a:cubicBezTo>
                    <a:pt x="2606642" y="964670"/>
                    <a:pt x="2609309" y="961908"/>
                    <a:pt x="2609595" y="958384"/>
                  </a:cubicBezTo>
                  <a:lnTo>
                    <a:pt x="2619596" y="838655"/>
                  </a:lnTo>
                  <a:lnTo>
                    <a:pt x="2624168" y="784076"/>
                  </a:lnTo>
                  <a:cubicBezTo>
                    <a:pt x="2624930" y="774932"/>
                    <a:pt x="2629692" y="766550"/>
                    <a:pt x="2637217" y="761216"/>
                  </a:cubicBezTo>
                  <a:lnTo>
                    <a:pt x="2715799" y="705590"/>
                  </a:lnTo>
                  <a:lnTo>
                    <a:pt x="2806381" y="641392"/>
                  </a:lnTo>
                  <a:cubicBezTo>
                    <a:pt x="2806857" y="641011"/>
                    <a:pt x="2807334" y="640820"/>
                    <a:pt x="2807810" y="640630"/>
                  </a:cubicBezTo>
                  <a:cubicBezTo>
                    <a:pt x="2810572" y="639296"/>
                    <a:pt x="2813906" y="639296"/>
                    <a:pt x="2816573" y="641106"/>
                  </a:cubicBezTo>
                  <a:cubicBezTo>
                    <a:pt x="2821145" y="644249"/>
                    <a:pt x="2826098" y="646726"/>
                    <a:pt x="2831146" y="648821"/>
                  </a:cubicBezTo>
                  <a:cubicBezTo>
                    <a:pt x="2832004" y="649202"/>
                    <a:pt x="2832765" y="649583"/>
                    <a:pt x="2833623" y="649869"/>
                  </a:cubicBezTo>
                  <a:cubicBezTo>
                    <a:pt x="2851434" y="656632"/>
                    <a:pt x="2870961" y="656822"/>
                    <a:pt x="2887820" y="648631"/>
                  </a:cubicBezTo>
                  <a:cubicBezTo>
                    <a:pt x="2892011" y="646631"/>
                    <a:pt x="2896012" y="644154"/>
                    <a:pt x="2899536" y="641201"/>
                  </a:cubicBezTo>
                  <a:cubicBezTo>
                    <a:pt x="2917824" y="626628"/>
                    <a:pt x="2927539" y="602339"/>
                    <a:pt x="2924777" y="577955"/>
                  </a:cubicBezTo>
                  <a:cubicBezTo>
                    <a:pt x="2923729" y="568811"/>
                    <a:pt x="2921062" y="559572"/>
                    <a:pt x="2916300" y="550904"/>
                  </a:cubicBezTo>
                  <a:cubicBezTo>
                    <a:pt x="2911823" y="542808"/>
                    <a:pt x="2905917" y="535664"/>
                    <a:pt x="2898964" y="529473"/>
                  </a:cubicBezTo>
                  <a:cubicBezTo>
                    <a:pt x="2875247" y="508423"/>
                    <a:pt x="2840005" y="500327"/>
                    <a:pt x="2813906" y="512995"/>
                  </a:cubicBezTo>
                  <a:cubicBezTo>
                    <a:pt x="2796475" y="521472"/>
                    <a:pt x="2785522" y="538236"/>
                    <a:pt x="2781712" y="557381"/>
                  </a:cubicBezTo>
                  <a:cubicBezTo>
                    <a:pt x="2781616" y="557953"/>
                    <a:pt x="2781616" y="558524"/>
                    <a:pt x="2781521" y="559096"/>
                  </a:cubicBezTo>
                  <a:cubicBezTo>
                    <a:pt x="2780949" y="562430"/>
                    <a:pt x="2780473" y="565668"/>
                    <a:pt x="2780283" y="569097"/>
                  </a:cubicBezTo>
                  <a:cubicBezTo>
                    <a:pt x="2780188" y="570431"/>
                    <a:pt x="2780378" y="571859"/>
                    <a:pt x="2780378" y="573288"/>
                  </a:cubicBezTo>
                  <a:cubicBezTo>
                    <a:pt x="2780378" y="575860"/>
                    <a:pt x="2780378" y="578527"/>
                    <a:pt x="2780569" y="581099"/>
                  </a:cubicBezTo>
                  <a:cubicBezTo>
                    <a:pt x="2780569" y="581480"/>
                    <a:pt x="2780759" y="581956"/>
                    <a:pt x="2780759" y="582337"/>
                  </a:cubicBezTo>
                  <a:cubicBezTo>
                    <a:pt x="2781140" y="585956"/>
                    <a:pt x="2781807" y="589576"/>
                    <a:pt x="2782664" y="593100"/>
                  </a:cubicBezTo>
                  <a:cubicBezTo>
                    <a:pt x="2782759" y="593291"/>
                    <a:pt x="2782664" y="593481"/>
                    <a:pt x="2782759" y="593672"/>
                  </a:cubicBezTo>
                  <a:cubicBezTo>
                    <a:pt x="2783236" y="596053"/>
                    <a:pt x="2782664" y="598625"/>
                    <a:pt x="2781045" y="600530"/>
                  </a:cubicBezTo>
                  <a:cubicBezTo>
                    <a:pt x="2780473" y="601196"/>
                    <a:pt x="2779807" y="601863"/>
                    <a:pt x="2779045" y="602339"/>
                  </a:cubicBezTo>
                  <a:lnTo>
                    <a:pt x="2579591" y="743309"/>
                  </a:lnTo>
                  <a:cubicBezTo>
                    <a:pt x="2577305" y="745024"/>
                    <a:pt x="2575590" y="747310"/>
                    <a:pt x="2574829" y="749882"/>
                  </a:cubicBezTo>
                  <a:cubicBezTo>
                    <a:pt x="2574543" y="750739"/>
                    <a:pt x="2574352" y="751596"/>
                    <a:pt x="2574257" y="752549"/>
                  </a:cubicBezTo>
                  <a:lnTo>
                    <a:pt x="2568732" y="806270"/>
                  </a:lnTo>
                  <a:lnTo>
                    <a:pt x="2564827" y="844179"/>
                  </a:lnTo>
                  <a:cubicBezTo>
                    <a:pt x="2564256" y="850275"/>
                    <a:pt x="2561017" y="855895"/>
                    <a:pt x="2555969" y="859514"/>
                  </a:cubicBezTo>
                  <a:cubicBezTo>
                    <a:pt x="2555969" y="859514"/>
                    <a:pt x="2555969" y="859514"/>
                    <a:pt x="2555874" y="859514"/>
                  </a:cubicBezTo>
                  <a:lnTo>
                    <a:pt x="2506915" y="894566"/>
                  </a:lnTo>
                  <a:lnTo>
                    <a:pt x="2408808" y="964670"/>
                  </a:lnTo>
                  <a:cubicBezTo>
                    <a:pt x="2408713" y="964766"/>
                    <a:pt x="2408617" y="964956"/>
                    <a:pt x="2408427" y="965051"/>
                  </a:cubicBezTo>
                  <a:cubicBezTo>
                    <a:pt x="2407284" y="966004"/>
                    <a:pt x="2406617" y="967147"/>
                    <a:pt x="2406331" y="968480"/>
                  </a:cubicBezTo>
                  <a:cubicBezTo>
                    <a:pt x="2406046" y="969814"/>
                    <a:pt x="2406141" y="971243"/>
                    <a:pt x="2406712" y="972481"/>
                  </a:cubicBezTo>
                  <a:cubicBezTo>
                    <a:pt x="2409665" y="979148"/>
                    <a:pt x="2411475" y="986102"/>
                    <a:pt x="2412332" y="992960"/>
                  </a:cubicBezTo>
                  <a:cubicBezTo>
                    <a:pt x="2414809" y="1014296"/>
                    <a:pt x="2407189" y="1035251"/>
                    <a:pt x="2389472" y="1047728"/>
                  </a:cubicBezTo>
                  <a:cubicBezTo>
                    <a:pt x="2371660" y="1060301"/>
                    <a:pt x="2348134" y="1061921"/>
                    <a:pt x="2326893" y="1053920"/>
                  </a:cubicBezTo>
                  <a:cubicBezTo>
                    <a:pt x="2314225" y="1049157"/>
                    <a:pt x="2302318" y="1040966"/>
                    <a:pt x="2293174" y="1029726"/>
                  </a:cubicBezTo>
                  <a:cubicBezTo>
                    <a:pt x="2281840" y="1015915"/>
                    <a:pt x="2276696" y="1000008"/>
                    <a:pt x="2277077" y="984863"/>
                  </a:cubicBezTo>
                  <a:cubicBezTo>
                    <a:pt x="2277553" y="967147"/>
                    <a:pt x="2285650" y="950383"/>
                    <a:pt x="2300890" y="939334"/>
                  </a:cubicBezTo>
                  <a:cubicBezTo>
                    <a:pt x="2305271" y="936095"/>
                    <a:pt x="2310129" y="933714"/>
                    <a:pt x="2315177" y="931809"/>
                  </a:cubicBezTo>
                  <a:cubicBezTo>
                    <a:pt x="2316034" y="931428"/>
                    <a:pt x="2316892" y="931047"/>
                    <a:pt x="2317844" y="930666"/>
                  </a:cubicBezTo>
                  <a:cubicBezTo>
                    <a:pt x="2319940" y="929999"/>
                    <a:pt x="2322035" y="929523"/>
                    <a:pt x="2324131" y="929142"/>
                  </a:cubicBezTo>
                  <a:cubicBezTo>
                    <a:pt x="2325083" y="928952"/>
                    <a:pt x="2326036" y="928571"/>
                    <a:pt x="2326988" y="928380"/>
                  </a:cubicBezTo>
                  <a:cubicBezTo>
                    <a:pt x="2342609" y="925713"/>
                    <a:pt x="2359468" y="928761"/>
                    <a:pt x="2374423" y="938191"/>
                  </a:cubicBezTo>
                  <a:cubicBezTo>
                    <a:pt x="2376709" y="939524"/>
                    <a:pt x="2379471" y="939524"/>
                    <a:pt x="2381566" y="938096"/>
                  </a:cubicBezTo>
                  <a:lnTo>
                    <a:pt x="2515012" y="842179"/>
                  </a:lnTo>
                  <a:lnTo>
                    <a:pt x="2521298" y="837607"/>
                  </a:lnTo>
                  <a:cubicBezTo>
                    <a:pt x="2521298" y="837607"/>
                    <a:pt x="2521298" y="837607"/>
                    <a:pt x="2521298" y="837607"/>
                  </a:cubicBezTo>
                  <a:lnTo>
                    <a:pt x="2521298" y="837607"/>
                  </a:lnTo>
                  <a:cubicBezTo>
                    <a:pt x="2522536" y="836750"/>
                    <a:pt x="2523584" y="835607"/>
                    <a:pt x="2524441" y="834464"/>
                  </a:cubicBezTo>
                  <a:cubicBezTo>
                    <a:pt x="2526537" y="831892"/>
                    <a:pt x="2527870" y="828939"/>
                    <a:pt x="2528156" y="825605"/>
                  </a:cubicBezTo>
                  <a:lnTo>
                    <a:pt x="2544444" y="670824"/>
                  </a:lnTo>
                  <a:cubicBezTo>
                    <a:pt x="2544539" y="669681"/>
                    <a:pt x="2545015" y="668729"/>
                    <a:pt x="2545491" y="667681"/>
                  </a:cubicBezTo>
                  <a:cubicBezTo>
                    <a:pt x="2546349" y="665585"/>
                    <a:pt x="2547492" y="663680"/>
                    <a:pt x="2549397" y="662347"/>
                  </a:cubicBezTo>
                  <a:lnTo>
                    <a:pt x="2678746" y="568430"/>
                  </a:lnTo>
                  <a:lnTo>
                    <a:pt x="2892392" y="413363"/>
                  </a:lnTo>
                  <a:cubicBezTo>
                    <a:pt x="2895631" y="410982"/>
                    <a:pt x="2899822" y="411077"/>
                    <a:pt x="2903155" y="413363"/>
                  </a:cubicBezTo>
                  <a:cubicBezTo>
                    <a:pt x="2934016" y="434795"/>
                    <a:pt x="2975355" y="436985"/>
                    <a:pt x="3003834" y="415935"/>
                  </a:cubicBezTo>
                  <a:cubicBezTo>
                    <a:pt x="3019265" y="404505"/>
                    <a:pt x="3029362" y="387551"/>
                    <a:pt x="3033172" y="368977"/>
                  </a:cubicBezTo>
                  <a:cubicBezTo>
                    <a:pt x="3035267" y="358690"/>
                    <a:pt x="3035457" y="347927"/>
                    <a:pt x="3033648" y="337354"/>
                  </a:cubicBezTo>
                  <a:cubicBezTo>
                    <a:pt x="3033553" y="336973"/>
                    <a:pt x="3033553" y="336592"/>
                    <a:pt x="3033457" y="336211"/>
                  </a:cubicBezTo>
                  <a:cubicBezTo>
                    <a:pt x="3033457" y="335925"/>
                    <a:pt x="3033362" y="335735"/>
                    <a:pt x="3033267" y="335449"/>
                  </a:cubicBezTo>
                  <a:cubicBezTo>
                    <a:pt x="3030695" y="322019"/>
                    <a:pt x="3024790" y="308874"/>
                    <a:pt x="3015455" y="297349"/>
                  </a:cubicBezTo>
                  <a:cubicBezTo>
                    <a:pt x="3002120" y="280966"/>
                    <a:pt x="2983070" y="269822"/>
                    <a:pt x="2962782" y="264678"/>
                  </a:cubicBezTo>
                  <a:cubicBezTo>
                    <a:pt x="2962591" y="264678"/>
                    <a:pt x="2962401" y="264583"/>
                    <a:pt x="2962210" y="264583"/>
                  </a:cubicBezTo>
                  <a:cubicBezTo>
                    <a:pt x="2936398" y="258106"/>
                    <a:pt x="2908870" y="261344"/>
                    <a:pt x="2889154" y="276013"/>
                  </a:cubicBezTo>
                  <a:cubicBezTo>
                    <a:pt x="2868484" y="291443"/>
                    <a:pt x="2859721" y="317351"/>
                    <a:pt x="2862198" y="343640"/>
                  </a:cubicBezTo>
                  <a:cubicBezTo>
                    <a:pt x="2862960" y="351927"/>
                    <a:pt x="2864865" y="360214"/>
                    <a:pt x="2867913" y="368310"/>
                  </a:cubicBezTo>
                  <a:cubicBezTo>
                    <a:pt x="2868865" y="371072"/>
                    <a:pt x="2868389" y="374025"/>
                    <a:pt x="2866770" y="376311"/>
                  </a:cubicBezTo>
                  <a:cubicBezTo>
                    <a:pt x="2866770" y="376406"/>
                    <a:pt x="2866674" y="376406"/>
                    <a:pt x="2866674" y="376502"/>
                  </a:cubicBezTo>
                  <a:cubicBezTo>
                    <a:pt x="2866198" y="377168"/>
                    <a:pt x="2865627" y="377645"/>
                    <a:pt x="2865055" y="378121"/>
                  </a:cubicBezTo>
                  <a:cubicBezTo>
                    <a:pt x="2864865" y="378216"/>
                    <a:pt x="2864770" y="378407"/>
                    <a:pt x="2864674" y="378502"/>
                  </a:cubicBezTo>
                  <a:lnTo>
                    <a:pt x="2808667" y="419174"/>
                  </a:lnTo>
                  <a:lnTo>
                    <a:pt x="2487675" y="652441"/>
                  </a:lnTo>
                  <a:cubicBezTo>
                    <a:pt x="2482341" y="656346"/>
                    <a:pt x="2480340" y="663299"/>
                    <a:pt x="2482341" y="669681"/>
                  </a:cubicBezTo>
                  <a:cubicBezTo>
                    <a:pt x="2490151" y="694637"/>
                    <a:pt x="2481769" y="721307"/>
                    <a:pt x="2460909" y="736642"/>
                  </a:cubicBezTo>
                  <a:cubicBezTo>
                    <a:pt x="2434906" y="755597"/>
                    <a:pt x="2396616" y="751310"/>
                    <a:pt x="2371184" y="727974"/>
                  </a:cubicBezTo>
                  <a:cubicBezTo>
                    <a:pt x="2368422" y="725498"/>
                    <a:pt x="2365850" y="722735"/>
                    <a:pt x="2363374" y="719687"/>
                  </a:cubicBezTo>
                  <a:cubicBezTo>
                    <a:pt x="2338609" y="689303"/>
                    <a:pt x="2341561" y="647012"/>
                    <a:pt x="2370136" y="625676"/>
                  </a:cubicBezTo>
                  <a:cubicBezTo>
                    <a:pt x="2391186" y="609864"/>
                    <a:pt x="2421190" y="609007"/>
                    <a:pt x="2444907" y="623104"/>
                  </a:cubicBezTo>
                  <a:cubicBezTo>
                    <a:pt x="2450241" y="626152"/>
                    <a:pt x="2456814" y="626057"/>
                    <a:pt x="2461767" y="622342"/>
                  </a:cubicBezTo>
                  <a:lnTo>
                    <a:pt x="2684175" y="454416"/>
                  </a:lnTo>
                  <a:cubicBezTo>
                    <a:pt x="2687605" y="451844"/>
                    <a:pt x="2689890" y="448320"/>
                    <a:pt x="2691033" y="444129"/>
                  </a:cubicBezTo>
                  <a:lnTo>
                    <a:pt x="2713417" y="356404"/>
                  </a:lnTo>
                  <a:cubicBezTo>
                    <a:pt x="2714656" y="351832"/>
                    <a:pt x="2709322" y="348308"/>
                    <a:pt x="2705607" y="351165"/>
                  </a:cubicBezTo>
                  <a:lnTo>
                    <a:pt x="2518155" y="492040"/>
                  </a:lnTo>
                  <a:cubicBezTo>
                    <a:pt x="2514440" y="494802"/>
                    <a:pt x="2509678" y="495945"/>
                    <a:pt x="2505106" y="495278"/>
                  </a:cubicBezTo>
                  <a:lnTo>
                    <a:pt x="2394044" y="477562"/>
                  </a:lnTo>
                  <a:cubicBezTo>
                    <a:pt x="2388901" y="476800"/>
                    <a:pt x="2383567" y="478133"/>
                    <a:pt x="2379471" y="481277"/>
                  </a:cubicBezTo>
                  <a:lnTo>
                    <a:pt x="2245359" y="583480"/>
                  </a:lnTo>
                  <a:cubicBezTo>
                    <a:pt x="2243263" y="585099"/>
                    <a:pt x="2242501" y="587766"/>
                    <a:pt x="2243263" y="590338"/>
                  </a:cubicBezTo>
                  <a:cubicBezTo>
                    <a:pt x="2250407" y="615579"/>
                    <a:pt x="2244406" y="642249"/>
                    <a:pt x="2222689" y="658727"/>
                  </a:cubicBezTo>
                  <a:cubicBezTo>
                    <a:pt x="2194781" y="679873"/>
                    <a:pt x="2153252" y="671491"/>
                    <a:pt x="2129916" y="642916"/>
                  </a:cubicBezTo>
                  <a:cubicBezTo>
                    <a:pt x="2105341" y="612912"/>
                    <a:pt x="2106484" y="571859"/>
                    <a:pt x="2134107" y="550428"/>
                  </a:cubicBezTo>
                  <a:cubicBezTo>
                    <a:pt x="2158015" y="531854"/>
                    <a:pt x="2190781" y="532902"/>
                    <a:pt x="2214593" y="551666"/>
                  </a:cubicBezTo>
                  <a:cubicBezTo>
                    <a:pt x="2216879" y="553476"/>
                    <a:pt x="2220118" y="553571"/>
                    <a:pt x="2222404" y="551857"/>
                  </a:cubicBezTo>
                  <a:lnTo>
                    <a:pt x="2359659" y="446415"/>
                  </a:lnTo>
                  <a:cubicBezTo>
                    <a:pt x="2367946" y="440033"/>
                    <a:pt x="2378518" y="437366"/>
                    <a:pt x="2388805" y="439176"/>
                  </a:cubicBezTo>
                  <a:lnTo>
                    <a:pt x="2493009" y="456702"/>
                  </a:lnTo>
                  <a:cubicBezTo>
                    <a:pt x="2497581" y="457464"/>
                    <a:pt x="2502248" y="456321"/>
                    <a:pt x="2505867" y="453464"/>
                  </a:cubicBezTo>
                  <a:lnTo>
                    <a:pt x="2613786" y="370501"/>
                  </a:lnTo>
                  <a:cubicBezTo>
                    <a:pt x="2616929" y="368024"/>
                    <a:pt x="2615691" y="363071"/>
                    <a:pt x="2611786" y="362405"/>
                  </a:cubicBezTo>
                  <a:lnTo>
                    <a:pt x="2501010" y="344212"/>
                  </a:lnTo>
                  <a:cubicBezTo>
                    <a:pt x="2497771" y="343640"/>
                    <a:pt x="2496819" y="339640"/>
                    <a:pt x="2499295" y="337640"/>
                  </a:cubicBezTo>
                  <a:lnTo>
                    <a:pt x="2725990" y="160094"/>
                  </a:lnTo>
                  <a:cubicBezTo>
                    <a:pt x="2728181" y="158379"/>
                    <a:pt x="2731229" y="158189"/>
                    <a:pt x="2733801" y="159427"/>
                  </a:cubicBezTo>
                  <a:cubicBezTo>
                    <a:pt x="2746469" y="165428"/>
                    <a:pt x="2761138" y="166285"/>
                    <a:pt x="2773425" y="160379"/>
                  </a:cubicBezTo>
                  <a:cubicBezTo>
                    <a:pt x="2795523" y="149807"/>
                    <a:pt x="2805048" y="120184"/>
                    <a:pt x="2792189" y="96467"/>
                  </a:cubicBezTo>
                  <a:cubicBezTo>
                    <a:pt x="2779330" y="72845"/>
                    <a:pt x="2747231" y="61034"/>
                    <a:pt x="2725228" y="71702"/>
                  </a:cubicBezTo>
                  <a:cubicBezTo>
                    <a:pt x="2709607" y="79322"/>
                    <a:pt x="2701892" y="96943"/>
                    <a:pt x="2703321" y="115040"/>
                  </a:cubicBezTo>
                  <a:cubicBezTo>
                    <a:pt x="2703511" y="117803"/>
                    <a:pt x="2702559" y="120279"/>
                    <a:pt x="2700463" y="121898"/>
                  </a:cubicBezTo>
                  <a:lnTo>
                    <a:pt x="2330703" y="404124"/>
                  </a:lnTo>
                  <a:cubicBezTo>
                    <a:pt x="2325274" y="408220"/>
                    <a:pt x="2318511" y="410030"/>
                    <a:pt x="2311843" y="409172"/>
                  </a:cubicBezTo>
                  <a:lnTo>
                    <a:pt x="2224880" y="397457"/>
                  </a:lnTo>
                  <a:cubicBezTo>
                    <a:pt x="2222785" y="397171"/>
                    <a:pt x="2220689" y="398504"/>
                    <a:pt x="2219832" y="400505"/>
                  </a:cubicBezTo>
                  <a:cubicBezTo>
                    <a:pt x="2216498" y="408125"/>
                    <a:pt x="2210593" y="414316"/>
                    <a:pt x="2203925" y="419555"/>
                  </a:cubicBezTo>
                  <a:cubicBezTo>
                    <a:pt x="2175731" y="441557"/>
                    <a:pt x="2133821" y="436128"/>
                    <a:pt x="2108961" y="405648"/>
                  </a:cubicBezTo>
                  <a:cubicBezTo>
                    <a:pt x="2084196" y="375359"/>
                    <a:pt x="2086482" y="332401"/>
                    <a:pt x="2114390" y="310112"/>
                  </a:cubicBezTo>
                  <a:cubicBezTo>
                    <a:pt x="2142394" y="287729"/>
                    <a:pt x="2184685" y="295444"/>
                    <a:pt x="2209640" y="325924"/>
                  </a:cubicBezTo>
                  <a:cubicBezTo>
                    <a:pt x="2217927" y="336116"/>
                    <a:pt x="2223261" y="346784"/>
                    <a:pt x="2225356" y="357928"/>
                  </a:cubicBezTo>
                  <a:cubicBezTo>
                    <a:pt x="2225737" y="359928"/>
                    <a:pt x="2227261" y="361452"/>
                    <a:pt x="2229166" y="361738"/>
                  </a:cubicBezTo>
                  <a:lnTo>
                    <a:pt x="2297270" y="372692"/>
                  </a:lnTo>
                  <a:cubicBezTo>
                    <a:pt x="2299556" y="372977"/>
                    <a:pt x="2301842" y="372501"/>
                    <a:pt x="2303652" y="370977"/>
                  </a:cubicBezTo>
                  <a:lnTo>
                    <a:pt x="2575209" y="158474"/>
                  </a:lnTo>
                  <a:cubicBezTo>
                    <a:pt x="2578448" y="155998"/>
                    <a:pt x="2577591" y="150759"/>
                    <a:pt x="2573590" y="149426"/>
                  </a:cubicBezTo>
                  <a:lnTo>
                    <a:pt x="2516345" y="130661"/>
                  </a:lnTo>
                  <a:cubicBezTo>
                    <a:pt x="2509773" y="128375"/>
                    <a:pt x="2502439" y="129709"/>
                    <a:pt x="2497009" y="133995"/>
                  </a:cubicBezTo>
                  <a:lnTo>
                    <a:pt x="2379661" y="224578"/>
                  </a:lnTo>
                  <a:cubicBezTo>
                    <a:pt x="2377756" y="226007"/>
                    <a:pt x="2377090" y="228483"/>
                    <a:pt x="2377756" y="230769"/>
                  </a:cubicBezTo>
                  <a:cubicBezTo>
                    <a:pt x="2383090" y="249343"/>
                    <a:pt x="2378518" y="268869"/>
                    <a:pt x="2363755" y="280490"/>
                  </a:cubicBezTo>
                  <a:cubicBezTo>
                    <a:pt x="2342609" y="297063"/>
                    <a:pt x="2312986" y="292586"/>
                    <a:pt x="2294698" y="270203"/>
                  </a:cubicBezTo>
                  <a:cubicBezTo>
                    <a:pt x="2277458" y="249152"/>
                    <a:pt x="2278125" y="218387"/>
                    <a:pt x="2299175" y="201718"/>
                  </a:cubicBezTo>
                  <a:cubicBezTo>
                    <a:pt x="2313939" y="189907"/>
                    <a:pt x="2333656" y="188573"/>
                    <a:pt x="2351848" y="198956"/>
                  </a:cubicBezTo>
                  <a:cubicBezTo>
                    <a:pt x="2353944" y="200099"/>
                    <a:pt x="2356515" y="200003"/>
                    <a:pt x="2358421" y="198384"/>
                  </a:cubicBezTo>
                  <a:lnTo>
                    <a:pt x="2393663" y="168952"/>
                  </a:lnTo>
                  <a:cubicBezTo>
                    <a:pt x="2401188" y="162665"/>
                    <a:pt x="2401950" y="151426"/>
                    <a:pt x="2395473" y="144187"/>
                  </a:cubicBezTo>
                  <a:lnTo>
                    <a:pt x="2325655" y="66558"/>
                  </a:lnTo>
                  <a:lnTo>
                    <a:pt x="2315082" y="54842"/>
                  </a:lnTo>
                  <a:cubicBezTo>
                    <a:pt x="2308890" y="47889"/>
                    <a:pt x="2298318" y="47032"/>
                    <a:pt x="2291079" y="52937"/>
                  </a:cubicBezTo>
                  <a:lnTo>
                    <a:pt x="2192019" y="134567"/>
                  </a:lnTo>
                  <a:cubicBezTo>
                    <a:pt x="2147728" y="168285"/>
                    <a:pt x="2024950" y="264297"/>
                    <a:pt x="1884361" y="359738"/>
                  </a:cubicBezTo>
                  <a:cubicBezTo>
                    <a:pt x="1881599" y="361547"/>
                    <a:pt x="1878932" y="363357"/>
                    <a:pt x="1876265" y="365167"/>
                  </a:cubicBezTo>
                  <a:cubicBezTo>
                    <a:pt x="1684813" y="494326"/>
                    <a:pt x="1429733" y="655394"/>
                    <a:pt x="1165891" y="766360"/>
                  </a:cubicBezTo>
                  <a:cubicBezTo>
                    <a:pt x="913478" y="872849"/>
                    <a:pt x="715644" y="916283"/>
                    <a:pt x="647635" y="929333"/>
                  </a:cubicBezTo>
                  <a:cubicBezTo>
                    <a:pt x="632205" y="932285"/>
                    <a:pt x="616869" y="935333"/>
                    <a:pt x="601439" y="938572"/>
                  </a:cubicBezTo>
                  <a:cubicBezTo>
                    <a:pt x="600010" y="938858"/>
                    <a:pt x="598486" y="939143"/>
                    <a:pt x="596867" y="939429"/>
                  </a:cubicBezTo>
                  <a:cubicBezTo>
                    <a:pt x="624775" y="779028"/>
                    <a:pt x="742695" y="617008"/>
                    <a:pt x="854042" y="496802"/>
                  </a:cubicBezTo>
                  <a:cubicBezTo>
                    <a:pt x="879093" y="469751"/>
                    <a:pt x="877378" y="427460"/>
                    <a:pt x="850041" y="402505"/>
                  </a:cubicBezTo>
                  <a:cubicBezTo>
                    <a:pt x="824514" y="379169"/>
                    <a:pt x="785462" y="379264"/>
                    <a:pt x="760125" y="402695"/>
                  </a:cubicBezTo>
                  <a:cubicBezTo>
                    <a:pt x="704214" y="454226"/>
                    <a:pt x="646397" y="511376"/>
                    <a:pt x="615631" y="543094"/>
                  </a:cubicBezTo>
                  <a:cubicBezTo>
                    <a:pt x="603058" y="556143"/>
                    <a:pt x="586199" y="562811"/>
                    <a:pt x="569244" y="562811"/>
                  </a:cubicBezTo>
                  <a:cubicBezTo>
                    <a:pt x="555528" y="562811"/>
                    <a:pt x="541622" y="558524"/>
                    <a:pt x="529906" y="549476"/>
                  </a:cubicBezTo>
                  <a:cubicBezTo>
                    <a:pt x="499712" y="526330"/>
                    <a:pt x="495997" y="482229"/>
                    <a:pt x="521905" y="454226"/>
                  </a:cubicBezTo>
                  <a:cubicBezTo>
                    <a:pt x="539812" y="434699"/>
                    <a:pt x="558386" y="416888"/>
                    <a:pt x="574388" y="402219"/>
                  </a:cubicBezTo>
                  <a:cubicBezTo>
                    <a:pt x="585818" y="391742"/>
                    <a:pt x="591533" y="377454"/>
                    <a:pt x="591533" y="363167"/>
                  </a:cubicBezTo>
                  <a:cubicBezTo>
                    <a:pt x="591533" y="348784"/>
                    <a:pt x="585627" y="334401"/>
                    <a:pt x="574102" y="323733"/>
                  </a:cubicBezTo>
                  <a:cubicBezTo>
                    <a:pt x="553623" y="305255"/>
                    <a:pt x="522286" y="305350"/>
                    <a:pt x="502188" y="324305"/>
                  </a:cubicBezTo>
                  <a:cubicBezTo>
                    <a:pt x="423512" y="398600"/>
                    <a:pt x="354932" y="482610"/>
                    <a:pt x="316546" y="532045"/>
                  </a:cubicBezTo>
                  <a:cubicBezTo>
                    <a:pt x="305497" y="546428"/>
                    <a:pt x="288828" y="553857"/>
                    <a:pt x="271969" y="553857"/>
                  </a:cubicBezTo>
                  <a:cubicBezTo>
                    <a:pt x="260634" y="553857"/>
                    <a:pt x="249300" y="550523"/>
                    <a:pt x="239394" y="543570"/>
                  </a:cubicBezTo>
                  <a:cubicBezTo>
                    <a:pt x="214533" y="525949"/>
                    <a:pt x="207961" y="491659"/>
                    <a:pt x="224916" y="466322"/>
                  </a:cubicBezTo>
                  <a:cubicBezTo>
                    <a:pt x="306259" y="345260"/>
                    <a:pt x="472661" y="182382"/>
                    <a:pt x="552766" y="106468"/>
                  </a:cubicBezTo>
                  <a:cubicBezTo>
                    <a:pt x="565530" y="94276"/>
                    <a:pt x="572007" y="78083"/>
                    <a:pt x="572007" y="61700"/>
                  </a:cubicBezTo>
                  <a:cubicBezTo>
                    <a:pt x="572007" y="46460"/>
                    <a:pt x="566387" y="31125"/>
                    <a:pt x="555147" y="19219"/>
                  </a:cubicBezTo>
                  <a:cubicBezTo>
                    <a:pt x="533335" y="-3736"/>
                    <a:pt x="497616" y="-6499"/>
                    <a:pt x="472661" y="12932"/>
                  </a:cubicBezTo>
                  <a:cubicBezTo>
                    <a:pt x="327214" y="126375"/>
                    <a:pt x="192912" y="288776"/>
                    <a:pt x="179958" y="304588"/>
                  </a:cubicBezTo>
                  <a:lnTo>
                    <a:pt x="181386" y="303064"/>
                  </a:lnTo>
                  <a:lnTo>
                    <a:pt x="179386" y="305255"/>
                  </a:lnTo>
                  <a:cubicBezTo>
                    <a:pt x="179100" y="305636"/>
                    <a:pt x="178910" y="305826"/>
                    <a:pt x="178910" y="305826"/>
                  </a:cubicBezTo>
                  <a:cubicBezTo>
                    <a:pt x="167289" y="318590"/>
                    <a:pt x="156240" y="331829"/>
                    <a:pt x="145763" y="345260"/>
                  </a:cubicBezTo>
                  <a:cubicBezTo>
                    <a:pt x="144715" y="346498"/>
                    <a:pt x="143667" y="347831"/>
                    <a:pt x="142620" y="349070"/>
                  </a:cubicBezTo>
                  <a:cubicBezTo>
                    <a:pt x="142239" y="349736"/>
                    <a:pt x="141762" y="350213"/>
                    <a:pt x="141381" y="350784"/>
                  </a:cubicBezTo>
                  <a:cubicBezTo>
                    <a:pt x="141096" y="351165"/>
                    <a:pt x="140810" y="351546"/>
                    <a:pt x="140524" y="351927"/>
                  </a:cubicBezTo>
                  <a:cubicBezTo>
                    <a:pt x="139762" y="352975"/>
                    <a:pt x="139000" y="353927"/>
                    <a:pt x="138238" y="354880"/>
                  </a:cubicBezTo>
                  <a:cubicBezTo>
                    <a:pt x="137571" y="355928"/>
                    <a:pt x="136714" y="356880"/>
                    <a:pt x="136047" y="357833"/>
                  </a:cubicBezTo>
                  <a:cubicBezTo>
                    <a:pt x="135762" y="358214"/>
                    <a:pt x="135381" y="358690"/>
                    <a:pt x="135095" y="359166"/>
                  </a:cubicBezTo>
                  <a:cubicBezTo>
                    <a:pt x="133857" y="360881"/>
                    <a:pt x="132428" y="362881"/>
                    <a:pt x="130999" y="364976"/>
                  </a:cubicBezTo>
                  <a:cubicBezTo>
                    <a:pt x="130713" y="365357"/>
                    <a:pt x="130332" y="365834"/>
                    <a:pt x="130047" y="366215"/>
                  </a:cubicBezTo>
                  <a:cubicBezTo>
                    <a:pt x="129856" y="366310"/>
                    <a:pt x="129761" y="366405"/>
                    <a:pt x="129761" y="366691"/>
                  </a:cubicBezTo>
                  <a:cubicBezTo>
                    <a:pt x="34701" y="498803"/>
                    <a:pt x="-8447" y="657203"/>
                    <a:pt x="1364" y="812747"/>
                  </a:cubicBezTo>
                  <a:cubicBezTo>
                    <a:pt x="5745" y="882755"/>
                    <a:pt x="20795" y="952097"/>
                    <a:pt x="46608" y="1018106"/>
                  </a:cubicBezTo>
                  <a:lnTo>
                    <a:pt x="46703" y="1018201"/>
                  </a:lnTo>
                  <a:cubicBezTo>
                    <a:pt x="46703" y="1018201"/>
                    <a:pt x="46798" y="1018296"/>
                    <a:pt x="46798" y="1018391"/>
                  </a:cubicBezTo>
                  <a:cubicBezTo>
                    <a:pt x="64038" y="1062492"/>
                    <a:pt x="86136" y="1105259"/>
                    <a:pt x="113092" y="1145646"/>
                  </a:cubicBezTo>
                  <a:cubicBezTo>
                    <a:pt x="131666" y="1173649"/>
                    <a:pt x="152621" y="1200414"/>
                    <a:pt x="175862" y="1226036"/>
                  </a:cubicBezTo>
                  <a:cubicBezTo>
                    <a:pt x="196722" y="1248896"/>
                    <a:pt x="219486" y="1271375"/>
                    <a:pt x="244251" y="1293092"/>
                  </a:cubicBezTo>
                  <a:cubicBezTo>
                    <a:pt x="424941" y="1451779"/>
                    <a:pt x="714310" y="1576175"/>
                    <a:pt x="1162843" y="1593035"/>
                  </a:cubicBezTo>
                  <a:cubicBezTo>
                    <a:pt x="1170748" y="1593416"/>
                    <a:pt x="1178749" y="1593606"/>
                    <a:pt x="1186845" y="1593892"/>
                  </a:cubicBezTo>
                  <a:cubicBezTo>
                    <a:pt x="1205800" y="1594463"/>
                    <a:pt x="1224660" y="1594654"/>
                    <a:pt x="1243424" y="1594654"/>
                  </a:cubicBezTo>
                  <a:cubicBezTo>
                    <a:pt x="1405921" y="1595035"/>
                    <a:pt x="1562416" y="1576842"/>
                    <a:pt x="1710721" y="1545886"/>
                  </a:cubicBezTo>
                  <a:cubicBezTo>
                    <a:pt x="1883694" y="1509691"/>
                    <a:pt x="2045810" y="1456160"/>
                    <a:pt x="2193829" y="1394057"/>
                  </a:cubicBezTo>
                  <a:cubicBezTo>
                    <a:pt x="2220975" y="1382627"/>
                    <a:pt x="2247740" y="1371007"/>
                    <a:pt x="2273934" y="1359101"/>
                  </a:cubicBezTo>
                  <a:cubicBezTo>
                    <a:pt x="2362993" y="1318619"/>
                    <a:pt x="2446336" y="1275376"/>
                    <a:pt x="2523298" y="1231751"/>
                  </a:cubicBezTo>
                  <a:cubicBezTo>
                    <a:pt x="2792189" y="1079256"/>
                    <a:pt x="2982499" y="921046"/>
                    <a:pt x="3062128" y="850180"/>
                  </a:cubicBezTo>
                  <a:cubicBezTo>
                    <a:pt x="3063175" y="849227"/>
                    <a:pt x="3063937" y="848084"/>
                    <a:pt x="3064509" y="846941"/>
                  </a:cubicBezTo>
                  <a:close/>
                  <a:moveTo>
                    <a:pt x="2732753" y="84560"/>
                  </a:moveTo>
                  <a:cubicBezTo>
                    <a:pt x="2748374" y="76940"/>
                    <a:pt x="2771139" y="85418"/>
                    <a:pt x="2780188" y="102086"/>
                  </a:cubicBezTo>
                  <a:cubicBezTo>
                    <a:pt x="2789427" y="118850"/>
                    <a:pt x="2782664" y="139805"/>
                    <a:pt x="2766948" y="147330"/>
                  </a:cubicBezTo>
                  <a:cubicBezTo>
                    <a:pt x="2751327" y="154760"/>
                    <a:pt x="2730848" y="147044"/>
                    <a:pt x="2721704" y="130376"/>
                  </a:cubicBezTo>
                  <a:cubicBezTo>
                    <a:pt x="2712655" y="113802"/>
                    <a:pt x="2717227" y="92180"/>
                    <a:pt x="2732753" y="84560"/>
                  </a:cubicBezTo>
                  <a:close/>
                  <a:moveTo>
                    <a:pt x="2805810" y="553000"/>
                  </a:moveTo>
                  <a:cubicBezTo>
                    <a:pt x="2805810" y="552905"/>
                    <a:pt x="2805905" y="552905"/>
                    <a:pt x="2805905" y="552809"/>
                  </a:cubicBezTo>
                  <a:cubicBezTo>
                    <a:pt x="2808572" y="546999"/>
                    <a:pt x="2812287" y="541760"/>
                    <a:pt x="2817049" y="537760"/>
                  </a:cubicBezTo>
                  <a:cubicBezTo>
                    <a:pt x="2819431" y="535664"/>
                    <a:pt x="2822193" y="533950"/>
                    <a:pt x="2825146" y="532521"/>
                  </a:cubicBezTo>
                  <a:cubicBezTo>
                    <a:pt x="2838576" y="525949"/>
                    <a:pt x="2855435" y="527187"/>
                    <a:pt x="2870104" y="534045"/>
                  </a:cubicBezTo>
                  <a:cubicBezTo>
                    <a:pt x="2881533" y="539379"/>
                    <a:pt x="2891630" y="548142"/>
                    <a:pt x="2897726" y="559286"/>
                  </a:cubicBezTo>
                  <a:cubicBezTo>
                    <a:pt x="2905917" y="574431"/>
                    <a:pt x="2905727" y="591576"/>
                    <a:pt x="2899345" y="605578"/>
                  </a:cubicBezTo>
                  <a:cubicBezTo>
                    <a:pt x="2894869" y="615389"/>
                    <a:pt x="2887344" y="623675"/>
                    <a:pt x="2877438" y="628438"/>
                  </a:cubicBezTo>
                  <a:cubicBezTo>
                    <a:pt x="2861531" y="636058"/>
                    <a:pt x="2842290" y="633296"/>
                    <a:pt x="2827050" y="623009"/>
                  </a:cubicBezTo>
                  <a:cubicBezTo>
                    <a:pt x="2824098" y="621008"/>
                    <a:pt x="2821336" y="618818"/>
                    <a:pt x="2818764" y="616246"/>
                  </a:cubicBezTo>
                  <a:cubicBezTo>
                    <a:pt x="2818478" y="615960"/>
                    <a:pt x="2818097" y="615674"/>
                    <a:pt x="2817811" y="615293"/>
                  </a:cubicBezTo>
                  <a:cubicBezTo>
                    <a:pt x="2817240" y="614722"/>
                    <a:pt x="2816764" y="614150"/>
                    <a:pt x="2816287" y="613579"/>
                  </a:cubicBezTo>
                  <a:cubicBezTo>
                    <a:pt x="2815621" y="612817"/>
                    <a:pt x="2814954" y="612150"/>
                    <a:pt x="2814382" y="611388"/>
                  </a:cubicBezTo>
                  <a:cubicBezTo>
                    <a:pt x="2814287" y="611293"/>
                    <a:pt x="2814287" y="611293"/>
                    <a:pt x="2814192" y="611198"/>
                  </a:cubicBezTo>
                  <a:cubicBezTo>
                    <a:pt x="2812001" y="608531"/>
                    <a:pt x="2810001" y="605578"/>
                    <a:pt x="2808382" y="602530"/>
                  </a:cubicBezTo>
                  <a:cubicBezTo>
                    <a:pt x="2806667" y="599387"/>
                    <a:pt x="2805238" y="596053"/>
                    <a:pt x="2804190" y="592719"/>
                  </a:cubicBezTo>
                  <a:cubicBezTo>
                    <a:pt x="2799904" y="579384"/>
                    <a:pt x="2800571" y="565097"/>
                    <a:pt x="2805715" y="553381"/>
                  </a:cubicBezTo>
                  <a:cubicBezTo>
                    <a:pt x="2805715" y="553286"/>
                    <a:pt x="2805715" y="553095"/>
                    <a:pt x="2805810" y="553000"/>
                  </a:cubicBezTo>
                  <a:close/>
                  <a:moveTo>
                    <a:pt x="32225" y="636915"/>
                  </a:moveTo>
                  <a:cubicBezTo>
                    <a:pt x="32130" y="639868"/>
                    <a:pt x="32034" y="642916"/>
                    <a:pt x="32034" y="645869"/>
                  </a:cubicBezTo>
                  <a:cubicBezTo>
                    <a:pt x="32034" y="642821"/>
                    <a:pt x="32034" y="639868"/>
                    <a:pt x="32225" y="636915"/>
                  </a:cubicBezTo>
                  <a:close/>
                  <a:moveTo>
                    <a:pt x="31939" y="647869"/>
                  </a:moveTo>
                  <a:cubicBezTo>
                    <a:pt x="31939" y="650822"/>
                    <a:pt x="31939" y="653870"/>
                    <a:pt x="32034" y="656822"/>
                  </a:cubicBezTo>
                  <a:cubicBezTo>
                    <a:pt x="32034" y="653870"/>
                    <a:pt x="31939" y="650917"/>
                    <a:pt x="31939" y="647869"/>
                  </a:cubicBezTo>
                  <a:close/>
                  <a:moveTo>
                    <a:pt x="32130" y="659013"/>
                  </a:moveTo>
                  <a:cubicBezTo>
                    <a:pt x="32225" y="661966"/>
                    <a:pt x="32320" y="664919"/>
                    <a:pt x="32511" y="667967"/>
                  </a:cubicBezTo>
                  <a:cubicBezTo>
                    <a:pt x="32415" y="664919"/>
                    <a:pt x="32225" y="661966"/>
                    <a:pt x="32130" y="659013"/>
                  </a:cubicBezTo>
                  <a:close/>
                  <a:moveTo>
                    <a:pt x="32701" y="670157"/>
                  </a:moveTo>
                  <a:cubicBezTo>
                    <a:pt x="32892" y="673110"/>
                    <a:pt x="33177" y="676063"/>
                    <a:pt x="33463" y="679016"/>
                  </a:cubicBezTo>
                  <a:cubicBezTo>
                    <a:pt x="33177" y="676063"/>
                    <a:pt x="32987" y="673110"/>
                    <a:pt x="32701" y="670157"/>
                  </a:cubicBezTo>
                  <a:close/>
                  <a:moveTo>
                    <a:pt x="33749" y="681302"/>
                  </a:moveTo>
                  <a:cubicBezTo>
                    <a:pt x="34035" y="684254"/>
                    <a:pt x="34416" y="687207"/>
                    <a:pt x="34797" y="690160"/>
                  </a:cubicBezTo>
                  <a:cubicBezTo>
                    <a:pt x="34416" y="687112"/>
                    <a:pt x="34035" y="684159"/>
                    <a:pt x="33749" y="681302"/>
                  </a:cubicBezTo>
                  <a:close/>
                  <a:moveTo>
                    <a:pt x="35178" y="692351"/>
                  </a:moveTo>
                  <a:cubicBezTo>
                    <a:pt x="35654" y="695303"/>
                    <a:pt x="36035" y="698256"/>
                    <a:pt x="36606" y="701114"/>
                  </a:cubicBezTo>
                  <a:cubicBezTo>
                    <a:pt x="36035" y="698256"/>
                    <a:pt x="35559" y="695303"/>
                    <a:pt x="35178" y="692351"/>
                  </a:cubicBezTo>
                  <a:close/>
                  <a:moveTo>
                    <a:pt x="37083" y="703495"/>
                  </a:moveTo>
                  <a:cubicBezTo>
                    <a:pt x="37559" y="706352"/>
                    <a:pt x="38130" y="709305"/>
                    <a:pt x="38797" y="712258"/>
                  </a:cubicBezTo>
                  <a:cubicBezTo>
                    <a:pt x="38130" y="709305"/>
                    <a:pt x="37559" y="706352"/>
                    <a:pt x="37083" y="703495"/>
                  </a:cubicBezTo>
                  <a:close/>
                  <a:moveTo>
                    <a:pt x="39369" y="714544"/>
                  </a:moveTo>
                  <a:cubicBezTo>
                    <a:pt x="40035" y="717497"/>
                    <a:pt x="40702" y="720354"/>
                    <a:pt x="41559" y="723307"/>
                  </a:cubicBezTo>
                  <a:cubicBezTo>
                    <a:pt x="40702" y="720354"/>
                    <a:pt x="40035" y="717497"/>
                    <a:pt x="39369" y="714544"/>
                  </a:cubicBezTo>
                  <a:close/>
                  <a:moveTo>
                    <a:pt x="42226" y="725688"/>
                  </a:moveTo>
                  <a:cubicBezTo>
                    <a:pt x="42988" y="728546"/>
                    <a:pt x="43845" y="731403"/>
                    <a:pt x="44703" y="734261"/>
                  </a:cubicBezTo>
                  <a:cubicBezTo>
                    <a:pt x="43845" y="731403"/>
                    <a:pt x="42988" y="728546"/>
                    <a:pt x="42226" y="725688"/>
                  </a:cubicBezTo>
                  <a:close/>
                  <a:moveTo>
                    <a:pt x="45560" y="736737"/>
                  </a:moveTo>
                  <a:cubicBezTo>
                    <a:pt x="46512" y="739595"/>
                    <a:pt x="47465" y="742452"/>
                    <a:pt x="48417" y="745310"/>
                  </a:cubicBezTo>
                  <a:cubicBezTo>
                    <a:pt x="47370" y="742452"/>
                    <a:pt x="46512" y="739595"/>
                    <a:pt x="45560" y="736737"/>
                  </a:cubicBezTo>
                  <a:close/>
                  <a:moveTo>
                    <a:pt x="49370" y="747691"/>
                  </a:moveTo>
                  <a:cubicBezTo>
                    <a:pt x="50418" y="750548"/>
                    <a:pt x="51465" y="753406"/>
                    <a:pt x="52704" y="756168"/>
                  </a:cubicBezTo>
                  <a:cubicBezTo>
                    <a:pt x="51465" y="753406"/>
                    <a:pt x="50418" y="750548"/>
                    <a:pt x="49370" y="747691"/>
                  </a:cubicBezTo>
                  <a:close/>
                  <a:moveTo>
                    <a:pt x="53751" y="758645"/>
                  </a:moveTo>
                  <a:cubicBezTo>
                    <a:pt x="54990" y="761502"/>
                    <a:pt x="56133" y="764264"/>
                    <a:pt x="57466" y="767122"/>
                  </a:cubicBezTo>
                  <a:cubicBezTo>
                    <a:pt x="56133" y="764264"/>
                    <a:pt x="54894" y="761502"/>
                    <a:pt x="53751" y="758645"/>
                  </a:cubicBezTo>
                  <a:close/>
                  <a:moveTo>
                    <a:pt x="58704" y="769598"/>
                  </a:moveTo>
                  <a:cubicBezTo>
                    <a:pt x="60038" y="772361"/>
                    <a:pt x="61371" y="775123"/>
                    <a:pt x="62800" y="777885"/>
                  </a:cubicBezTo>
                  <a:cubicBezTo>
                    <a:pt x="61276" y="775123"/>
                    <a:pt x="59943" y="772361"/>
                    <a:pt x="58704" y="769598"/>
                  </a:cubicBezTo>
                  <a:close/>
                  <a:moveTo>
                    <a:pt x="64229" y="780647"/>
                  </a:moveTo>
                  <a:cubicBezTo>
                    <a:pt x="65658" y="783314"/>
                    <a:pt x="67086" y="785981"/>
                    <a:pt x="68610" y="788648"/>
                  </a:cubicBezTo>
                  <a:cubicBezTo>
                    <a:pt x="67086" y="785981"/>
                    <a:pt x="65658" y="783314"/>
                    <a:pt x="64229" y="780647"/>
                  </a:cubicBezTo>
                  <a:close/>
                  <a:moveTo>
                    <a:pt x="70515" y="791792"/>
                  </a:moveTo>
                  <a:cubicBezTo>
                    <a:pt x="72039" y="794268"/>
                    <a:pt x="73468" y="796840"/>
                    <a:pt x="75087" y="799316"/>
                  </a:cubicBezTo>
                  <a:cubicBezTo>
                    <a:pt x="73468" y="796840"/>
                    <a:pt x="72039" y="794268"/>
                    <a:pt x="70515" y="791792"/>
                  </a:cubicBezTo>
                  <a:close/>
                  <a:moveTo>
                    <a:pt x="77564" y="803031"/>
                  </a:moveTo>
                  <a:cubicBezTo>
                    <a:pt x="79088" y="805317"/>
                    <a:pt x="80517" y="807603"/>
                    <a:pt x="82136" y="809889"/>
                  </a:cubicBezTo>
                  <a:cubicBezTo>
                    <a:pt x="80612" y="807603"/>
                    <a:pt x="79088" y="805317"/>
                    <a:pt x="77564" y="803031"/>
                  </a:cubicBezTo>
                  <a:close/>
                  <a:moveTo>
                    <a:pt x="86232" y="815414"/>
                  </a:moveTo>
                  <a:cubicBezTo>
                    <a:pt x="87470" y="817033"/>
                    <a:pt x="88613" y="818747"/>
                    <a:pt x="89851" y="820367"/>
                  </a:cubicBezTo>
                  <a:cubicBezTo>
                    <a:pt x="88613" y="818747"/>
                    <a:pt x="87375" y="817033"/>
                    <a:pt x="86232" y="815414"/>
                  </a:cubicBezTo>
                  <a:close/>
                  <a:moveTo>
                    <a:pt x="98805" y="831511"/>
                  </a:moveTo>
                  <a:cubicBezTo>
                    <a:pt x="100900" y="833987"/>
                    <a:pt x="102900" y="836369"/>
                    <a:pt x="104996" y="838655"/>
                  </a:cubicBezTo>
                  <a:cubicBezTo>
                    <a:pt x="107853" y="841893"/>
                    <a:pt x="111378" y="845417"/>
                    <a:pt x="115188" y="849132"/>
                  </a:cubicBezTo>
                  <a:cubicBezTo>
                    <a:pt x="111378" y="845513"/>
                    <a:pt x="107853" y="841893"/>
                    <a:pt x="104996" y="838750"/>
                  </a:cubicBezTo>
                  <a:cubicBezTo>
                    <a:pt x="102900" y="836369"/>
                    <a:pt x="100805" y="833987"/>
                    <a:pt x="98805" y="831511"/>
                  </a:cubicBezTo>
                  <a:close/>
                  <a:moveTo>
                    <a:pt x="275112" y="960575"/>
                  </a:moveTo>
                  <a:cubicBezTo>
                    <a:pt x="277017" y="961146"/>
                    <a:pt x="279018" y="961527"/>
                    <a:pt x="280923" y="962099"/>
                  </a:cubicBezTo>
                  <a:cubicBezTo>
                    <a:pt x="279018" y="961527"/>
                    <a:pt x="277017" y="961146"/>
                    <a:pt x="275112" y="960575"/>
                  </a:cubicBezTo>
                  <a:close/>
                  <a:moveTo>
                    <a:pt x="293019" y="965147"/>
                  </a:moveTo>
                  <a:cubicBezTo>
                    <a:pt x="295401" y="965718"/>
                    <a:pt x="297877" y="966194"/>
                    <a:pt x="300354" y="966766"/>
                  </a:cubicBezTo>
                  <a:cubicBezTo>
                    <a:pt x="297877" y="966290"/>
                    <a:pt x="295401" y="965718"/>
                    <a:pt x="293019" y="965147"/>
                  </a:cubicBezTo>
                  <a:close/>
                  <a:moveTo>
                    <a:pt x="311498" y="969242"/>
                  </a:moveTo>
                  <a:cubicBezTo>
                    <a:pt x="314165" y="969814"/>
                    <a:pt x="316832" y="970290"/>
                    <a:pt x="319594" y="970766"/>
                  </a:cubicBezTo>
                  <a:cubicBezTo>
                    <a:pt x="316832" y="970290"/>
                    <a:pt x="314165" y="969814"/>
                    <a:pt x="311498" y="969242"/>
                  </a:cubicBezTo>
                  <a:close/>
                  <a:moveTo>
                    <a:pt x="330548" y="972767"/>
                  </a:moveTo>
                  <a:cubicBezTo>
                    <a:pt x="333405" y="973243"/>
                    <a:pt x="336263" y="973624"/>
                    <a:pt x="339120" y="974100"/>
                  </a:cubicBezTo>
                  <a:cubicBezTo>
                    <a:pt x="336263" y="973624"/>
                    <a:pt x="333405" y="973243"/>
                    <a:pt x="330548" y="972767"/>
                  </a:cubicBezTo>
                  <a:close/>
                  <a:moveTo>
                    <a:pt x="350265" y="975719"/>
                  </a:moveTo>
                  <a:cubicBezTo>
                    <a:pt x="353217" y="976100"/>
                    <a:pt x="356265" y="976481"/>
                    <a:pt x="359313" y="976862"/>
                  </a:cubicBezTo>
                  <a:cubicBezTo>
                    <a:pt x="356265" y="976481"/>
                    <a:pt x="353217" y="976100"/>
                    <a:pt x="350265" y="975719"/>
                  </a:cubicBezTo>
                  <a:close/>
                  <a:moveTo>
                    <a:pt x="370458" y="978101"/>
                  </a:moveTo>
                  <a:cubicBezTo>
                    <a:pt x="373601" y="978386"/>
                    <a:pt x="376839" y="978672"/>
                    <a:pt x="379983" y="978958"/>
                  </a:cubicBezTo>
                  <a:cubicBezTo>
                    <a:pt x="376839" y="978672"/>
                    <a:pt x="373696" y="978482"/>
                    <a:pt x="370458" y="978101"/>
                  </a:cubicBezTo>
                  <a:close/>
                  <a:moveTo>
                    <a:pt x="391317" y="980006"/>
                  </a:moveTo>
                  <a:cubicBezTo>
                    <a:pt x="394651" y="980291"/>
                    <a:pt x="397985" y="980482"/>
                    <a:pt x="401319" y="980672"/>
                  </a:cubicBezTo>
                  <a:cubicBezTo>
                    <a:pt x="397985" y="980387"/>
                    <a:pt x="394556" y="980196"/>
                    <a:pt x="391317" y="980006"/>
                  </a:cubicBezTo>
                  <a:close/>
                  <a:moveTo>
                    <a:pt x="412653" y="981244"/>
                  </a:moveTo>
                  <a:cubicBezTo>
                    <a:pt x="416082" y="981434"/>
                    <a:pt x="419607" y="981530"/>
                    <a:pt x="423131" y="981625"/>
                  </a:cubicBezTo>
                  <a:cubicBezTo>
                    <a:pt x="419607" y="981530"/>
                    <a:pt x="416082" y="981434"/>
                    <a:pt x="412653" y="981244"/>
                  </a:cubicBezTo>
                  <a:close/>
                  <a:moveTo>
                    <a:pt x="434466" y="982006"/>
                  </a:moveTo>
                  <a:cubicBezTo>
                    <a:pt x="438180" y="982101"/>
                    <a:pt x="441800" y="982101"/>
                    <a:pt x="445515" y="982196"/>
                  </a:cubicBezTo>
                  <a:cubicBezTo>
                    <a:pt x="441800" y="982196"/>
                    <a:pt x="438085" y="982101"/>
                    <a:pt x="434466" y="982006"/>
                  </a:cubicBezTo>
                  <a:close/>
                  <a:moveTo>
                    <a:pt x="456754" y="982196"/>
                  </a:moveTo>
                  <a:cubicBezTo>
                    <a:pt x="460659" y="982196"/>
                    <a:pt x="464565" y="982196"/>
                    <a:pt x="468470" y="982101"/>
                  </a:cubicBezTo>
                  <a:cubicBezTo>
                    <a:pt x="464469" y="982196"/>
                    <a:pt x="460564" y="982196"/>
                    <a:pt x="456754" y="982196"/>
                  </a:cubicBezTo>
                  <a:close/>
                  <a:moveTo>
                    <a:pt x="479424" y="981911"/>
                  </a:moveTo>
                  <a:cubicBezTo>
                    <a:pt x="483615" y="981815"/>
                    <a:pt x="487806" y="981720"/>
                    <a:pt x="491997" y="981530"/>
                  </a:cubicBezTo>
                  <a:cubicBezTo>
                    <a:pt x="487710" y="981720"/>
                    <a:pt x="483519" y="981815"/>
                    <a:pt x="479424" y="981911"/>
                  </a:cubicBezTo>
                  <a:close/>
                  <a:moveTo>
                    <a:pt x="502474" y="981053"/>
                  </a:moveTo>
                  <a:cubicBezTo>
                    <a:pt x="506951" y="980863"/>
                    <a:pt x="511523" y="980577"/>
                    <a:pt x="516000" y="980291"/>
                  </a:cubicBezTo>
                  <a:cubicBezTo>
                    <a:pt x="511428" y="980672"/>
                    <a:pt x="506951" y="980863"/>
                    <a:pt x="502474" y="981053"/>
                  </a:cubicBezTo>
                  <a:close/>
                  <a:moveTo>
                    <a:pt x="525715" y="979720"/>
                  </a:moveTo>
                  <a:cubicBezTo>
                    <a:pt x="530668" y="979339"/>
                    <a:pt x="535621" y="979053"/>
                    <a:pt x="540669" y="978577"/>
                  </a:cubicBezTo>
                  <a:cubicBezTo>
                    <a:pt x="535621" y="979053"/>
                    <a:pt x="530668" y="979434"/>
                    <a:pt x="525715" y="979720"/>
                  </a:cubicBezTo>
                  <a:close/>
                  <a:moveTo>
                    <a:pt x="548861" y="977910"/>
                  </a:moveTo>
                  <a:cubicBezTo>
                    <a:pt x="554481" y="977434"/>
                    <a:pt x="560100" y="976862"/>
                    <a:pt x="565815" y="976291"/>
                  </a:cubicBezTo>
                  <a:cubicBezTo>
                    <a:pt x="560196" y="976862"/>
                    <a:pt x="554481" y="977434"/>
                    <a:pt x="548861" y="977910"/>
                  </a:cubicBezTo>
                  <a:close/>
                  <a:moveTo>
                    <a:pt x="571816" y="975719"/>
                  </a:moveTo>
                  <a:cubicBezTo>
                    <a:pt x="578388" y="975053"/>
                    <a:pt x="584961" y="974291"/>
                    <a:pt x="591533" y="973529"/>
                  </a:cubicBezTo>
                  <a:cubicBezTo>
                    <a:pt x="584961" y="974291"/>
                    <a:pt x="578388" y="974957"/>
                    <a:pt x="571816" y="975719"/>
                  </a:cubicBezTo>
                  <a:close/>
                  <a:moveTo>
                    <a:pt x="2906870" y="296206"/>
                  </a:moveTo>
                  <a:cubicBezTo>
                    <a:pt x="2910013" y="293920"/>
                    <a:pt x="2913347" y="291920"/>
                    <a:pt x="2916966" y="290396"/>
                  </a:cubicBezTo>
                  <a:cubicBezTo>
                    <a:pt x="2942208" y="279728"/>
                    <a:pt x="2977355" y="288205"/>
                    <a:pt x="2996215" y="311255"/>
                  </a:cubicBezTo>
                  <a:cubicBezTo>
                    <a:pt x="3015741" y="335068"/>
                    <a:pt x="3013740" y="368786"/>
                    <a:pt x="2995167" y="388884"/>
                  </a:cubicBezTo>
                  <a:cubicBezTo>
                    <a:pt x="2992976" y="391265"/>
                    <a:pt x="2990690" y="393456"/>
                    <a:pt x="2988023" y="395361"/>
                  </a:cubicBezTo>
                  <a:cubicBezTo>
                    <a:pt x="2963067" y="413649"/>
                    <a:pt x="2924301" y="406982"/>
                    <a:pt x="2902679" y="380597"/>
                  </a:cubicBezTo>
                  <a:cubicBezTo>
                    <a:pt x="2896774" y="373358"/>
                    <a:pt x="2892582" y="365072"/>
                    <a:pt x="2890106" y="356499"/>
                  </a:cubicBezTo>
                  <a:cubicBezTo>
                    <a:pt x="2886677" y="344688"/>
                    <a:pt x="2886582" y="332401"/>
                    <a:pt x="2889820" y="321352"/>
                  </a:cubicBezTo>
                  <a:cubicBezTo>
                    <a:pt x="2892678" y="311351"/>
                    <a:pt x="2898298" y="302492"/>
                    <a:pt x="2906870" y="296206"/>
                  </a:cubicBezTo>
                  <a:close/>
                  <a:moveTo>
                    <a:pt x="2108580" y="244295"/>
                  </a:moveTo>
                  <a:cubicBezTo>
                    <a:pt x="2125058" y="231341"/>
                    <a:pt x="2141441" y="218196"/>
                    <a:pt x="2157824" y="204956"/>
                  </a:cubicBezTo>
                  <a:cubicBezTo>
                    <a:pt x="2141441" y="218196"/>
                    <a:pt x="2124963" y="231341"/>
                    <a:pt x="2108580" y="244295"/>
                  </a:cubicBezTo>
                  <a:close/>
                  <a:moveTo>
                    <a:pt x="2058573" y="283061"/>
                  </a:moveTo>
                  <a:cubicBezTo>
                    <a:pt x="2074766" y="270679"/>
                    <a:pt x="2090959" y="258201"/>
                    <a:pt x="2107056" y="245438"/>
                  </a:cubicBezTo>
                  <a:cubicBezTo>
                    <a:pt x="2090959" y="258106"/>
                    <a:pt x="2074766" y="270679"/>
                    <a:pt x="2058573" y="283061"/>
                  </a:cubicBezTo>
                  <a:close/>
                  <a:moveTo>
                    <a:pt x="2218117" y="155426"/>
                  </a:moveTo>
                  <a:cubicBezTo>
                    <a:pt x="2201830" y="169047"/>
                    <a:pt x="2185447" y="182573"/>
                    <a:pt x="2169064" y="195908"/>
                  </a:cubicBezTo>
                  <a:cubicBezTo>
                    <a:pt x="2185447" y="182477"/>
                    <a:pt x="2201830" y="169047"/>
                    <a:pt x="2218117" y="155426"/>
                  </a:cubicBezTo>
                  <a:close/>
                  <a:moveTo>
                    <a:pt x="1884742" y="409839"/>
                  </a:moveTo>
                  <a:cubicBezTo>
                    <a:pt x="1868835" y="420888"/>
                    <a:pt x="1852929" y="431747"/>
                    <a:pt x="1837022" y="442510"/>
                  </a:cubicBezTo>
                  <a:cubicBezTo>
                    <a:pt x="1852929" y="431747"/>
                    <a:pt x="1868835" y="420793"/>
                    <a:pt x="1884742" y="409839"/>
                  </a:cubicBezTo>
                  <a:close/>
                  <a:moveTo>
                    <a:pt x="2048572" y="290681"/>
                  </a:moveTo>
                  <a:cubicBezTo>
                    <a:pt x="2031904" y="303350"/>
                    <a:pt x="2015235" y="315923"/>
                    <a:pt x="1998566" y="328210"/>
                  </a:cubicBezTo>
                  <a:cubicBezTo>
                    <a:pt x="2015235" y="315923"/>
                    <a:pt x="2031904" y="303350"/>
                    <a:pt x="2048572" y="290681"/>
                  </a:cubicBezTo>
                  <a:close/>
                  <a:moveTo>
                    <a:pt x="1995899" y="330210"/>
                  </a:moveTo>
                  <a:cubicBezTo>
                    <a:pt x="1979897" y="342021"/>
                    <a:pt x="1963800" y="353737"/>
                    <a:pt x="1947798" y="365262"/>
                  </a:cubicBezTo>
                  <a:cubicBezTo>
                    <a:pt x="1963800" y="353737"/>
                    <a:pt x="1979897" y="342116"/>
                    <a:pt x="1995899" y="330210"/>
                  </a:cubicBezTo>
                  <a:close/>
                  <a:moveTo>
                    <a:pt x="1939035" y="371549"/>
                  </a:moveTo>
                  <a:cubicBezTo>
                    <a:pt x="1922176" y="383645"/>
                    <a:pt x="1905316" y="395456"/>
                    <a:pt x="1888552" y="407172"/>
                  </a:cubicBezTo>
                  <a:cubicBezTo>
                    <a:pt x="1905316" y="395552"/>
                    <a:pt x="1922176" y="383645"/>
                    <a:pt x="1939035" y="371549"/>
                  </a:cubicBezTo>
                  <a:close/>
                  <a:moveTo>
                    <a:pt x="1237423" y="778647"/>
                  </a:moveTo>
                  <a:cubicBezTo>
                    <a:pt x="1205419" y="792935"/>
                    <a:pt x="1173701" y="806555"/>
                    <a:pt x="1142268" y="819319"/>
                  </a:cubicBezTo>
                  <a:cubicBezTo>
                    <a:pt x="1173701" y="806555"/>
                    <a:pt x="1205419" y="792935"/>
                    <a:pt x="1237423" y="778647"/>
                  </a:cubicBezTo>
                  <a:close/>
                  <a:moveTo>
                    <a:pt x="1829307" y="447653"/>
                  </a:moveTo>
                  <a:cubicBezTo>
                    <a:pt x="1812447" y="458988"/>
                    <a:pt x="1795493" y="470228"/>
                    <a:pt x="1778634" y="481181"/>
                  </a:cubicBezTo>
                  <a:cubicBezTo>
                    <a:pt x="1795588" y="470228"/>
                    <a:pt x="1812447" y="458988"/>
                    <a:pt x="1829307" y="447653"/>
                  </a:cubicBezTo>
                  <a:close/>
                  <a:moveTo>
                    <a:pt x="1773967" y="484229"/>
                  </a:moveTo>
                  <a:cubicBezTo>
                    <a:pt x="1758155" y="494516"/>
                    <a:pt x="1742248" y="504708"/>
                    <a:pt x="1726437" y="514709"/>
                  </a:cubicBezTo>
                  <a:cubicBezTo>
                    <a:pt x="1742343" y="504708"/>
                    <a:pt x="1758155" y="494516"/>
                    <a:pt x="1773967" y="484229"/>
                  </a:cubicBezTo>
                  <a:close/>
                  <a:moveTo>
                    <a:pt x="1720055" y="518710"/>
                  </a:moveTo>
                  <a:cubicBezTo>
                    <a:pt x="1703101" y="529378"/>
                    <a:pt x="1686241" y="539855"/>
                    <a:pt x="1669382" y="550142"/>
                  </a:cubicBezTo>
                  <a:cubicBezTo>
                    <a:pt x="1686241" y="539855"/>
                    <a:pt x="1703101" y="529378"/>
                    <a:pt x="1720055" y="518710"/>
                  </a:cubicBezTo>
                  <a:close/>
                  <a:moveTo>
                    <a:pt x="1664048" y="553381"/>
                  </a:moveTo>
                  <a:cubicBezTo>
                    <a:pt x="1648141" y="563001"/>
                    <a:pt x="1632330" y="572526"/>
                    <a:pt x="1616518" y="581861"/>
                  </a:cubicBezTo>
                  <a:cubicBezTo>
                    <a:pt x="1632330" y="572526"/>
                    <a:pt x="1648141" y="563096"/>
                    <a:pt x="1664048" y="553381"/>
                  </a:cubicBezTo>
                  <a:close/>
                  <a:moveTo>
                    <a:pt x="1611470" y="584909"/>
                  </a:moveTo>
                  <a:cubicBezTo>
                    <a:pt x="1594611" y="594815"/>
                    <a:pt x="1577751" y="604530"/>
                    <a:pt x="1560988" y="614150"/>
                  </a:cubicBezTo>
                  <a:cubicBezTo>
                    <a:pt x="1577751" y="604530"/>
                    <a:pt x="1594611" y="594815"/>
                    <a:pt x="1611470" y="584909"/>
                  </a:cubicBezTo>
                  <a:close/>
                  <a:moveTo>
                    <a:pt x="1555082" y="617484"/>
                  </a:moveTo>
                  <a:cubicBezTo>
                    <a:pt x="1539175" y="626533"/>
                    <a:pt x="1523268" y="635391"/>
                    <a:pt x="1507362" y="644154"/>
                  </a:cubicBezTo>
                  <a:cubicBezTo>
                    <a:pt x="1523173" y="635391"/>
                    <a:pt x="1539080" y="626533"/>
                    <a:pt x="1555082" y="617484"/>
                  </a:cubicBezTo>
                  <a:close/>
                  <a:moveTo>
                    <a:pt x="1503838" y="646059"/>
                  </a:moveTo>
                  <a:cubicBezTo>
                    <a:pt x="1487073" y="655203"/>
                    <a:pt x="1470405" y="664252"/>
                    <a:pt x="1453736" y="673015"/>
                  </a:cubicBezTo>
                  <a:cubicBezTo>
                    <a:pt x="1470405" y="664252"/>
                    <a:pt x="1487073" y="655203"/>
                    <a:pt x="1503838" y="646059"/>
                  </a:cubicBezTo>
                  <a:close/>
                  <a:moveTo>
                    <a:pt x="1447450" y="676349"/>
                  </a:moveTo>
                  <a:cubicBezTo>
                    <a:pt x="1431352" y="684826"/>
                    <a:pt x="1415255" y="693208"/>
                    <a:pt x="1399253" y="701304"/>
                  </a:cubicBezTo>
                  <a:cubicBezTo>
                    <a:pt x="1415255" y="693208"/>
                    <a:pt x="1431352" y="684826"/>
                    <a:pt x="1447450" y="676349"/>
                  </a:cubicBezTo>
                  <a:close/>
                  <a:moveTo>
                    <a:pt x="1397634" y="702161"/>
                  </a:moveTo>
                  <a:cubicBezTo>
                    <a:pt x="1381060" y="710543"/>
                    <a:pt x="1364582" y="718830"/>
                    <a:pt x="1348104" y="726831"/>
                  </a:cubicBezTo>
                  <a:cubicBezTo>
                    <a:pt x="1364487" y="718830"/>
                    <a:pt x="1381060" y="710543"/>
                    <a:pt x="1397634" y="702161"/>
                  </a:cubicBezTo>
                  <a:close/>
                  <a:moveTo>
                    <a:pt x="1341436" y="730070"/>
                  </a:moveTo>
                  <a:cubicBezTo>
                    <a:pt x="1308765" y="745976"/>
                    <a:pt x="1276285" y="761216"/>
                    <a:pt x="1244186" y="775599"/>
                  </a:cubicBezTo>
                  <a:cubicBezTo>
                    <a:pt x="1276285" y="761216"/>
                    <a:pt x="1308670" y="745976"/>
                    <a:pt x="1341436" y="730070"/>
                  </a:cubicBezTo>
                  <a:close/>
                  <a:moveTo>
                    <a:pt x="675734" y="960670"/>
                  </a:moveTo>
                  <a:cubicBezTo>
                    <a:pt x="688878" y="958289"/>
                    <a:pt x="702118" y="955812"/>
                    <a:pt x="715548" y="953050"/>
                  </a:cubicBezTo>
                  <a:cubicBezTo>
                    <a:pt x="702023" y="955812"/>
                    <a:pt x="688783" y="958384"/>
                    <a:pt x="675734" y="960670"/>
                  </a:cubicBezTo>
                  <a:close/>
                  <a:moveTo>
                    <a:pt x="716882" y="952764"/>
                  </a:moveTo>
                  <a:cubicBezTo>
                    <a:pt x="730598" y="950002"/>
                    <a:pt x="744409" y="946954"/>
                    <a:pt x="758411" y="943715"/>
                  </a:cubicBezTo>
                  <a:cubicBezTo>
                    <a:pt x="744409" y="946954"/>
                    <a:pt x="730598" y="950002"/>
                    <a:pt x="716882" y="952764"/>
                  </a:cubicBezTo>
                  <a:close/>
                  <a:moveTo>
                    <a:pt x="762411" y="942858"/>
                  </a:moveTo>
                  <a:cubicBezTo>
                    <a:pt x="776223" y="939715"/>
                    <a:pt x="790034" y="936286"/>
                    <a:pt x="804131" y="932762"/>
                  </a:cubicBezTo>
                  <a:cubicBezTo>
                    <a:pt x="790034" y="936286"/>
                    <a:pt x="776127" y="939620"/>
                    <a:pt x="762411" y="942858"/>
                  </a:cubicBezTo>
                  <a:close/>
                  <a:moveTo>
                    <a:pt x="804512" y="932571"/>
                  </a:moveTo>
                  <a:cubicBezTo>
                    <a:pt x="818799" y="928952"/>
                    <a:pt x="833182" y="925142"/>
                    <a:pt x="847660" y="921046"/>
                  </a:cubicBezTo>
                  <a:cubicBezTo>
                    <a:pt x="833182" y="925142"/>
                    <a:pt x="818704" y="928952"/>
                    <a:pt x="804512" y="932571"/>
                  </a:cubicBezTo>
                  <a:close/>
                  <a:moveTo>
                    <a:pt x="852708" y="919712"/>
                  </a:moveTo>
                  <a:cubicBezTo>
                    <a:pt x="881474" y="911711"/>
                    <a:pt x="910811" y="902853"/>
                    <a:pt x="940529" y="893233"/>
                  </a:cubicBezTo>
                  <a:cubicBezTo>
                    <a:pt x="910811" y="902853"/>
                    <a:pt x="881474" y="911616"/>
                    <a:pt x="852708" y="919712"/>
                  </a:cubicBezTo>
                  <a:close/>
                  <a:moveTo>
                    <a:pt x="946339" y="891423"/>
                  </a:moveTo>
                  <a:cubicBezTo>
                    <a:pt x="975962" y="881803"/>
                    <a:pt x="1006156" y="871421"/>
                    <a:pt x="1036731" y="860276"/>
                  </a:cubicBezTo>
                  <a:cubicBezTo>
                    <a:pt x="1006061" y="871421"/>
                    <a:pt x="975962" y="881803"/>
                    <a:pt x="946339" y="891423"/>
                  </a:cubicBezTo>
                  <a:close/>
                  <a:moveTo>
                    <a:pt x="1042923" y="857895"/>
                  </a:moveTo>
                  <a:cubicBezTo>
                    <a:pt x="1073498" y="846656"/>
                    <a:pt x="1104359" y="834749"/>
                    <a:pt x="1135696" y="821986"/>
                  </a:cubicBezTo>
                  <a:cubicBezTo>
                    <a:pt x="1104454" y="834749"/>
                    <a:pt x="1073498" y="846751"/>
                    <a:pt x="1042923" y="857895"/>
                  </a:cubicBezTo>
                  <a:close/>
                  <a:moveTo>
                    <a:pt x="672972" y="961146"/>
                  </a:moveTo>
                  <a:cubicBezTo>
                    <a:pt x="659541" y="963527"/>
                    <a:pt x="646206" y="965718"/>
                    <a:pt x="633062" y="967718"/>
                  </a:cubicBezTo>
                  <a:cubicBezTo>
                    <a:pt x="646302" y="965813"/>
                    <a:pt x="659541" y="963623"/>
                    <a:pt x="672972" y="961146"/>
                  </a:cubicBezTo>
                  <a:close/>
                  <a:moveTo>
                    <a:pt x="631347" y="968004"/>
                  </a:moveTo>
                  <a:cubicBezTo>
                    <a:pt x="618393" y="969909"/>
                    <a:pt x="605725" y="971719"/>
                    <a:pt x="593152" y="973243"/>
                  </a:cubicBezTo>
                  <a:cubicBezTo>
                    <a:pt x="605630" y="971719"/>
                    <a:pt x="618393" y="970004"/>
                    <a:pt x="631347" y="968004"/>
                  </a:cubicBezTo>
                  <a:close/>
                  <a:moveTo>
                    <a:pt x="322928" y="749024"/>
                  </a:moveTo>
                  <a:cubicBezTo>
                    <a:pt x="348645" y="708067"/>
                    <a:pt x="389127" y="647678"/>
                    <a:pt x="432084" y="600053"/>
                  </a:cubicBezTo>
                  <a:cubicBezTo>
                    <a:pt x="450944" y="579194"/>
                    <a:pt x="482186" y="575479"/>
                    <a:pt x="505332" y="591290"/>
                  </a:cubicBezTo>
                  <a:lnTo>
                    <a:pt x="506570" y="592148"/>
                  </a:lnTo>
                  <a:cubicBezTo>
                    <a:pt x="532859" y="610150"/>
                    <a:pt x="538669" y="646440"/>
                    <a:pt x="519524" y="671872"/>
                  </a:cubicBezTo>
                  <a:cubicBezTo>
                    <a:pt x="488949" y="712448"/>
                    <a:pt x="445038" y="770741"/>
                    <a:pt x="415606" y="811413"/>
                  </a:cubicBezTo>
                  <a:cubicBezTo>
                    <a:pt x="397985" y="835702"/>
                    <a:pt x="364362" y="841703"/>
                    <a:pt x="339406" y="825129"/>
                  </a:cubicBezTo>
                  <a:cubicBezTo>
                    <a:pt x="323214" y="814366"/>
                    <a:pt x="314451" y="796649"/>
                    <a:pt x="314451" y="778457"/>
                  </a:cubicBezTo>
                  <a:cubicBezTo>
                    <a:pt x="314355" y="768360"/>
                    <a:pt x="317118" y="758168"/>
                    <a:pt x="322928" y="749024"/>
                  </a:cubicBezTo>
                  <a:close/>
                  <a:moveTo>
                    <a:pt x="446467" y="955145"/>
                  </a:moveTo>
                  <a:cubicBezTo>
                    <a:pt x="357027" y="956288"/>
                    <a:pt x="248442" y="942382"/>
                    <a:pt x="157860" y="885518"/>
                  </a:cubicBezTo>
                  <a:cubicBezTo>
                    <a:pt x="157764" y="885422"/>
                    <a:pt x="156717" y="884565"/>
                    <a:pt x="154907" y="883232"/>
                  </a:cubicBezTo>
                  <a:cubicBezTo>
                    <a:pt x="156621" y="884565"/>
                    <a:pt x="157764" y="885422"/>
                    <a:pt x="157860" y="885518"/>
                  </a:cubicBezTo>
                  <a:cubicBezTo>
                    <a:pt x="248442" y="942382"/>
                    <a:pt x="357123" y="956288"/>
                    <a:pt x="446467" y="955145"/>
                  </a:cubicBezTo>
                  <a:close/>
                  <a:moveTo>
                    <a:pt x="183101" y="301349"/>
                  </a:moveTo>
                  <a:cubicBezTo>
                    <a:pt x="183101" y="301349"/>
                    <a:pt x="183101" y="301254"/>
                    <a:pt x="183101" y="301349"/>
                  </a:cubicBezTo>
                  <a:cubicBezTo>
                    <a:pt x="177100" y="308207"/>
                    <a:pt x="113759" y="380978"/>
                    <a:pt x="71087" y="479276"/>
                  </a:cubicBezTo>
                  <a:cubicBezTo>
                    <a:pt x="113568" y="381550"/>
                    <a:pt x="176338" y="308969"/>
                    <a:pt x="183101" y="301349"/>
                  </a:cubicBezTo>
                  <a:close/>
                  <a:moveTo>
                    <a:pt x="32225" y="634820"/>
                  </a:moveTo>
                  <a:cubicBezTo>
                    <a:pt x="32320" y="631772"/>
                    <a:pt x="32511" y="628819"/>
                    <a:pt x="32701" y="625771"/>
                  </a:cubicBezTo>
                  <a:cubicBezTo>
                    <a:pt x="32511" y="628819"/>
                    <a:pt x="32415" y="631867"/>
                    <a:pt x="32225" y="634820"/>
                  </a:cubicBezTo>
                  <a:close/>
                  <a:moveTo>
                    <a:pt x="32892" y="623866"/>
                  </a:moveTo>
                  <a:cubicBezTo>
                    <a:pt x="33082" y="620818"/>
                    <a:pt x="33368" y="617865"/>
                    <a:pt x="33654" y="614817"/>
                  </a:cubicBezTo>
                  <a:cubicBezTo>
                    <a:pt x="33368" y="617865"/>
                    <a:pt x="33082" y="620913"/>
                    <a:pt x="32892" y="623866"/>
                  </a:cubicBezTo>
                  <a:close/>
                  <a:moveTo>
                    <a:pt x="33844" y="612912"/>
                  </a:moveTo>
                  <a:cubicBezTo>
                    <a:pt x="34130" y="609864"/>
                    <a:pt x="34511" y="606911"/>
                    <a:pt x="34892" y="603863"/>
                  </a:cubicBezTo>
                  <a:cubicBezTo>
                    <a:pt x="34606" y="606911"/>
                    <a:pt x="34225" y="609959"/>
                    <a:pt x="33844" y="612912"/>
                  </a:cubicBezTo>
                  <a:close/>
                  <a:moveTo>
                    <a:pt x="35178" y="602149"/>
                  </a:moveTo>
                  <a:cubicBezTo>
                    <a:pt x="35559" y="599101"/>
                    <a:pt x="36035" y="596148"/>
                    <a:pt x="36511" y="593100"/>
                  </a:cubicBezTo>
                  <a:cubicBezTo>
                    <a:pt x="36035" y="596053"/>
                    <a:pt x="35654" y="599101"/>
                    <a:pt x="35178" y="602149"/>
                  </a:cubicBezTo>
                  <a:close/>
                  <a:moveTo>
                    <a:pt x="36797" y="591290"/>
                  </a:moveTo>
                  <a:cubicBezTo>
                    <a:pt x="37273" y="588242"/>
                    <a:pt x="37845" y="585194"/>
                    <a:pt x="38416" y="582242"/>
                  </a:cubicBezTo>
                  <a:cubicBezTo>
                    <a:pt x="37845" y="585194"/>
                    <a:pt x="37368" y="588242"/>
                    <a:pt x="36797" y="591290"/>
                  </a:cubicBezTo>
                  <a:close/>
                  <a:moveTo>
                    <a:pt x="38797" y="580527"/>
                  </a:moveTo>
                  <a:cubicBezTo>
                    <a:pt x="39369" y="577479"/>
                    <a:pt x="40035" y="574431"/>
                    <a:pt x="40702" y="571478"/>
                  </a:cubicBezTo>
                  <a:cubicBezTo>
                    <a:pt x="40035" y="574526"/>
                    <a:pt x="39369" y="577574"/>
                    <a:pt x="38797" y="580527"/>
                  </a:cubicBezTo>
                  <a:close/>
                  <a:moveTo>
                    <a:pt x="40988" y="569954"/>
                  </a:moveTo>
                  <a:cubicBezTo>
                    <a:pt x="41655" y="566906"/>
                    <a:pt x="42417" y="563858"/>
                    <a:pt x="43083" y="560810"/>
                  </a:cubicBezTo>
                  <a:cubicBezTo>
                    <a:pt x="42417" y="563858"/>
                    <a:pt x="41655" y="566906"/>
                    <a:pt x="40988" y="569954"/>
                  </a:cubicBezTo>
                  <a:close/>
                  <a:moveTo>
                    <a:pt x="43464" y="559382"/>
                  </a:moveTo>
                  <a:cubicBezTo>
                    <a:pt x="44226" y="556334"/>
                    <a:pt x="44988" y="553286"/>
                    <a:pt x="45846" y="550238"/>
                  </a:cubicBezTo>
                  <a:cubicBezTo>
                    <a:pt x="45084" y="553286"/>
                    <a:pt x="44226" y="556334"/>
                    <a:pt x="43464" y="559382"/>
                  </a:cubicBezTo>
                  <a:close/>
                  <a:moveTo>
                    <a:pt x="46227" y="548904"/>
                  </a:moveTo>
                  <a:cubicBezTo>
                    <a:pt x="47084" y="545856"/>
                    <a:pt x="47941" y="542808"/>
                    <a:pt x="48894" y="539760"/>
                  </a:cubicBezTo>
                  <a:cubicBezTo>
                    <a:pt x="47941" y="542808"/>
                    <a:pt x="47084" y="545856"/>
                    <a:pt x="46227" y="548904"/>
                  </a:cubicBezTo>
                  <a:close/>
                  <a:moveTo>
                    <a:pt x="49179" y="538617"/>
                  </a:moveTo>
                  <a:cubicBezTo>
                    <a:pt x="50132" y="535569"/>
                    <a:pt x="51084" y="532521"/>
                    <a:pt x="52037" y="529473"/>
                  </a:cubicBezTo>
                  <a:cubicBezTo>
                    <a:pt x="51084" y="532426"/>
                    <a:pt x="50132" y="535474"/>
                    <a:pt x="49179" y="538617"/>
                  </a:cubicBezTo>
                  <a:close/>
                  <a:moveTo>
                    <a:pt x="52418" y="528330"/>
                  </a:moveTo>
                  <a:cubicBezTo>
                    <a:pt x="53466" y="525187"/>
                    <a:pt x="54418" y="522139"/>
                    <a:pt x="55561" y="519091"/>
                  </a:cubicBezTo>
                  <a:cubicBezTo>
                    <a:pt x="54418" y="522139"/>
                    <a:pt x="53370" y="525282"/>
                    <a:pt x="52418" y="528330"/>
                  </a:cubicBezTo>
                  <a:close/>
                  <a:moveTo>
                    <a:pt x="55752" y="518234"/>
                  </a:moveTo>
                  <a:cubicBezTo>
                    <a:pt x="56799" y="515090"/>
                    <a:pt x="57942" y="512042"/>
                    <a:pt x="59085" y="508899"/>
                  </a:cubicBezTo>
                  <a:cubicBezTo>
                    <a:pt x="57942" y="512042"/>
                    <a:pt x="56799" y="515186"/>
                    <a:pt x="55752" y="518234"/>
                  </a:cubicBezTo>
                  <a:close/>
                  <a:moveTo>
                    <a:pt x="59371" y="508328"/>
                  </a:moveTo>
                  <a:cubicBezTo>
                    <a:pt x="60514" y="505184"/>
                    <a:pt x="61752" y="502041"/>
                    <a:pt x="62895" y="498993"/>
                  </a:cubicBezTo>
                  <a:cubicBezTo>
                    <a:pt x="61657" y="502041"/>
                    <a:pt x="60514" y="505184"/>
                    <a:pt x="59371" y="508328"/>
                  </a:cubicBezTo>
                  <a:close/>
                  <a:moveTo>
                    <a:pt x="63086" y="498517"/>
                  </a:moveTo>
                  <a:cubicBezTo>
                    <a:pt x="64324" y="495374"/>
                    <a:pt x="65562" y="492230"/>
                    <a:pt x="66801" y="489182"/>
                  </a:cubicBezTo>
                  <a:cubicBezTo>
                    <a:pt x="65562" y="492230"/>
                    <a:pt x="64324" y="495374"/>
                    <a:pt x="63086" y="498517"/>
                  </a:cubicBezTo>
                  <a:close/>
                  <a:moveTo>
                    <a:pt x="66991" y="488801"/>
                  </a:moveTo>
                  <a:cubicBezTo>
                    <a:pt x="68325" y="485658"/>
                    <a:pt x="69563" y="482515"/>
                    <a:pt x="70992" y="479467"/>
                  </a:cubicBezTo>
                  <a:cubicBezTo>
                    <a:pt x="69658" y="482515"/>
                    <a:pt x="68325" y="485658"/>
                    <a:pt x="66991" y="488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76A30CA-7355-63BF-7B88-376E3527D65D}"/>
                </a:ext>
              </a:extLst>
            </p:cNvPr>
            <p:cNvSpPr/>
            <p:nvPr/>
          </p:nvSpPr>
          <p:spPr>
            <a:xfrm>
              <a:off x="10127388" y="5123203"/>
              <a:ext cx="77306" cy="75522"/>
            </a:xfrm>
            <a:custGeom>
              <a:avLst/>
              <a:gdLst>
                <a:gd name="connsiteX0" fmla="*/ 12283 w 77306"/>
                <a:gd name="connsiteY0" fmla="*/ 6530 h 75522"/>
                <a:gd name="connsiteX1" fmla="*/ 9711 w 77306"/>
                <a:gd name="connsiteY1" fmla="*/ 59680 h 75522"/>
                <a:gd name="connsiteX2" fmla="*/ 63432 w 77306"/>
                <a:gd name="connsiteY2" fmla="*/ 69014 h 75522"/>
                <a:gd name="connsiteX3" fmla="*/ 68671 w 77306"/>
                <a:gd name="connsiteY3" fmla="*/ 16055 h 75522"/>
                <a:gd name="connsiteX4" fmla="*/ 12283 w 77306"/>
                <a:gd name="connsiteY4" fmla="*/ 6530 h 7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06" h="75522">
                  <a:moveTo>
                    <a:pt x="12283" y="6530"/>
                  </a:moveTo>
                  <a:cubicBezTo>
                    <a:pt x="-3338" y="18151"/>
                    <a:pt x="-3909" y="43106"/>
                    <a:pt x="9711" y="59680"/>
                  </a:cubicBezTo>
                  <a:cubicBezTo>
                    <a:pt x="23332" y="76349"/>
                    <a:pt x="47716" y="80539"/>
                    <a:pt x="63432" y="69014"/>
                  </a:cubicBezTo>
                  <a:cubicBezTo>
                    <a:pt x="79244" y="57394"/>
                    <a:pt x="82292" y="32819"/>
                    <a:pt x="68671" y="16055"/>
                  </a:cubicBezTo>
                  <a:cubicBezTo>
                    <a:pt x="54955" y="-613"/>
                    <a:pt x="27999" y="-5186"/>
                    <a:pt x="12283" y="6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866633F-B1A8-0D35-5486-410B4B4FFAAB}"/>
                </a:ext>
              </a:extLst>
            </p:cNvPr>
            <p:cNvSpPr/>
            <p:nvPr/>
          </p:nvSpPr>
          <p:spPr>
            <a:xfrm>
              <a:off x="8615356" y="4665393"/>
              <a:ext cx="245393" cy="216088"/>
            </a:xfrm>
            <a:custGeom>
              <a:avLst/>
              <a:gdLst>
                <a:gd name="connsiteX0" fmla="*/ 21556 w 245393"/>
                <a:gd name="connsiteY0" fmla="*/ 201640 h 216088"/>
                <a:gd name="connsiteX1" fmla="*/ 101661 w 245393"/>
                <a:gd name="connsiteY1" fmla="*/ 200593 h 216088"/>
                <a:gd name="connsiteX2" fmla="*/ 223296 w 245393"/>
                <a:gd name="connsiteY2" fmla="*/ 100390 h 216088"/>
                <a:gd name="connsiteX3" fmla="*/ 245394 w 245393"/>
                <a:gd name="connsiteY3" fmla="*/ 55813 h 216088"/>
                <a:gd name="connsiteX4" fmla="*/ 231011 w 245393"/>
                <a:gd name="connsiteY4" fmla="*/ 18379 h 216088"/>
                <a:gd name="connsiteX5" fmla="*/ 159859 w 245393"/>
                <a:gd name="connsiteY5" fmla="*/ 8664 h 216088"/>
                <a:gd name="connsiteX6" fmla="*/ 22890 w 245393"/>
                <a:gd name="connsiteY6" fmla="*/ 107629 h 216088"/>
                <a:gd name="connsiteX7" fmla="*/ 21556 w 245393"/>
                <a:gd name="connsiteY7" fmla="*/ 201640 h 21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393" h="216088">
                  <a:moveTo>
                    <a:pt x="21556" y="201640"/>
                  </a:moveTo>
                  <a:cubicBezTo>
                    <a:pt x="44797" y="221357"/>
                    <a:pt x="78897" y="220786"/>
                    <a:pt x="101661" y="200593"/>
                  </a:cubicBezTo>
                  <a:cubicBezTo>
                    <a:pt x="149477" y="157921"/>
                    <a:pt x="192435" y="123821"/>
                    <a:pt x="223296" y="100390"/>
                  </a:cubicBezTo>
                  <a:cubicBezTo>
                    <a:pt x="237869" y="89341"/>
                    <a:pt x="245394" y="72672"/>
                    <a:pt x="245394" y="55813"/>
                  </a:cubicBezTo>
                  <a:cubicBezTo>
                    <a:pt x="245394" y="42573"/>
                    <a:pt x="240726" y="29143"/>
                    <a:pt x="231011" y="18379"/>
                  </a:cubicBezTo>
                  <a:cubicBezTo>
                    <a:pt x="212723" y="-1718"/>
                    <a:pt x="182719" y="-5909"/>
                    <a:pt x="159859" y="8664"/>
                  </a:cubicBezTo>
                  <a:cubicBezTo>
                    <a:pt x="113758" y="38001"/>
                    <a:pt x="67371" y="72005"/>
                    <a:pt x="22890" y="107629"/>
                  </a:cubicBezTo>
                  <a:cubicBezTo>
                    <a:pt x="-7114" y="131536"/>
                    <a:pt x="-7686" y="176875"/>
                    <a:pt x="21556" y="2016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D7457C2-5F74-4C0A-2D6E-F77647E2D245}"/>
                </a:ext>
              </a:extLst>
            </p:cNvPr>
            <p:cNvSpPr/>
            <p:nvPr/>
          </p:nvSpPr>
          <p:spPr>
            <a:xfrm>
              <a:off x="8343955" y="4581842"/>
              <a:ext cx="208578" cy="204683"/>
            </a:xfrm>
            <a:custGeom>
              <a:avLst/>
              <a:gdLst>
                <a:gd name="connsiteX0" fmla="*/ 12350 w 208578"/>
                <a:gd name="connsiteY0" fmla="*/ 123171 h 204683"/>
                <a:gd name="connsiteX1" fmla="*/ 15398 w 208578"/>
                <a:gd name="connsiteY1" fmla="*/ 191370 h 204683"/>
                <a:gd name="connsiteX2" fmla="*/ 83121 w 208578"/>
                <a:gd name="connsiteY2" fmla="*/ 190703 h 204683"/>
                <a:gd name="connsiteX3" fmla="*/ 193230 w 208578"/>
                <a:gd name="connsiteY3" fmla="*/ 85452 h 204683"/>
                <a:gd name="connsiteX4" fmla="*/ 193706 w 208578"/>
                <a:gd name="connsiteY4" fmla="*/ 14681 h 204683"/>
                <a:gd name="connsiteX5" fmla="*/ 192754 w 208578"/>
                <a:gd name="connsiteY5" fmla="*/ 13824 h 204683"/>
                <a:gd name="connsiteX6" fmla="*/ 128269 w 208578"/>
                <a:gd name="connsiteY6" fmla="*/ 10586 h 204683"/>
                <a:gd name="connsiteX7" fmla="*/ 12350 w 208578"/>
                <a:gd name="connsiteY7" fmla="*/ 123171 h 20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578" h="204683">
                  <a:moveTo>
                    <a:pt x="12350" y="123171"/>
                  </a:moveTo>
                  <a:cubicBezTo>
                    <a:pt x="-5271" y="142983"/>
                    <a:pt x="-3842" y="173177"/>
                    <a:pt x="15398" y="191370"/>
                  </a:cubicBezTo>
                  <a:cubicBezTo>
                    <a:pt x="34543" y="209372"/>
                    <a:pt x="64452" y="209087"/>
                    <a:pt x="83121" y="190703"/>
                  </a:cubicBezTo>
                  <a:cubicBezTo>
                    <a:pt x="114458" y="159938"/>
                    <a:pt x="160845" y="116027"/>
                    <a:pt x="193230" y="85452"/>
                  </a:cubicBezTo>
                  <a:cubicBezTo>
                    <a:pt x="213518" y="66307"/>
                    <a:pt x="213709" y="34112"/>
                    <a:pt x="193706" y="14681"/>
                  </a:cubicBezTo>
                  <a:lnTo>
                    <a:pt x="192754" y="13824"/>
                  </a:lnTo>
                  <a:cubicBezTo>
                    <a:pt x="175132" y="-3321"/>
                    <a:pt x="147510" y="-4654"/>
                    <a:pt x="128269" y="10586"/>
                  </a:cubicBezTo>
                  <a:cubicBezTo>
                    <a:pt x="84264" y="45447"/>
                    <a:pt x="40449" y="91548"/>
                    <a:pt x="12350" y="123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5DE857CE-8A4E-EA6A-4645-D26A4D77CCC0}"/>
                </a:ext>
              </a:extLst>
            </p:cNvPr>
            <p:cNvSpPr/>
            <p:nvPr/>
          </p:nvSpPr>
          <p:spPr>
            <a:xfrm>
              <a:off x="8333922" y="4371448"/>
              <a:ext cx="127635" cy="127635"/>
            </a:xfrm>
            <a:custGeom>
              <a:avLst/>
              <a:gdLst>
                <a:gd name="connsiteX0" fmla="*/ 127635 w 127635"/>
                <a:gd name="connsiteY0" fmla="*/ 63818 h 127635"/>
                <a:gd name="connsiteX1" fmla="*/ 63818 w 127635"/>
                <a:gd name="connsiteY1" fmla="*/ 127635 h 127635"/>
                <a:gd name="connsiteX2" fmla="*/ 0 w 127635"/>
                <a:gd name="connsiteY2" fmla="*/ 63818 h 127635"/>
                <a:gd name="connsiteX3" fmla="*/ 63818 w 127635"/>
                <a:gd name="connsiteY3" fmla="*/ 0 h 127635"/>
                <a:gd name="connsiteX4" fmla="*/ 127635 w 127635"/>
                <a:gd name="connsiteY4" fmla="*/ 63818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" h="127635">
                  <a:moveTo>
                    <a:pt x="127635" y="63818"/>
                  </a:moveTo>
                  <a:cubicBezTo>
                    <a:pt x="127635" y="99063"/>
                    <a:pt x="99063" y="127635"/>
                    <a:pt x="63818" y="127635"/>
                  </a:cubicBezTo>
                  <a:cubicBezTo>
                    <a:pt x="28572" y="127635"/>
                    <a:pt x="0" y="99063"/>
                    <a:pt x="0" y="63818"/>
                  </a:cubicBezTo>
                  <a:cubicBezTo>
                    <a:pt x="0" y="28572"/>
                    <a:pt x="28572" y="0"/>
                    <a:pt x="63818" y="0"/>
                  </a:cubicBezTo>
                  <a:cubicBezTo>
                    <a:pt x="99063" y="0"/>
                    <a:pt x="127635" y="28572"/>
                    <a:pt x="127635" y="63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A79075-CF83-48C6-73C6-DFB8F1F26E42}"/>
              </a:ext>
            </a:extLst>
          </p:cNvPr>
          <p:cNvSpPr/>
          <p:nvPr/>
        </p:nvSpPr>
        <p:spPr>
          <a:xfrm>
            <a:off x="9056914" y="-129194"/>
            <a:ext cx="2639786" cy="986307"/>
          </a:xfrm>
          <a:prstGeom prst="roundRect">
            <a:avLst>
              <a:gd name="adj" fmla="val 4332"/>
            </a:avLst>
          </a:prstGeom>
          <a:solidFill>
            <a:schemeClr val="bg1"/>
          </a:solidFill>
          <a:ln>
            <a:noFill/>
          </a:ln>
          <a:effectLst>
            <a:outerShdw blurRad="762000" dist="190500" dir="1800000" sx="102000" sy="102000" algn="ctr" rotWithShape="0">
              <a:schemeClr val="tx1">
                <a:lumMod val="75000"/>
                <a:lumOff val="25000"/>
                <a:alpha val="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75EF54E-74D7-A2B9-118E-04F7AC1E8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3279" y="275818"/>
            <a:ext cx="2187054" cy="3398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52195F-A35D-4F93-2870-8286E2D83131}"/>
              </a:ext>
            </a:extLst>
          </p:cNvPr>
          <p:cNvSpPr txBox="1"/>
          <p:nvPr/>
        </p:nvSpPr>
        <p:spPr>
          <a:xfrm>
            <a:off x="898526" y="3572484"/>
            <a:ext cx="5754531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4400" dirty="0">
                <a:latin typeface="+mj-lt"/>
              </a:rPr>
              <a:t>Cloud Architecture on Azure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55D0CA-DDC0-F42A-5D85-F8FA2D73A206}"/>
              </a:ext>
            </a:extLst>
          </p:cNvPr>
          <p:cNvSpPr txBox="1"/>
          <p:nvPr/>
        </p:nvSpPr>
        <p:spPr>
          <a:xfrm>
            <a:off x="898526" y="5856413"/>
            <a:ext cx="6300560" cy="3562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050" dirty="0"/>
              <a:t>With </a:t>
            </a:r>
            <a:r>
              <a:rPr lang="en-US" sz="1400" dirty="0">
                <a:latin typeface="+mj-lt"/>
              </a:rPr>
              <a:t>Kevin Dockx / Architect</a:t>
            </a:r>
            <a:endParaRPr lang="en-US" sz="1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1384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F1F6D-022B-5374-C89E-F9D7D003C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1AB76D-A314-61E8-8C6A-A4D1DB20C1E1}"/>
              </a:ext>
            </a:extLst>
          </p:cNvPr>
          <p:cNvSpPr txBox="1"/>
          <p:nvPr/>
        </p:nvSpPr>
        <p:spPr>
          <a:xfrm>
            <a:off x="477795" y="858354"/>
            <a:ext cx="5708821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Law#2: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sz="54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“why” is more important than “how”</a:t>
            </a:r>
          </a:p>
          <a:p>
            <a:pPr algn="l">
              <a:lnSpc>
                <a:spcPct val="100000"/>
              </a:lnSpc>
              <a:spcAft>
                <a:spcPts val="0"/>
              </a:spcAft>
            </a:pPr>
            <a:endParaRPr lang="en-US" sz="66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2131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8C256-A834-051F-AC03-A691279AB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82648-C2BC-42B5-8F51-56BE192E911C}"/>
              </a:ext>
            </a:extLst>
          </p:cNvPr>
          <p:cNvSpPr txBox="1"/>
          <p:nvPr/>
        </p:nvSpPr>
        <p:spPr>
          <a:xfrm>
            <a:off x="469557" y="336455"/>
            <a:ext cx="570882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Cloud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Architectures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D02DF-E526-DD52-AA49-8114B490F535}"/>
              </a:ext>
            </a:extLst>
          </p:cNvPr>
          <p:cNvSpPr txBox="1"/>
          <p:nvPr/>
        </p:nvSpPr>
        <p:spPr>
          <a:xfrm>
            <a:off x="1392194" y="1364208"/>
            <a:ext cx="4645541" cy="791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Make use of services provided by cloud platforms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217FCC-F1B0-BD43-BCA8-040E931B6863}"/>
              </a:ext>
            </a:extLst>
          </p:cNvPr>
          <p:cNvSpPr/>
          <p:nvPr/>
        </p:nvSpPr>
        <p:spPr>
          <a:xfrm>
            <a:off x="469557" y="138657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01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F168FD-34B1-EF00-262B-F18D20F89D3B}"/>
              </a:ext>
            </a:extLst>
          </p:cNvPr>
          <p:cNvSpPr txBox="1"/>
          <p:nvPr/>
        </p:nvSpPr>
        <p:spPr>
          <a:xfrm>
            <a:off x="1392194" y="2646052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Typically support good scalability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7F86F9-20EC-D0B2-2345-F6231FCAF55F}"/>
              </a:ext>
            </a:extLst>
          </p:cNvPr>
          <p:cNvSpPr/>
          <p:nvPr/>
        </p:nvSpPr>
        <p:spPr>
          <a:xfrm>
            <a:off x="469557" y="2450665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02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61D55D-6730-2110-8234-3B7CC8BBD7D7}"/>
              </a:ext>
            </a:extLst>
          </p:cNvPr>
          <p:cNvSpPr txBox="1"/>
          <p:nvPr/>
        </p:nvSpPr>
        <p:spPr>
          <a:xfrm>
            <a:off x="1392194" y="3527080"/>
            <a:ext cx="4645541" cy="791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Are often designed with resilience in mind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D08740-5233-18E7-24EA-F2C0666F5568}"/>
              </a:ext>
            </a:extLst>
          </p:cNvPr>
          <p:cNvSpPr/>
          <p:nvPr/>
        </p:nvSpPr>
        <p:spPr>
          <a:xfrm>
            <a:off x="469557" y="3514757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03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8A86E0-5D1C-BF9E-4F59-68E344759735}"/>
              </a:ext>
            </a:extLst>
          </p:cNvPr>
          <p:cNvSpPr txBox="1"/>
          <p:nvPr/>
        </p:nvSpPr>
        <p:spPr>
          <a:xfrm>
            <a:off x="1392194" y="4768207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Can be very cost efficient (if done right)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A7E2EE-B38B-DAEF-98A0-1BE8584106EC}"/>
              </a:ext>
            </a:extLst>
          </p:cNvPr>
          <p:cNvSpPr/>
          <p:nvPr/>
        </p:nvSpPr>
        <p:spPr>
          <a:xfrm>
            <a:off x="469557" y="4572820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04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6F8B5-CE6D-CF2B-4D1F-AAA1D9E8016B}"/>
              </a:ext>
            </a:extLst>
          </p:cNvPr>
          <p:cNvSpPr txBox="1"/>
          <p:nvPr/>
        </p:nvSpPr>
        <p:spPr>
          <a:xfrm>
            <a:off x="1392194" y="5683924"/>
            <a:ext cx="4645541" cy="791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Typically support easier increased security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717B9A8-DA68-12A7-5F82-AD563D361A76}"/>
              </a:ext>
            </a:extLst>
          </p:cNvPr>
          <p:cNvSpPr/>
          <p:nvPr/>
        </p:nvSpPr>
        <p:spPr>
          <a:xfrm>
            <a:off x="469557" y="563088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05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864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3" grpId="0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8EC5F-2BBA-E700-6075-7CFA30D64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DA8DAB-191D-E91A-65EB-1A09735F03D9}"/>
              </a:ext>
            </a:extLst>
          </p:cNvPr>
          <p:cNvSpPr txBox="1"/>
          <p:nvPr/>
        </p:nvSpPr>
        <p:spPr>
          <a:xfrm>
            <a:off x="469557" y="336455"/>
            <a:ext cx="59515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Microservices in the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Cloud 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40A1A-0729-5762-7883-86796F119D89}"/>
              </a:ext>
            </a:extLst>
          </p:cNvPr>
          <p:cNvSpPr txBox="1"/>
          <p:nvPr/>
        </p:nvSpPr>
        <p:spPr>
          <a:xfrm>
            <a:off x="1392194" y="1581960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Scalability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31C538-1D00-9A4A-E0F6-0EFFAC247B20}"/>
              </a:ext>
            </a:extLst>
          </p:cNvPr>
          <p:cNvSpPr/>
          <p:nvPr/>
        </p:nvSpPr>
        <p:spPr>
          <a:xfrm>
            <a:off x="469557" y="138657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01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31375-B182-1E16-3D3E-6465D0C26CEC}"/>
              </a:ext>
            </a:extLst>
          </p:cNvPr>
          <p:cNvSpPr txBox="1"/>
          <p:nvPr/>
        </p:nvSpPr>
        <p:spPr>
          <a:xfrm>
            <a:off x="1392194" y="2732770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Resilience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D06B82-739C-3C3F-4405-74EE119AC2DF}"/>
              </a:ext>
            </a:extLst>
          </p:cNvPr>
          <p:cNvSpPr/>
          <p:nvPr/>
        </p:nvSpPr>
        <p:spPr>
          <a:xfrm>
            <a:off x="469557" y="253738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02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6C773E-7412-D022-FA0C-CEC31F52BDB0}"/>
              </a:ext>
            </a:extLst>
          </p:cNvPr>
          <p:cNvSpPr txBox="1"/>
          <p:nvPr/>
        </p:nvSpPr>
        <p:spPr>
          <a:xfrm>
            <a:off x="1392194" y="3883580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Cost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F93916-33E6-9856-8942-C2BB6C2B6F50}"/>
              </a:ext>
            </a:extLst>
          </p:cNvPr>
          <p:cNvSpPr/>
          <p:nvPr/>
        </p:nvSpPr>
        <p:spPr>
          <a:xfrm>
            <a:off x="469557" y="368819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03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DC557-C1E5-E636-E600-F7B6E4015664}"/>
              </a:ext>
            </a:extLst>
          </p:cNvPr>
          <p:cNvSpPr txBox="1"/>
          <p:nvPr/>
        </p:nvSpPr>
        <p:spPr>
          <a:xfrm>
            <a:off x="1392194" y="5034394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DevOps integration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8EE3F8-D615-13DA-3394-D74A44AD11AE}"/>
              </a:ext>
            </a:extLst>
          </p:cNvPr>
          <p:cNvSpPr/>
          <p:nvPr/>
        </p:nvSpPr>
        <p:spPr>
          <a:xfrm>
            <a:off x="469557" y="4839007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04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703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35715-C608-4AE4-06D7-74DC87842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FCCF53-276B-D12C-40DA-7A37AD1858F1}"/>
              </a:ext>
            </a:extLst>
          </p:cNvPr>
          <p:cNvSpPr txBox="1"/>
          <p:nvPr/>
        </p:nvSpPr>
        <p:spPr>
          <a:xfrm>
            <a:off x="469557" y="336455"/>
            <a:ext cx="59515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Event-driven in the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Cloud 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9D0F1-1011-3710-47B2-6C7236AA311D}"/>
              </a:ext>
            </a:extLst>
          </p:cNvPr>
          <p:cNvSpPr txBox="1"/>
          <p:nvPr/>
        </p:nvSpPr>
        <p:spPr>
          <a:xfrm>
            <a:off x="1392194" y="1581960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Scalability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5A98CF-ADA8-F406-8D5C-21DD3CD1BCE6}"/>
              </a:ext>
            </a:extLst>
          </p:cNvPr>
          <p:cNvSpPr/>
          <p:nvPr/>
        </p:nvSpPr>
        <p:spPr>
          <a:xfrm>
            <a:off x="469557" y="138657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01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B6C0F2-C5F7-BAD3-9147-3571A85C74D7}"/>
              </a:ext>
            </a:extLst>
          </p:cNvPr>
          <p:cNvSpPr txBox="1"/>
          <p:nvPr/>
        </p:nvSpPr>
        <p:spPr>
          <a:xfrm>
            <a:off x="1392194" y="2732770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Resilience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23F8E39-7691-E20B-D368-743EE217633A}"/>
              </a:ext>
            </a:extLst>
          </p:cNvPr>
          <p:cNvSpPr/>
          <p:nvPr/>
        </p:nvSpPr>
        <p:spPr>
          <a:xfrm>
            <a:off x="469557" y="253738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02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E4CB28-A2A2-73A2-0181-DED39CB4E5CC}"/>
              </a:ext>
            </a:extLst>
          </p:cNvPr>
          <p:cNvSpPr txBox="1"/>
          <p:nvPr/>
        </p:nvSpPr>
        <p:spPr>
          <a:xfrm>
            <a:off x="1392194" y="3883580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Cost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7B18E1-6CF8-1ED5-D575-A04D24E104A6}"/>
              </a:ext>
            </a:extLst>
          </p:cNvPr>
          <p:cNvSpPr/>
          <p:nvPr/>
        </p:nvSpPr>
        <p:spPr>
          <a:xfrm>
            <a:off x="469557" y="368819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03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A910F6-3891-6363-45CF-59E4D983DBDB}"/>
              </a:ext>
            </a:extLst>
          </p:cNvPr>
          <p:cNvSpPr txBox="1"/>
          <p:nvPr/>
        </p:nvSpPr>
        <p:spPr>
          <a:xfrm>
            <a:off x="1392194" y="5034394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Real-time processing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7A04365-65D1-270C-1D0E-4C098D0E6942}"/>
              </a:ext>
            </a:extLst>
          </p:cNvPr>
          <p:cNvSpPr/>
          <p:nvPr/>
        </p:nvSpPr>
        <p:spPr>
          <a:xfrm>
            <a:off x="469557" y="4839007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04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369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CE0F8-9C84-70F8-EFF1-013A8BD68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70278-F99D-C38C-66F5-4B342AA90720}"/>
              </a:ext>
            </a:extLst>
          </p:cNvPr>
          <p:cNvSpPr txBox="1"/>
          <p:nvPr/>
        </p:nvSpPr>
        <p:spPr>
          <a:xfrm>
            <a:off x="469557" y="336455"/>
            <a:ext cx="595156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Web-Queue-Worker </a:t>
            </a:r>
            <a:b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in the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Cloud 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4A669-E6C0-1494-2BD7-89239D93AD45}"/>
              </a:ext>
            </a:extLst>
          </p:cNvPr>
          <p:cNvSpPr txBox="1"/>
          <p:nvPr/>
        </p:nvSpPr>
        <p:spPr>
          <a:xfrm>
            <a:off x="1392194" y="2140760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Scalability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BD45D4-EADA-5F69-9B60-21FD8B2B2216}"/>
              </a:ext>
            </a:extLst>
          </p:cNvPr>
          <p:cNvSpPr/>
          <p:nvPr/>
        </p:nvSpPr>
        <p:spPr>
          <a:xfrm>
            <a:off x="469557" y="194537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01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199521-9004-1264-EB20-4FFD64B26837}"/>
              </a:ext>
            </a:extLst>
          </p:cNvPr>
          <p:cNvSpPr txBox="1"/>
          <p:nvPr/>
        </p:nvSpPr>
        <p:spPr>
          <a:xfrm>
            <a:off x="1392194" y="3291570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Resilience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F4B0A6-839C-5EBD-74E7-713581D319AE}"/>
              </a:ext>
            </a:extLst>
          </p:cNvPr>
          <p:cNvSpPr/>
          <p:nvPr/>
        </p:nvSpPr>
        <p:spPr>
          <a:xfrm>
            <a:off x="469557" y="309618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02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F7B9FC-227B-79BB-3ABA-AA91C1B5C83F}"/>
              </a:ext>
            </a:extLst>
          </p:cNvPr>
          <p:cNvSpPr txBox="1"/>
          <p:nvPr/>
        </p:nvSpPr>
        <p:spPr>
          <a:xfrm>
            <a:off x="1392194" y="4442380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Cost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BD77E6-943F-595E-58E7-36C340DD1B71}"/>
              </a:ext>
            </a:extLst>
          </p:cNvPr>
          <p:cNvSpPr/>
          <p:nvPr/>
        </p:nvSpPr>
        <p:spPr>
          <a:xfrm>
            <a:off x="469557" y="424699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03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805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5" grpId="0"/>
      <p:bldP spid="16" grpId="0" animBg="1"/>
      <p:bldP spid="17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E1B98-1A0A-F278-CAC8-B1199648A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A9D960-8FD8-F5C9-AD4A-93D63510D96E}"/>
              </a:ext>
            </a:extLst>
          </p:cNvPr>
          <p:cNvSpPr txBox="1"/>
          <p:nvPr/>
        </p:nvSpPr>
        <p:spPr>
          <a:xfrm>
            <a:off x="469557" y="336455"/>
            <a:ext cx="59515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Gathering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Characteristics 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B4337-EAF9-CC67-2D2D-CF0D8325700E}"/>
              </a:ext>
            </a:extLst>
          </p:cNvPr>
          <p:cNvSpPr txBox="1"/>
          <p:nvPr/>
        </p:nvSpPr>
        <p:spPr>
          <a:xfrm>
            <a:off x="1392194" y="1581960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Existing documentation and code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72D6A7-1EE5-708F-3260-CD7178173974}"/>
              </a:ext>
            </a:extLst>
          </p:cNvPr>
          <p:cNvSpPr/>
          <p:nvPr/>
        </p:nvSpPr>
        <p:spPr>
          <a:xfrm>
            <a:off x="469557" y="138657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01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1DC6AC-EF04-D97D-2E0A-462F7572E6CA}"/>
              </a:ext>
            </a:extLst>
          </p:cNvPr>
          <p:cNvSpPr txBox="1"/>
          <p:nvPr/>
        </p:nvSpPr>
        <p:spPr>
          <a:xfrm>
            <a:off x="1392194" y="2519410"/>
            <a:ext cx="4645541" cy="791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Interview stakeholders (technical and non-technical)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A362C7-AF79-1212-8EF6-FC09ECA265C3}"/>
              </a:ext>
            </a:extLst>
          </p:cNvPr>
          <p:cNvSpPr/>
          <p:nvPr/>
        </p:nvSpPr>
        <p:spPr>
          <a:xfrm>
            <a:off x="469557" y="253738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02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E1006C-15CD-1587-0836-5674D86CF6D7}"/>
              </a:ext>
            </a:extLst>
          </p:cNvPr>
          <p:cNvSpPr txBox="1"/>
          <p:nvPr/>
        </p:nvSpPr>
        <p:spPr>
          <a:xfrm>
            <a:off x="1392194" y="3883580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Conduct workshop(s)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E3ED0A-B137-F9F7-D468-736CD810F632}"/>
              </a:ext>
            </a:extLst>
          </p:cNvPr>
          <p:cNvSpPr/>
          <p:nvPr/>
        </p:nvSpPr>
        <p:spPr>
          <a:xfrm>
            <a:off x="469557" y="368819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03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9B4BF2-CD9D-EEFF-16D7-78C82008EB9D}"/>
              </a:ext>
            </a:extLst>
          </p:cNvPr>
          <p:cNvSpPr txBox="1"/>
          <p:nvPr/>
        </p:nvSpPr>
        <p:spPr>
          <a:xfrm>
            <a:off x="1392194" y="4821034"/>
            <a:ext cx="4645541" cy="791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Consider budget, technical knowledge, current market situation, …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3F977B-4E55-D202-4F3E-A4EB23590D3A}"/>
              </a:ext>
            </a:extLst>
          </p:cNvPr>
          <p:cNvSpPr/>
          <p:nvPr/>
        </p:nvSpPr>
        <p:spPr>
          <a:xfrm>
            <a:off x="469557" y="4839007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04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018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7820E-4A5C-2D54-C1FE-8D563B791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DDDD73-3305-789B-E147-B5A5D8D8031C}"/>
              </a:ext>
            </a:extLst>
          </p:cNvPr>
          <p:cNvSpPr txBox="1"/>
          <p:nvPr/>
        </p:nvSpPr>
        <p:spPr>
          <a:xfrm>
            <a:off x="469557" y="336455"/>
            <a:ext cx="59515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Pillar 1: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Reliability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2B237-E4BC-10A6-4391-20429228F971}"/>
              </a:ext>
            </a:extLst>
          </p:cNvPr>
          <p:cNvSpPr txBox="1"/>
          <p:nvPr/>
        </p:nvSpPr>
        <p:spPr>
          <a:xfrm>
            <a:off x="1392192" y="1386573"/>
            <a:ext cx="4500606" cy="791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Making sure the application keeps working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1547D8-1178-2304-2F63-DA4D2BB4E7E7}"/>
              </a:ext>
            </a:extLst>
          </p:cNvPr>
          <p:cNvSpPr/>
          <p:nvPr/>
        </p:nvSpPr>
        <p:spPr>
          <a:xfrm>
            <a:off x="469557" y="138657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01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781B20-5F1B-8CC5-C22A-0D98E3A23764}"/>
              </a:ext>
            </a:extLst>
          </p:cNvPr>
          <p:cNvSpPr txBox="1"/>
          <p:nvPr/>
        </p:nvSpPr>
        <p:spPr>
          <a:xfrm>
            <a:off x="1392192" y="2695068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Designing for resilience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E82911-F9B3-45B8-9BB7-45C80E37440C}"/>
              </a:ext>
            </a:extLst>
          </p:cNvPr>
          <p:cNvSpPr/>
          <p:nvPr/>
        </p:nvSpPr>
        <p:spPr>
          <a:xfrm>
            <a:off x="469557" y="253738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02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46729D-6207-9633-66FB-CAD840C11F37}"/>
              </a:ext>
            </a:extLst>
          </p:cNvPr>
          <p:cNvSpPr txBox="1"/>
          <p:nvPr/>
        </p:nvSpPr>
        <p:spPr>
          <a:xfrm>
            <a:off x="1392193" y="3845877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Recovery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EDA2AF-8E5F-846F-E273-FDFA8077F2CA}"/>
              </a:ext>
            </a:extLst>
          </p:cNvPr>
          <p:cNvSpPr/>
          <p:nvPr/>
        </p:nvSpPr>
        <p:spPr>
          <a:xfrm>
            <a:off x="469557" y="368819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03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3C33A5-A138-FC57-B8EE-108D68B6B5E3}"/>
              </a:ext>
            </a:extLst>
          </p:cNvPr>
          <p:cNvSpPr txBox="1"/>
          <p:nvPr/>
        </p:nvSpPr>
        <p:spPr>
          <a:xfrm>
            <a:off x="1392191" y="4996686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KISS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E1FB03-D511-8745-A2A3-1BF66B203D47}"/>
              </a:ext>
            </a:extLst>
          </p:cNvPr>
          <p:cNvSpPr/>
          <p:nvPr/>
        </p:nvSpPr>
        <p:spPr>
          <a:xfrm>
            <a:off x="469557" y="4839007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04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494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8B522-0419-FDDA-38AB-C617C7FE7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50934C-836A-43F6-BCE0-268C3987C9C3}"/>
              </a:ext>
            </a:extLst>
          </p:cNvPr>
          <p:cNvSpPr txBox="1"/>
          <p:nvPr/>
        </p:nvSpPr>
        <p:spPr>
          <a:xfrm>
            <a:off x="477795" y="1643184"/>
            <a:ext cx="5708821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Workload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A collection of resources and components that deliver a specific business function or service</a:t>
            </a:r>
            <a:endParaRPr lang="en-US" sz="66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408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D018E-8230-3E0C-3156-83FC26AC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DF2F29-71BD-92ED-DFEF-6D366061AC2D}"/>
              </a:ext>
            </a:extLst>
          </p:cNvPr>
          <p:cNvSpPr txBox="1"/>
          <p:nvPr/>
        </p:nvSpPr>
        <p:spPr>
          <a:xfrm>
            <a:off x="469557" y="336455"/>
            <a:ext cx="59515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Pillar 2: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Security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06D3CE-F45B-DE18-EFAA-835CA80A55CF}"/>
              </a:ext>
            </a:extLst>
          </p:cNvPr>
          <p:cNvSpPr txBox="1"/>
          <p:nvPr/>
        </p:nvSpPr>
        <p:spPr>
          <a:xfrm>
            <a:off x="1392192" y="1544255"/>
            <a:ext cx="4500606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Confidentiality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25DAAF-70D9-9AFE-7A20-EF09294C984B}"/>
              </a:ext>
            </a:extLst>
          </p:cNvPr>
          <p:cNvSpPr/>
          <p:nvPr/>
        </p:nvSpPr>
        <p:spPr>
          <a:xfrm>
            <a:off x="469557" y="138657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01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DEECDF-07D8-712F-A405-ECC4A8110BC6}"/>
              </a:ext>
            </a:extLst>
          </p:cNvPr>
          <p:cNvSpPr txBox="1"/>
          <p:nvPr/>
        </p:nvSpPr>
        <p:spPr>
          <a:xfrm>
            <a:off x="1392192" y="2695067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Integrity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B06730-50BB-8B75-FA5E-0E63ED2C0C5B}"/>
              </a:ext>
            </a:extLst>
          </p:cNvPr>
          <p:cNvSpPr/>
          <p:nvPr/>
        </p:nvSpPr>
        <p:spPr>
          <a:xfrm>
            <a:off x="469557" y="253738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02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91A90F-6CD9-9D40-FDE4-31A775E76178}"/>
              </a:ext>
            </a:extLst>
          </p:cNvPr>
          <p:cNvSpPr txBox="1"/>
          <p:nvPr/>
        </p:nvSpPr>
        <p:spPr>
          <a:xfrm>
            <a:off x="1392193" y="3845877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Availability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CBE79D-7D1F-46A3-01DD-8A869019976F}"/>
              </a:ext>
            </a:extLst>
          </p:cNvPr>
          <p:cNvSpPr/>
          <p:nvPr/>
        </p:nvSpPr>
        <p:spPr>
          <a:xfrm>
            <a:off x="469557" y="368819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03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67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5" grpId="0"/>
      <p:bldP spid="16" grpId="0" animBg="1"/>
      <p:bldP spid="17" grpId="0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D8A3B-287E-512F-1237-04A6E1320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DED552-C75B-571A-C42D-C8724C1B4812}"/>
              </a:ext>
            </a:extLst>
          </p:cNvPr>
          <p:cNvSpPr txBox="1"/>
          <p:nvPr/>
        </p:nvSpPr>
        <p:spPr>
          <a:xfrm>
            <a:off x="469557" y="336455"/>
            <a:ext cx="59515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Pillar 3: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Cost Optimization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35AA4-02A5-250A-70D5-EAB8901C30FD}"/>
              </a:ext>
            </a:extLst>
          </p:cNvPr>
          <p:cNvSpPr txBox="1"/>
          <p:nvPr/>
        </p:nvSpPr>
        <p:spPr>
          <a:xfrm>
            <a:off x="1392192" y="1386573"/>
            <a:ext cx="4500606" cy="791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Identifying where you’re wasting money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B4DF65-3126-88C3-1524-284AC8D8BECC}"/>
              </a:ext>
            </a:extLst>
          </p:cNvPr>
          <p:cNvSpPr/>
          <p:nvPr/>
        </p:nvSpPr>
        <p:spPr>
          <a:xfrm>
            <a:off x="469557" y="138657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01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630DC4-445E-9D9C-07F0-84218A11AA83}"/>
              </a:ext>
            </a:extLst>
          </p:cNvPr>
          <p:cNvSpPr txBox="1"/>
          <p:nvPr/>
        </p:nvSpPr>
        <p:spPr>
          <a:xfrm>
            <a:off x="1392192" y="2695068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Designing in a cost-effective way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751786-F2A3-B0F7-53E0-9ECC2FC06249}"/>
              </a:ext>
            </a:extLst>
          </p:cNvPr>
          <p:cNvSpPr/>
          <p:nvPr/>
        </p:nvSpPr>
        <p:spPr>
          <a:xfrm>
            <a:off x="469557" y="253738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02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14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5" grpId="0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66711-741D-9FC0-5BCA-3C605E3C0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ACAC8D-4FB5-0DCE-5071-ADA660798A9D}"/>
              </a:ext>
            </a:extLst>
          </p:cNvPr>
          <p:cNvSpPr txBox="1"/>
          <p:nvPr/>
        </p:nvSpPr>
        <p:spPr>
          <a:xfrm>
            <a:off x="469557" y="336455"/>
            <a:ext cx="570882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Architecting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Your System 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861556-3310-8CC9-AB86-2971B509748C}"/>
              </a:ext>
            </a:extLst>
          </p:cNvPr>
          <p:cNvSpPr txBox="1"/>
          <p:nvPr/>
        </p:nvSpPr>
        <p:spPr>
          <a:xfrm>
            <a:off x="1392194" y="1581960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Architecture characteristics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74F143-B5C8-B982-D8BD-ADFA8F660E87}"/>
              </a:ext>
            </a:extLst>
          </p:cNvPr>
          <p:cNvSpPr/>
          <p:nvPr/>
        </p:nvSpPr>
        <p:spPr>
          <a:xfrm>
            <a:off x="469557" y="138657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01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12FD15-9D44-5BCE-62C3-BF0202E04BF9}"/>
              </a:ext>
            </a:extLst>
          </p:cNvPr>
          <p:cNvSpPr txBox="1"/>
          <p:nvPr/>
        </p:nvSpPr>
        <p:spPr>
          <a:xfrm>
            <a:off x="1392194" y="2732770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Architecture decisions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CF5514-61C0-631E-70AE-E3FECA1B68B5}"/>
              </a:ext>
            </a:extLst>
          </p:cNvPr>
          <p:cNvSpPr/>
          <p:nvPr/>
        </p:nvSpPr>
        <p:spPr>
          <a:xfrm>
            <a:off x="469557" y="253738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02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4FD98B-E992-E556-E9C5-F05DFECF12CD}"/>
              </a:ext>
            </a:extLst>
          </p:cNvPr>
          <p:cNvSpPr txBox="1"/>
          <p:nvPr/>
        </p:nvSpPr>
        <p:spPr>
          <a:xfrm>
            <a:off x="1392194" y="3883580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Design principles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6DDF99E-E5A3-08A5-876A-987B20D1C5A1}"/>
              </a:ext>
            </a:extLst>
          </p:cNvPr>
          <p:cNvSpPr/>
          <p:nvPr/>
        </p:nvSpPr>
        <p:spPr>
          <a:xfrm>
            <a:off x="469557" y="368819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03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ED01DA-99D8-C7E5-847D-BAF5FAF8120B}"/>
              </a:ext>
            </a:extLst>
          </p:cNvPr>
          <p:cNvSpPr txBox="1"/>
          <p:nvPr/>
        </p:nvSpPr>
        <p:spPr>
          <a:xfrm>
            <a:off x="1392194" y="4852014"/>
            <a:ext cx="4645541" cy="791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Structure: architectural style(s) and patterns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3B06594-87D7-4EFA-4058-A4C8BAB008B6}"/>
              </a:ext>
            </a:extLst>
          </p:cNvPr>
          <p:cNvSpPr/>
          <p:nvPr/>
        </p:nvSpPr>
        <p:spPr>
          <a:xfrm>
            <a:off x="469557" y="4839007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04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651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29447-851B-06B1-7C14-11C6155A4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CFCD4F-002E-DD13-2193-A86ED97AB750}"/>
              </a:ext>
            </a:extLst>
          </p:cNvPr>
          <p:cNvSpPr txBox="1"/>
          <p:nvPr/>
        </p:nvSpPr>
        <p:spPr>
          <a:xfrm>
            <a:off x="469557" y="336455"/>
            <a:ext cx="595156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Pillar 4: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Operational Excellence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E960A-3B47-5B8E-5C24-C67A1039E4D5}"/>
              </a:ext>
            </a:extLst>
          </p:cNvPr>
          <p:cNvSpPr txBox="1"/>
          <p:nvPr/>
        </p:nvSpPr>
        <p:spPr>
          <a:xfrm>
            <a:off x="1392192" y="2021775"/>
            <a:ext cx="4500606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Automation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1903D9-367B-F1DC-4850-8A74590F75CF}"/>
              </a:ext>
            </a:extLst>
          </p:cNvPr>
          <p:cNvSpPr/>
          <p:nvPr/>
        </p:nvSpPr>
        <p:spPr>
          <a:xfrm>
            <a:off x="469557" y="186409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01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D61D11-7B35-7F67-16B9-1A55FB700A17}"/>
              </a:ext>
            </a:extLst>
          </p:cNvPr>
          <p:cNvSpPr txBox="1"/>
          <p:nvPr/>
        </p:nvSpPr>
        <p:spPr>
          <a:xfrm>
            <a:off x="1392192" y="3014901"/>
            <a:ext cx="4645541" cy="791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Standardizing and adopting methodologies like SCRUM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932417-CADD-CFDE-A417-240CEC71EA9C}"/>
              </a:ext>
            </a:extLst>
          </p:cNvPr>
          <p:cNvSpPr/>
          <p:nvPr/>
        </p:nvSpPr>
        <p:spPr>
          <a:xfrm>
            <a:off x="469557" y="301490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02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7945A1-0FE4-5C96-021B-8A8E3B79AB94}"/>
              </a:ext>
            </a:extLst>
          </p:cNvPr>
          <p:cNvSpPr txBox="1"/>
          <p:nvPr/>
        </p:nvSpPr>
        <p:spPr>
          <a:xfrm>
            <a:off x="1392193" y="4323397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Monitoring tools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F52DDA-A9C0-7F4C-0F1E-EC2D0196603A}"/>
              </a:ext>
            </a:extLst>
          </p:cNvPr>
          <p:cNvSpPr/>
          <p:nvPr/>
        </p:nvSpPr>
        <p:spPr>
          <a:xfrm>
            <a:off x="469557" y="416571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03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764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5" grpId="0"/>
      <p:bldP spid="16" grpId="0" animBg="1"/>
      <p:bldP spid="17" grpId="0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3CEA7-55B6-74D5-D7CD-C0B9DFED1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0E3E7E-6EA9-9627-4343-625AAB0096F7}"/>
              </a:ext>
            </a:extLst>
          </p:cNvPr>
          <p:cNvSpPr txBox="1"/>
          <p:nvPr/>
        </p:nvSpPr>
        <p:spPr>
          <a:xfrm>
            <a:off x="469557" y="336455"/>
            <a:ext cx="595156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Pillar 5: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Performance Efficiency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1022E-07C4-F654-D2BA-2E3B655B8AC8}"/>
              </a:ext>
            </a:extLst>
          </p:cNvPr>
          <p:cNvSpPr txBox="1"/>
          <p:nvPr/>
        </p:nvSpPr>
        <p:spPr>
          <a:xfrm>
            <a:off x="1392192" y="2021775"/>
            <a:ext cx="4500606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Scalability and elasticity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BCE1AC-A7CD-C040-B4EA-5117A6156467}"/>
              </a:ext>
            </a:extLst>
          </p:cNvPr>
          <p:cNvSpPr/>
          <p:nvPr/>
        </p:nvSpPr>
        <p:spPr>
          <a:xfrm>
            <a:off x="469557" y="186409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01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7C445C-E170-7CDC-76B8-36FCC5CE6FC2}"/>
              </a:ext>
            </a:extLst>
          </p:cNvPr>
          <p:cNvSpPr txBox="1"/>
          <p:nvPr/>
        </p:nvSpPr>
        <p:spPr>
          <a:xfrm>
            <a:off x="1392192" y="3014901"/>
            <a:ext cx="4645541" cy="791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Implementing measures to sustain performance over time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CA0EE16-1680-1DFB-CA13-1852ADF0E270}"/>
              </a:ext>
            </a:extLst>
          </p:cNvPr>
          <p:cNvSpPr/>
          <p:nvPr/>
        </p:nvSpPr>
        <p:spPr>
          <a:xfrm>
            <a:off x="469557" y="301490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02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EF9DF-38D4-A295-4DB5-60FD1473D491}"/>
              </a:ext>
            </a:extLst>
          </p:cNvPr>
          <p:cNvSpPr txBox="1"/>
          <p:nvPr/>
        </p:nvSpPr>
        <p:spPr>
          <a:xfrm>
            <a:off x="1392193" y="4323397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Monitoring performance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EED176-CA8D-FA57-7D57-9A717BC7D299}"/>
              </a:ext>
            </a:extLst>
          </p:cNvPr>
          <p:cNvSpPr/>
          <p:nvPr/>
        </p:nvSpPr>
        <p:spPr>
          <a:xfrm>
            <a:off x="469557" y="416571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03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417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5" grpId="0"/>
      <p:bldP spid="16" grpId="0" animBg="1"/>
      <p:bldP spid="17" grpId="0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E47F5-695C-CBCE-3C91-D0E1F3AB5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6B37AF-8163-5421-65AF-EB6792E21FF8}"/>
              </a:ext>
            </a:extLst>
          </p:cNvPr>
          <p:cNvSpPr txBox="1"/>
          <p:nvPr/>
        </p:nvSpPr>
        <p:spPr>
          <a:xfrm>
            <a:off x="469557" y="336455"/>
            <a:ext cx="6002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Common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Design Principles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31A82-FE16-093A-A06B-B79336A032FF}"/>
              </a:ext>
            </a:extLst>
          </p:cNvPr>
          <p:cNvSpPr txBox="1"/>
          <p:nvPr/>
        </p:nvSpPr>
        <p:spPr>
          <a:xfrm>
            <a:off x="1392194" y="1557248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Strive to enable architectural evolution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BB88CB-E8A4-655F-FA11-5E2396DAFE24}"/>
              </a:ext>
            </a:extLst>
          </p:cNvPr>
          <p:cNvSpPr/>
          <p:nvPr/>
        </p:nvSpPr>
        <p:spPr>
          <a:xfrm>
            <a:off x="469557" y="138657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01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869D3B-6AF4-9C59-D5D6-DE0E369B9A9F}"/>
              </a:ext>
            </a:extLst>
          </p:cNvPr>
          <p:cNvSpPr txBox="1"/>
          <p:nvPr/>
        </p:nvSpPr>
        <p:spPr>
          <a:xfrm>
            <a:off x="1392194" y="2646052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Use data to make decisions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0CF1C0-913E-E330-7361-41F59F8B6006}"/>
              </a:ext>
            </a:extLst>
          </p:cNvPr>
          <p:cNvSpPr/>
          <p:nvPr/>
        </p:nvSpPr>
        <p:spPr>
          <a:xfrm>
            <a:off x="469557" y="2450665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02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F55D4-C64E-BD10-158B-7AEC1883C92F}"/>
              </a:ext>
            </a:extLst>
          </p:cNvPr>
          <p:cNvSpPr txBox="1"/>
          <p:nvPr/>
        </p:nvSpPr>
        <p:spPr>
          <a:xfrm>
            <a:off x="1392194" y="3720120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Educate and enable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718E51-5596-23BE-9F15-0BBC42969E4C}"/>
              </a:ext>
            </a:extLst>
          </p:cNvPr>
          <p:cNvSpPr/>
          <p:nvPr/>
        </p:nvSpPr>
        <p:spPr>
          <a:xfrm>
            <a:off x="469557" y="3514757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03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FF13FE-B3F2-828C-751A-36620A37DC6F}"/>
              </a:ext>
            </a:extLst>
          </p:cNvPr>
          <p:cNvSpPr txBox="1"/>
          <p:nvPr/>
        </p:nvSpPr>
        <p:spPr>
          <a:xfrm>
            <a:off x="1392194" y="4768207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Automate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0F21EAA-7E1F-F3A0-0698-2975BFE65ECB}"/>
              </a:ext>
            </a:extLst>
          </p:cNvPr>
          <p:cNvSpPr/>
          <p:nvPr/>
        </p:nvSpPr>
        <p:spPr>
          <a:xfrm>
            <a:off x="469557" y="4572820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04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9B045-C419-E5EF-E9DF-BA6C82FD851B}"/>
              </a:ext>
            </a:extLst>
          </p:cNvPr>
          <p:cNvSpPr txBox="1"/>
          <p:nvPr/>
        </p:nvSpPr>
        <p:spPr>
          <a:xfrm>
            <a:off x="1392194" y="5795684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Avoid unnecessary complexity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25CE93-35CE-708C-A4E3-F5B96FEB1297}"/>
              </a:ext>
            </a:extLst>
          </p:cNvPr>
          <p:cNvSpPr/>
          <p:nvPr/>
        </p:nvSpPr>
        <p:spPr>
          <a:xfrm>
            <a:off x="469557" y="563088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05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32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3" grpId="0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CEF36-BB5A-F7CB-5579-BD6976B57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2839E4-92D4-1DCD-81B1-52742B496CFF}"/>
              </a:ext>
            </a:extLst>
          </p:cNvPr>
          <p:cNvSpPr txBox="1"/>
          <p:nvPr/>
        </p:nvSpPr>
        <p:spPr>
          <a:xfrm>
            <a:off x="469557" y="336455"/>
            <a:ext cx="6002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Federated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Identity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9E7AC13-6CF1-B914-EF29-E02ADA2CF4F8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FD0A3-F6DF-4D1E-2F34-1E722F3B1839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Reliability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962AC4-EE93-B2E0-7883-83E57BDE48F4}"/>
              </a:ext>
            </a:extLst>
          </p:cNvPr>
          <p:cNvGrpSpPr/>
          <p:nvPr/>
        </p:nvGrpSpPr>
        <p:grpSpPr>
          <a:xfrm>
            <a:off x="469557" y="1153943"/>
            <a:ext cx="544512" cy="544512"/>
            <a:chOff x="5465764" y="899943"/>
            <a:chExt cx="544512" cy="54451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A481934-03D3-669B-79F6-6E21BE8E2EB4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3" name="Graphic 16" descr="Checkmark">
              <a:extLst>
                <a:ext uri="{FF2B5EF4-FFF2-40B4-BE49-F238E27FC236}">
                  <a16:creationId xmlns:a16="http://schemas.microsoft.com/office/drawing/2014/main" id="{06C2F6C5-F656-C2F2-006A-EAA4FE33D1F8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CF5B5F4-D6E1-5787-5D34-2BC59C3A2D92}"/>
              </a:ext>
            </a:extLst>
          </p:cNvPr>
          <p:cNvSpPr/>
          <p:nvPr/>
        </p:nvSpPr>
        <p:spPr>
          <a:xfrm>
            <a:off x="744193" y="2291678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8AFBEC-37F7-B05B-8179-92D200169784}"/>
              </a:ext>
            </a:extLst>
          </p:cNvPr>
          <p:cNvSpPr txBox="1"/>
          <p:nvPr/>
        </p:nvSpPr>
        <p:spPr>
          <a:xfrm>
            <a:off x="1193297" y="2360372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Authentication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3AAFF4C-204E-E45E-FE97-50DF72F557D0}"/>
              </a:ext>
            </a:extLst>
          </p:cNvPr>
          <p:cNvGrpSpPr/>
          <p:nvPr/>
        </p:nvGrpSpPr>
        <p:grpSpPr>
          <a:xfrm>
            <a:off x="469557" y="2102178"/>
            <a:ext cx="544512" cy="544512"/>
            <a:chOff x="5465764" y="899943"/>
            <a:chExt cx="544512" cy="5445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E1BCE2A-8EE3-4327-C011-B20DE3C75D52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46" name="Graphic 16" descr="Checkmark">
              <a:extLst>
                <a:ext uri="{FF2B5EF4-FFF2-40B4-BE49-F238E27FC236}">
                  <a16:creationId xmlns:a16="http://schemas.microsoft.com/office/drawing/2014/main" id="{51F5F8F3-A1AD-23F2-4104-8A0682872BF0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A03ADC1-DC20-811D-848F-7A89B85E718C}"/>
              </a:ext>
            </a:extLst>
          </p:cNvPr>
          <p:cNvSpPr/>
          <p:nvPr/>
        </p:nvSpPr>
        <p:spPr>
          <a:xfrm>
            <a:off x="744193" y="3235194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A69168-1943-BC80-08AD-DE2678BFDE0A}"/>
              </a:ext>
            </a:extLst>
          </p:cNvPr>
          <p:cNvSpPr txBox="1"/>
          <p:nvPr/>
        </p:nvSpPr>
        <p:spPr>
          <a:xfrm>
            <a:off x="1193297" y="3303888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Authorization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F1F6F9-C4C0-BD50-1088-021974030B60}"/>
              </a:ext>
            </a:extLst>
          </p:cNvPr>
          <p:cNvGrpSpPr/>
          <p:nvPr/>
        </p:nvGrpSpPr>
        <p:grpSpPr>
          <a:xfrm>
            <a:off x="469557" y="3045694"/>
            <a:ext cx="544512" cy="544512"/>
            <a:chOff x="5465764" y="899943"/>
            <a:chExt cx="544512" cy="54451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926F34F-8038-36DB-8554-1AD3E7AD019F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51" name="Graphic 16" descr="Checkmark">
              <a:extLst>
                <a:ext uri="{FF2B5EF4-FFF2-40B4-BE49-F238E27FC236}">
                  <a16:creationId xmlns:a16="http://schemas.microsoft.com/office/drawing/2014/main" id="{8E57CA06-FE63-CA13-8D37-1F344991424D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6121A79-5763-23D0-17DE-49F130AA3FFD}"/>
              </a:ext>
            </a:extLst>
          </p:cNvPr>
          <p:cNvSpPr/>
          <p:nvPr/>
        </p:nvSpPr>
        <p:spPr>
          <a:xfrm>
            <a:off x="744193" y="4178710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22BEEF-CDDD-A2AD-558D-0B49B3328074}"/>
              </a:ext>
            </a:extLst>
          </p:cNvPr>
          <p:cNvSpPr txBox="1"/>
          <p:nvPr/>
        </p:nvSpPr>
        <p:spPr>
          <a:xfrm>
            <a:off x="1193297" y="4247404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Security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69152B-3EE5-8D69-32F8-A879EB999633}"/>
              </a:ext>
            </a:extLst>
          </p:cNvPr>
          <p:cNvGrpSpPr/>
          <p:nvPr/>
        </p:nvGrpSpPr>
        <p:grpSpPr>
          <a:xfrm>
            <a:off x="469557" y="3989210"/>
            <a:ext cx="544512" cy="544512"/>
            <a:chOff x="5465764" y="899943"/>
            <a:chExt cx="544512" cy="54451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1D85D59-D5D3-FAC5-3778-43615172ABC2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56" name="Graphic 16" descr="Checkmark">
              <a:extLst>
                <a:ext uri="{FF2B5EF4-FFF2-40B4-BE49-F238E27FC236}">
                  <a16:creationId xmlns:a16="http://schemas.microsoft.com/office/drawing/2014/main" id="{648FAB18-9E09-72F6-3F0A-BC219B5EE17D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6DCAFADD-C6BB-84B9-E1A1-AD9438141E9B}"/>
              </a:ext>
            </a:extLst>
          </p:cNvPr>
          <p:cNvSpPr/>
          <p:nvPr/>
        </p:nvSpPr>
        <p:spPr>
          <a:xfrm>
            <a:off x="744193" y="5095907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205EF3-49B0-1D33-AC69-9AD4CACFDAF2}"/>
              </a:ext>
            </a:extLst>
          </p:cNvPr>
          <p:cNvSpPr txBox="1"/>
          <p:nvPr/>
        </p:nvSpPr>
        <p:spPr>
          <a:xfrm>
            <a:off x="1193297" y="5164601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Reusability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78DCF94-C499-5A1A-64F5-C6FC3DEA2FBB}"/>
              </a:ext>
            </a:extLst>
          </p:cNvPr>
          <p:cNvGrpSpPr/>
          <p:nvPr/>
        </p:nvGrpSpPr>
        <p:grpSpPr>
          <a:xfrm>
            <a:off x="469557" y="4906407"/>
            <a:ext cx="544512" cy="544512"/>
            <a:chOff x="5465764" y="899943"/>
            <a:chExt cx="544512" cy="54451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95E98C0-2F01-852E-772C-570A329E3079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61" name="Graphic 16" descr="Checkmark">
              <a:extLst>
                <a:ext uri="{FF2B5EF4-FFF2-40B4-BE49-F238E27FC236}">
                  <a16:creationId xmlns:a16="http://schemas.microsoft.com/office/drawing/2014/main" id="{49CCD34E-4948-2875-FDDA-E83BB7CA6173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E3EC8EF-0B95-420A-410B-FD3A0067837F}"/>
              </a:ext>
            </a:extLst>
          </p:cNvPr>
          <p:cNvSpPr/>
          <p:nvPr/>
        </p:nvSpPr>
        <p:spPr>
          <a:xfrm>
            <a:off x="744193" y="5986767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00255-C2D4-5152-8D42-CB9A1340C624}"/>
              </a:ext>
            </a:extLst>
          </p:cNvPr>
          <p:cNvSpPr txBox="1"/>
          <p:nvPr/>
        </p:nvSpPr>
        <p:spPr>
          <a:xfrm>
            <a:off x="1193297" y="6055461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Maintainability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7B5682-DAB2-1AE0-EA71-3BF3E2B4835F}"/>
              </a:ext>
            </a:extLst>
          </p:cNvPr>
          <p:cNvGrpSpPr/>
          <p:nvPr/>
        </p:nvGrpSpPr>
        <p:grpSpPr>
          <a:xfrm>
            <a:off x="469557" y="5797267"/>
            <a:ext cx="544512" cy="544512"/>
            <a:chOff x="5465764" y="899943"/>
            <a:chExt cx="544512" cy="54451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F348AD-1568-70F0-37CE-B721B272E218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9" name="Graphic 16" descr="Checkmark">
              <a:extLst>
                <a:ext uri="{FF2B5EF4-FFF2-40B4-BE49-F238E27FC236}">
                  <a16:creationId xmlns:a16="http://schemas.microsoft.com/office/drawing/2014/main" id="{9EF29A4A-E699-3E64-8681-6030BA6BF94E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84193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2" grpId="0" animBg="1"/>
      <p:bldP spid="43" grpId="0"/>
      <p:bldP spid="47" grpId="0" animBg="1"/>
      <p:bldP spid="48" grpId="0"/>
      <p:bldP spid="52" grpId="0" animBg="1"/>
      <p:bldP spid="53" grpId="0"/>
      <p:bldP spid="57" grpId="0" animBg="1"/>
      <p:bldP spid="58" grpId="0"/>
      <p:bldP spid="3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426C1-93E0-07A5-781F-EBF9D038C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7D76C-BF50-925B-57CA-22F13B218F30}"/>
              </a:ext>
            </a:extLst>
          </p:cNvPr>
          <p:cNvSpPr txBox="1"/>
          <p:nvPr/>
        </p:nvSpPr>
        <p:spPr>
          <a:xfrm>
            <a:off x="469557" y="336455"/>
            <a:ext cx="6002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Federated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Identity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D2BEB34-FC8E-3419-E3E8-493BA98F799A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04CD8-35DE-5A96-2B2C-9B5FD249FAFB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Security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B83DDD0-41F2-AE07-8DF1-77345D929547}"/>
              </a:ext>
            </a:extLst>
          </p:cNvPr>
          <p:cNvSpPr/>
          <p:nvPr/>
        </p:nvSpPr>
        <p:spPr>
          <a:xfrm>
            <a:off x="744193" y="2291678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C5C7D6-3A3E-D1D6-3BC4-2144A7A099DE}"/>
              </a:ext>
            </a:extLst>
          </p:cNvPr>
          <p:cNvSpPr txBox="1"/>
          <p:nvPr/>
        </p:nvSpPr>
        <p:spPr>
          <a:xfrm>
            <a:off x="1193297" y="2360372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Performance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293FAA7-B0FA-5E61-3F36-8BB5D3669CB2}"/>
              </a:ext>
            </a:extLst>
          </p:cNvPr>
          <p:cNvSpPr/>
          <p:nvPr/>
        </p:nvSpPr>
        <p:spPr>
          <a:xfrm>
            <a:off x="744193" y="3235194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A2D7719-0F93-5DD5-91DD-0A6034D36A92}"/>
              </a:ext>
            </a:extLst>
          </p:cNvPr>
          <p:cNvSpPr txBox="1"/>
          <p:nvPr/>
        </p:nvSpPr>
        <p:spPr>
          <a:xfrm>
            <a:off x="1193297" y="3303888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Simplicity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D81CE3-9CE5-EA18-A68B-959591E49A6A}"/>
              </a:ext>
            </a:extLst>
          </p:cNvPr>
          <p:cNvGrpSpPr/>
          <p:nvPr/>
        </p:nvGrpSpPr>
        <p:grpSpPr>
          <a:xfrm>
            <a:off x="469557" y="3066667"/>
            <a:ext cx="544512" cy="544512"/>
            <a:chOff x="5465764" y="3371850"/>
            <a:chExt cx="544512" cy="54451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1581582-32BC-B67B-928A-FA6349B82C70}"/>
                </a:ext>
              </a:extLst>
            </p:cNvPr>
            <p:cNvSpPr/>
            <p:nvPr/>
          </p:nvSpPr>
          <p:spPr>
            <a:xfrm>
              <a:off x="5465764" y="3371850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6" name="Graphic 21" descr="Close">
              <a:extLst>
                <a:ext uri="{FF2B5EF4-FFF2-40B4-BE49-F238E27FC236}">
                  <a16:creationId xmlns:a16="http://schemas.microsoft.com/office/drawing/2014/main" id="{235E2B1F-000A-0C3D-1A57-DC0BF4B0E5CA}"/>
                </a:ext>
              </a:extLst>
            </p:cNvPr>
            <p:cNvSpPr/>
            <p:nvPr/>
          </p:nvSpPr>
          <p:spPr>
            <a:xfrm>
              <a:off x="5620546" y="3526631"/>
              <a:ext cx="234948" cy="234950"/>
            </a:xfrm>
            <a:custGeom>
              <a:avLst/>
              <a:gdLst>
                <a:gd name="connsiteX0" fmla="*/ 674370 w 674370"/>
                <a:gd name="connsiteY0" fmla="*/ 80963 h 674370"/>
                <a:gd name="connsiteX1" fmla="*/ 593408 w 674370"/>
                <a:gd name="connsiteY1" fmla="*/ 0 h 674370"/>
                <a:gd name="connsiteX2" fmla="*/ 337185 w 674370"/>
                <a:gd name="connsiteY2" fmla="*/ 256223 h 674370"/>
                <a:gd name="connsiteX3" fmla="*/ 80963 w 674370"/>
                <a:gd name="connsiteY3" fmla="*/ 0 h 674370"/>
                <a:gd name="connsiteX4" fmla="*/ 0 w 674370"/>
                <a:gd name="connsiteY4" fmla="*/ 80963 h 674370"/>
                <a:gd name="connsiteX5" fmla="*/ 256223 w 674370"/>
                <a:gd name="connsiteY5" fmla="*/ 337185 h 674370"/>
                <a:gd name="connsiteX6" fmla="*/ 0 w 674370"/>
                <a:gd name="connsiteY6" fmla="*/ 593408 h 674370"/>
                <a:gd name="connsiteX7" fmla="*/ 80963 w 674370"/>
                <a:gd name="connsiteY7" fmla="*/ 674370 h 674370"/>
                <a:gd name="connsiteX8" fmla="*/ 337185 w 674370"/>
                <a:gd name="connsiteY8" fmla="*/ 418148 h 674370"/>
                <a:gd name="connsiteX9" fmla="*/ 593408 w 674370"/>
                <a:gd name="connsiteY9" fmla="*/ 674370 h 674370"/>
                <a:gd name="connsiteX10" fmla="*/ 674370 w 674370"/>
                <a:gd name="connsiteY10" fmla="*/ 593408 h 674370"/>
                <a:gd name="connsiteX11" fmla="*/ 418148 w 674370"/>
                <a:gd name="connsiteY11" fmla="*/ 337185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4370" h="674370">
                  <a:moveTo>
                    <a:pt x="674370" y="80963"/>
                  </a:moveTo>
                  <a:lnTo>
                    <a:pt x="593408" y="0"/>
                  </a:lnTo>
                  <a:lnTo>
                    <a:pt x="337185" y="256223"/>
                  </a:lnTo>
                  <a:lnTo>
                    <a:pt x="80963" y="0"/>
                  </a:lnTo>
                  <a:lnTo>
                    <a:pt x="0" y="80963"/>
                  </a:lnTo>
                  <a:lnTo>
                    <a:pt x="256223" y="337185"/>
                  </a:lnTo>
                  <a:lnTo>
                    <a:pt x="0" y="593408"/>
                  </a:lnTo>
                  <a:lnTo>
                    <a:pt x="80963" y="674370"/>
                  </a:lnTo>
                  <a:lnTo>
                    <a:pt x="337185" y="418148"/>
                  </a:lnTo>
                  <a:lnTo>
                    <a:pt x="593408" y="674370"/>
                  </a:lnTo>
                  <a:lnTo>
                    <a:pt x="674370" y="593408"/>
                  </a:lnTo>
                  <a:lnTo>
                    <a:pt x="418148" y="3371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35C21C-A0CB-8EE8-3615-E72F7634E434}"/>
              </a:ext>
            </a:extLst>
          </p:cNvPr>
          <p:cNvGrpSpPr/>
          <p:nvPr/>
        </p:nvGrpSpPr>
        <p:grpSpPr>
          <a:xfrm>
            <a:off x="469557" y="2113362"/>
            <a:ext cx="544512" cy="544512"/>
            <a:chOff x="5465764" y="3371850"/>
            <a:chExt cx="544512" cy="54451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C4C0EA5-8673-B063-A010-2E2BA3B2C71B}"/>
                </a:ext>
              </a:extLst>
            </p:cNvPr>
            <p:cNvSpPr/>
            <p:nvPr/>
          </p:nvSpPr>
          <p:spPr>
            <a:xfrm>
              <a:off x="5465764" y="3371850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5" name="Graphic 21" descr="Close">
              <a:extLst>
                <a:ext uri="{FF2B5EF4-FFF2-40B4-BE49-F238E27FC236}">
                  <a16:creationId xmlns:a16="http://schemas.microsoft.com/office/drawing/2014/main" id="{C0D36A20-A67A-92C2-E713-A9D786B1E164}"/>
                </a:ext>
              </a:extLst>
            </p:cNvPr>
            <p:cNvSpPr/>
            <p:nvPr/>
          </p:nvSpPr>
          <p:spPr>
            <a:xfrm>
              <a:off x="5620546" y="3526631"/>
              <a:ext cx="234948" cy="234950"/>
            </a:xfrm>
            <a:custGeom>
              <a:avLst/>
              <a:gdLst>
                <a:gd name="connsiteX0" fmla="*/ 674370 w 674370"/>
                <a:gd name="connsiteY0" fmla="*/ 80963 h 674370"/>
                <a:gd name="connsiteX1" fmla="*/ 593408 w 674370"/>
                <a:gd name="connsiteY1" fmla="*/ 0 h 674370"/>
                <a:gd name="connsiteX2" fmla="*/ 337185 w 674370"/>
                <a:gd name="connsiteY2" fmla="*/ 256223 h 674370"/>
                <a:gd name="connsiteX3" fmla="*/ 80963 w 674370"/>
                <a:gd name="connsiteY3" fmla="*/ 0 h 674370"/>
                <a:gd name="connsiteX4" fmla="*/ 0 w 674370"/>
                <a:gd name="connsiteY4" fmla="*/ 80963 h 674370"/>
                <a:gd name="connsiteX5" fmla="*/ 256223 w 674370"/>
                <a:gd name="connsiteY5" fmla="*/ 337185 h 674370"/>
                <a:gd name="connsiteX6" fmla="*/ 0 w 674370"/>
                <a:gd name="connsiteY6" fmla="*/ 593408 h 674370"/>
                <a:gd name="connsiteX7" fmla="*/ 80963 w 674370"/>
                <a:gd name="connsiteY7" fmla="*/ 674370 h 674370"/>
                <a:gd name="connsiteX8" fmla="*/ 337185 w 674370"/>
                <a:gd name="connsiteY8" fmla="*/ 418148 h 674370"/>
                <a:gd name="connsiteX9" fmla="*/ 593408 w 674370"/>
                <a:gd name="connsiteY9" fmla="*/ 674370 h 674370"/>
                <a:gd name="connsiteX10" fmla="*/ 674370 w 674370"/>
                <a:gd name="connsiteY10" fmla="*/ 593408 h 674370"/>
                <a:gd name="connsiteX11" fmla="*/ 418148 w 674370"/>
                <a:gd name="connsiteY11" fmla="*/ 337185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4370" h="674370">
                  <a:moveTo>
                    <a:pt x="674370" y="80963"/>
                  </a:moveTo>
                  <a:lnTo>
                    <a:pt x="593408" y="0"/>
                  </a:lnTo>
                  <a:lnTo>
                    <a:pt x="337185" y="256223"/>
                  </a:lnTo>
                  <a:lnTo>
                    <a:pt x="80963" y="0"/>
                  </a:lnTo>
                  <a:lnTo>
                    <a:pt x="0" y="80963"/>
                  </a:lnTo>
                  <a:lnTo>
                    <a:pt x="256223" y="337185"/>
                  </a:lnTo>
                  <a:lnTo>
                    <a:pt x="0" y="593408"/>
                  </a:lnTo>
                  <a:lnTo>
                    <a:pt x="80963" y="674370"/>
                  </a:lnTo>
                  <a:lnTo>
                    <a:pt x="337185" y="418148"/>
                  </a:lnTo>
                  <a:lnTo>
                    <a:pt x="593408" y="674370"/>
                  </a:lnTo>
                  <a:lnTo>
                    <a:pt x="674370" y="593408"/>
                  </a:lnTo>
                  <a:lnTo>
                    <a:pt x="418148" y="3371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8BB28F-B0DC-9653-3006-0106C95F3C94}"/>
              </a:ext>
            </a:extLst>
          </p:cNvPr>
          <p:cNvGrpSpPr/>
          <p:nvPr/>
        </p:nvGrpSpPr>
        <p:grpSpPr>
          <a:xfrm>
            <a:off x="469557" y="1154573"/>
            <a:ext cx="544512" cy="544512"/>
            <a:chOff x="5465764" y="3371850"/>
            <a:chExt cx="544512" cy="54451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44A00C8-118D-C5EB-195A-63482A99B080}"/>
                </a:ext>
              </a:extLst>
            </p:cNvPr>
            <p:cNvSpPr/>
            <p:nvPr/>
          </p:nvSpPr>
          <p:spPr>
            <a:xfrm>
              <a:off x="5465764" y="3371850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8" name="Graphic 21" descr="Close">
              <a:extLst>
                <a:ext uri="{FF2B5EF4-FFF2-40B4-BE49-F238E27FC236}">
                  <a16:creationId xmlns:a16="http://schemas.microsoft.com/office/drawing/2014/main" id="{AE2C9DE6-3C82-5CAC-0C16-82F037B089A4}"/>
                </a:ext>
              </a:extLst>
            </p:cNvPr>
            <p:cNvSpPr/>
            <p:nvPr/>
          </p:nvSpPr>
          <p:spPr>
            <a:xfrm>
              <a:off x="5620546" y="3526631"/>
              <a:ext cx="234948" cy="234950"/>
            </a:xfrm>
            <a:custGeom>
              <a:avLst/>
              <a:gdLst>
                <a:gd name="connsiteX0" fmla="*/ 674370 w 674370"/>
                <a:gd name="connsiteY0" fmla="*/ 80963 h 674370"/>
                <a:gd name="connsiteX1" fmla="*/ 593408 w 674370"/>
                <a:gd name="connsiteY1" fmla="*/ 0 h 674370"/>
                <a:gd name="connsiteX2" fmla="*/ 337185 w 674370"/>
                <a:gd name="connsiteY2" fmla="*/ 256223 h 674370"/>
                <a:gd name="connsiteX3" fmla="*/ 80963 w 674370"/>
                <a:gd name="connsiteY3" fmla="*/ 0 h 674370"/>
                <a:gd name="connsiteX4" fmla="*/ 0 w 674370"/>
                <a:gd name="connsiteY4" fmla="*/ 80963 h 674370"/>
                <a:gd name="connsiteX5" fmla="*/ 256223 w 674370"/>
                <a:gd name="connsiteY5" fmla="*/ 337185 h 674370"/>
                <a:gd name="connsiteX6" fmla="*/ 0 w 674370"/>
                <a:gd name="connsiteY6" fmla="*/ 593408 h 674370"/>
                <a:gd name="connsiteX7" fmla="*/ 80963 w 674370"/>
                <a:gd name="connsiteY7" fmla="*/ 674370 h 674370"/>
                <a:gd name="connsiteX8" fmla="*/ 337185 w 674370"/>
                <a:gd name="connsiteY8" fmla="*/ 418148 h 674370"/>
                <a:gd name="connsiteX9" fmla="*/ 593408 w 674370"/>
                <a:gd name="connsiteY9" fmla="*/ 674370 h 674370"/>
                <a:gd name="connsiteX10" fmla="*/ 674370 w 674370"/>
                <a:gd name="connsiteY10" fmla="*/ 593408 h 674370"/>
                <a:gd name="connsiteX11" fmla="*/ 418148 w 674370"/>
                <a:gd name="connsiteY11" fmla="*/ 337185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4370" h="674370">
                  <a:moveTo>
                    <a:pt x="674370" y="80963"/>
                  </a:moveTo>
                  <a:lnTo>
                    <a:pt x="593408" y="0"/>
                  </a:lnTo>
                  <a:lnTo>
                    <a:pt x="337185" y="256223"/>
                  </a:lnTo>
                  <a:lnTo>
                    <a:pt x="80963" y="0"/>
                  </a:lnTo>
                  <a:lnTo>
                    <a:pt x="0" y="80963"/>
                  </a:lnTo>
                  <a:lnTo>
                    <a:pt x="256223" y="337185"/>
                  </a:lnTo>
                  <a:lnTo>
                    <a:pt x="0" y="593408"/>
                  </a:lnTo>
                  <a:lnTo>
                    <a:pt x="80963" y="674370"/>
                  </a:lnTo>
                  <a:lnTo>
                    <a:pt x="337185" y="418148"/>
                  </a:lnTo>
                  <a:lnTo>
                    <a:pt x="593408" y="674370"/>
                  </a:lnTo>
                  <a:lnTo>
                    <a:pt x="674370" y="593408"/>
                  </a:lnTo>
                  <a:lnTo>
                    <a:pt x="418148" y="3371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47780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2" grpId="0" animBg="1"/>
      <p:bldP spid="43" grpId="0"/>
      <p:bldP spid="47" grpId="0" animBg="1"/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1C44B-43CB-1695-9552-FE05847D4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F23E80-5E33-F51C-9A5C-6961FB3C4739}"/>
              </a:ext>
            </a:extLst>
          </p:cNvPr>
          <p:cNvSpPr txBox="1"/>
          <p:nvPr/>
        </p:nvSpPr>
        <p:spPr>
          <a:xfrm>
            <a:off x="469557" y="336455"/>
            <a:ext cx="6002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Retry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81EC8D-ABB4-A33E-C649-E49BD211C105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14004-27D6-AC10-1402-576E542E237F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Reliability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8F5A3B-F17C-1BFA-E14E-682493700171}"/>
              </a:ext>
            </a:extLst>
          </p:cNvPr>
          <p:cNvGrpSpPr/>
          <p:nvPr/>
        </p:nvGrpSpPr>
        <p:grpSpPr>
          <a:xfrm>
            <a:off x="469557" y="1153943"/>
            <a:ext cx="544512" cy="544512"/>
            <a:chOff x="5465764" y="899943"/>
            <a:chExt cx="544512" cy="54451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C5193B8-2041-BC8F-E57D-5F473568A5C4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3" name="Graphic 16" descr="Checkmark">
              <a:extLst>
                <a:ext uri="{FF2B5EF4-FFF2-40B4-BE49-F238E27FC236}">
                  <a16:creationId xmlns:a16="http://schemas.microsoft.com/office/drawing/2014/main" id="{7BCB20E1-FEF2-D65E-E5B9-556D3E117339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D6CEA2E-067D-CC46-BCAF-5E11AA194DB0}"/>
              </a:ext>
            </a:extLst>
          </p:cNvPr>
          <p:cNvSpPr/>
          <p:nvPr/>
        </p:nvSpPr>
        <p:spPr>
          <a:xfrm>
            <a:off x="744193" y="2291678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938536-3505-598D-FA84-E7BDFA3EFD07}"/>
              </a:ext>
            </a:extLst>
          </p:cNvPr>
          <p:cNvSpPr txBox="1"/>
          <p:nvPr/>
        </p:nvSpPr>
        <p:spPr>
          <a:xfrm>
            <a:off x="1193297" y="2360372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Availability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C2CBB87-295B-478C-268E-8EFF0CD7A09D}"/>
              </a:ext>
            </a:extLst>
          </p:cNvPr>
          <p:cNvGrpSpPr/>
          <p:nvPr/>
        </p:nvGrpSpPr>
        <p:grpSpPr>
          <a:xfrm>
            <a:off x="469557" y="2102178"/>
            <a:ext cx="544512" cy="544512"/>
            <a:chOff x="5465764" y="899943"/>
            <a:chExt cx="544512" cy="5445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90580AB-C166-DAD1-9F7C-57D9E3018ECA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46" name="Graphic 16" descr="Checkmark">
              <a:extLst>
                <a:ext uri="{FF2B5EF4-FFF2-40B4-BE49-F238E27FC236}">
                  <a16:creationId xmlns:a16="http://schemas.microsoft.com/office/drawing/2014/main" id="{7976A4AD-F8A1-ADB9-3E0D-6C3570727918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14735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2" grpId="0" animBg="1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131C7-2B90-45E9-40F2-3058B178B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EBA8E-A925-68ED-09C5-D3B3A5B54B29}"/>
              </a:ext>
            </a:extLst>
          </p:cNvPr>
          <p:cNvSpPr txBox="1"/>
          <p:nvPr/>
        </p:nvSpPr>
        <p:spPr>
          <a:xfrm>
            <a:off x="469557" y="336455"/>
            <a:ext cx="6002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Retry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C04C9C6-9089-2281-CFF8-AB271760AC9F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C92CFA-46F9-8353-B4A5-A01B09512DCA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Performance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241677-5839-7FA6-DCEA-753E6D4540C8}"/>
              </a:ext>
            </a:extLst>
          </p:cNvPr>
          <p:cNvGrpSpPr/>
          <p:nvPr/>
        </p:nvGrpSpPr>
        <p:grpSpPr>
          <a:xfrm>
            <a:off x="469557" y="1154573"/>
            <a:ext cx="544512" cy="544512"/>
            <a:chOff x="5465764" y="3371850"/>
            <a:chExt cx="544512" cy="54451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5B368AA-BF87-A39F-3D08-D0527406BFCA}"/>
                </a:ext>
              </a:extLst>
            </p:cNvPr>
            <p:cNvSpPr/>
            <p:nvPr/>
          </p:nvSpPr>
          <p:spPr>
            <a:xfrm>
              <a:off x="5465764" y="3371850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8" name="Graphic 21" descr="Close">
              <a:extLst>
                <a:ext uri="{FF2B5EF4-FFF2-40B4-BE49-F238E27FC236}">
                  <a16:creationId xmlns:a16="http://schemas.microsoft.com/office/drawing/2014/main" id="{464C29FB-47DA-E65B-0F52-5AE0D7D0B361}"/>
                </a:ext>
              </a:extLst>
            </p:cNvPr>
            <p:cNvSpPr/>
            <p:nvPr/>
          </p:nvSpPr>
          <p:spPr>
            <a:xfrm>
              <a:off x="5620546" y="3526631"/>
              <a:ext cx="234948" cy="234950"/>
            </a:xfrm>
            <a:custGeom>
              <a:avLst/>
              <a:gdLst>
                <a:gd name="connsiteX0" fmla="*/ 674370 w 674370"/>
                <a:gd name="connsiteY0" fmla="*/ 80963 h 674370"/>
                <a:gd name="connsiteX1" fmla="*/ 593408 w 674370"/>
                <a:gd name="connsiteY1" fmla="*/ 0 h 674370"/>
                <a:gd name="connsiteX2" fmla="*/ 337185 w 674370"/>
                <a:gd name="connsiteY2" fmla="*/ 256223 h 674370"/>
                <a:gd name="connsiteX3" fmla="*/ 80963 w 674370"/>
                <a:gd name="connsiteY3" fmla="*/ 0 h 674370"/>
                <a:gd name="connsiteX4" fmla="*/ 0 w 674370"/>
                <a:gd name="connsiteY4" fmla="*/ 80963 h 674370"/>
                <a:gd name="connsiteX5" fmla="*/ 256223 w 674370"/>
                <a:gd name="connsiteY5" fmla="*/ 337185 h 674370"/>
                <a:gd name="connsiteX6" fmla="*/ 0 w 674370"/>
                <a:gd name="connsiteY6" fmla="*/ 593408 h 674370"/>
                <a:gd name="connsiteX7" fmla="*/ 80963 w 674370"/>
                <a:gd name="connsiteY7" fmla="*/ 674370 h 674370"/>
                <a:gd name="connsiteX8" fmla="*/ 337185 w 674370"/>
                <a:gd name="connsiteY8" fmla="*/ 418148 h 674370"/>
                <a:gd name="connsiteX9" fmla="*/ 593408 w 674370"/>
                <a:gd name="connsiteY9" fmla="*/ 674370 h 674370"/>
                <a:gd name="connsiteX10" fmla="*/ 674370 w 674370"/>
                <a:gd name="connsiteY10" fmla="*/ 593408 h 674370"/>
                <a:gd name="connsiteX11" fmla="*/ 418148 w 674370"/>
                <a:gd name="connsiteY11" fmla="*/ 337185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4370" h="674370">
                  <a:moveTo>
                    <a:pt x="674370" y="80963"/>
                  </a:moveTo>
                  <a:lnTo>
                    <a:pt x="593408" y="0"/>
                  </a:lnTo>
                  <a:lnTo>
                    <a:pt x="337185" y="256223"/>
                  </a:lnTo>
                  <a:lnTo>
                    <a:pt x="80963" y="0"/>
                  </a:lnTo>
                  <a:lnTo>
                    <a:pt x="0" y="80963"/>
                  </a:lnTo>
                  <a:lnTo>
                    <a:pt x="256223" y="337185"/>
                  </a:lnTo>
                  <a:lnTo>
                    <a:pt x="0" y="593408"/>
                  </a:lnTo>
                  <a:lnTo>
                    <a:pt x="80963" y="674370"/>
                  </a:lnTo>
                  <a:lnTo>
                    <a:pt x="337185" y="418148"/>
                  </a:lnTo>
                  <a:lnTo>
                    <a:pt x="593408" y="674370"/>
                  </a:lnTo>
                  <a:lnTo>
                    <a:pt x="674370" y="593408"/>
                  </a:lnTo>
                  <a:lnTo>
                    <a:pt x="418148" y="3371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23331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EA9F8-3646-A8BF-C96B-81007DD28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FBCFD-9375-6474-16F1-FFF2DA03BDBB}"/>
              </a:ext>
            </a:extLst>
          </p:cNvPr>
          <p:cNvSpPr txBox="1"/>
          <p:nvPr/>
        </p:nvSpPr>
        <p:spPr>
          <a:xfrm>
            <a:off x="469557" y="336455"/>
            <a:ext cx="6002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Circuit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Breaker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9501E8-DB4A-C2C7-7265-A5B354B68DF5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BDB7DE-0F0B-63C8-2615-78CC1D957851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Reliability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2DCC4F-8F7A-EF27-BC48-8E78194DA9EC}"/>
              </a:ext>
            </a:extLst>
          </p:cNvPr>
          <p:cNvGrpSpPr/>
          <p:nvPr/>
        </p:nvGrpSpPr>
        <p:grpSpPr>
          <a:xfrm>
            <a:off x="469557" y="1153943"/>
            <a:ext cx="544512" cy="544512"/>
            <a:chOff x="5465764" y="899943"/>
            <a:chExt cx="544512" cy="54451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D702080-6109-856C-5D84-D055F8142682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3" name="Graphic 16" descr="Checkmark">
              <a:extLst>
                <a:ext uri="{FF2B5EF4-FFF2-40B4-BE49-F238E27FC236}">
                  <a16:creationId xmlns:a16="http://schemas.microsoft.com/office/drawing/2014/main" id="{3D0CF03F-EFC2-863C-F650-629B7FEFD82F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B034DD8-6626-4BDC-B8DB-3249A57AE368}"/>
              </a:ext>
            </a:extLst>
          </p:cNvPr>
          <p:cNvSpPr/>
          <p:nvPr/>
        </p:nvSpPr>
        <p:spPr>
          <a:xfrm>
            <a:off x="744193" y="2291678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7E8B48-9421-2F23-6698-CEBADA7638E5}"/>
              </a:ext>
            </a:extLst>
          </p:cNvPr>
          <p:cNvSpPr txBox="1"/>
          <p:nvPr/>
        </p:nvSpPr>
        <p:spPr>
          <a:xfrm>
            <a:off x="1193297" y="2360372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Performance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91D1E51-54C1-C4AB-E6F0-0735A574CCC7}"/>
              </a:ext>
            </a:extLst>
          </p:cNvPr>
          <p:cNvGrpSpPr/>
          <p:nvPr/>
        </p:nvGrpSpPr>
        <p:grpSpPr>
          <a:xfrm>
            <a:off x="469557" y="2102178"/>
            <a:ext cx="544512" cy="544512"/>
            <a:chOff x="5465764" y="899943"/>
            <a:chExt cx="544512" cy="5445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6284EE2-67BA-B179-DBD9-F61CB1970C27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46" name="Graphic 16" descr="Checkmark">
              <a:extLst>
                <a:ext uri="{FF2B5EF4-FFF2-40B4-BE49-F238E27FC236}">
                  <a16:creationId xmlns:a16="http://schemas.microsoft.com/office/drawing/2014/main" id="{96B12DB0-E6EE-0C82-1D61-3BA3468C3D9A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07586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2" grpId="0" animBg="1"/>
      <p:bldP spid="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DBF42-D5B5-6036-1D22-5605C426D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B3EB4B-F798-9656-A3EB-BFB5911F3439}"/>
              </a:ext>
            </a:extLst>
          </p:cNvPr>
          <p:cNvSpPr txBox="1"/>
          <p:nvPr/>
        </p:nvSpPr>
        <p:spPr>
          <a:xfrm>
            <a:off x="469557" y="336455"/>
            <a:ext cx="6002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Circuit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Breaker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2EE074E-BCB7-5A39-6318-4B972BDB7EC3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819E9-7400-145C-60E9-5B0F521D6327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Simplicity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053129F-1404-F623-3666-56EBCF91F158}"/>
              </a:ext>
            </a:extLst>
          </p:cNvPr>
          <p:cNvGrpSpPr/>
          <p:nvPr/>
        </p:nvGrpSpPr>
        <p:grpSpPr>
          <a:xfrm>
            <a:off x="469557" y="1154573"/>
            <a:ext cx="544512" cy="544512"/>
            <a:chOff x="5465764" y="3371850"/>
            <a:chExt cx="544512" cy="54451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C77F3FA-63A9-64B0-E3E4-618B71151438}"/>
                </a:ext>
              </a:extLst>
            </p:cNvPr>
            <p:cNvSpPr/>
            <p:nvPr/>
          </p:nvSpPr>
          <p:spPr>
            <a:xfrm>
              <a:off x="5465764" y="3371850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8" name="Graphic 21" descr="Close">
              <a:extLst>
                <a:ext uri="{FF2B5EF4-FFF2-40B4-BE49-F238E27FC236}">
                  <a16:creationId xmlns:a16="http://schemas.microsoft.com/office/drawing/2014/main" id="{F6AE7232-8245-B8E8-9D9E-F17EFE677412}"/>
                </a:ext>
              </a:extLst>
            </p:cNvPr>
            <p:cNvSpPr/>
            <p:nvPr/>
          </p:nvSpPr>
          <p:spPr>
            <a:xfrm>
              <a:off x="5620546" y="3526631"/>
              <a:ext cx="234948" cy="234950"/>
            </a:xfrm>
            <a:custGeom>
              <a:avLst/>
              <a:gdLst>
                <a:gd name="connsiteX0" fmla="*/ 674370 w 674370"/>
                <a:gd name="connsiteY0" fmla="*/ 80963 h 674370"/>
                <a:gd name="connsiteX1" fmla="*/ 593408 w 674370"/>
                <a:gd name="connsiteY1" fmla="*/ 0 h 674370"/>
                <a:gd name="connsiteX2" fmla="*/ 337185 w 674370"/>
                <a:gd name="connsiteY2" fmla="*/ 256223 h 674370"/>
                <a:gd name="connsiteX3" fmla="*/ 80963 w 674370"/>
                <a:gd name="connsiteY3" fmla="*/ 0 h 674370"/>
                <a:gd name="connsiteX4" fmla="*/ 0 w 674370"/>
                <a:gd name="connsiteY4" fmla="*/ 80963 h 674370"/>
                <a:gd name="connsiteX5" fmla="*/ 256223 w 674370"/>
                <a:gd name="connsiteY5" fmla="*/ 337185 h 674370"/>
                <a:gd name="connsiteX6" fmla="*/ 0 w 674370"/>
                <a:gd name="connsiteY6" fmla="*/ 593408 h 674370"/>
                <a:gd name="connsiteX7" fmla="*/ 80963 w 674370"/>
                <a:gd name="connsiteY7" fmla="*/ 674370 h 674370"/>
                <a:gd name="connsiteX8" fmla="*/ 337185 w 674370"/>
                <a:gd name="connsiteY8" fmla="*/ 418148 h 674370"/>
                <a:gd name="connsiteX9" fmla="*/ 593408 w 674370"/>
                <a:gd name="connsiteY9" fmla="*/ 674370 h 674370"/>
                <a:gd name="connsiteX10" fmla="*/ 674370 w 674370"/>
                <a:gd name="connsiteY10" fmla="*/ 593408 h 674370"/>
                <a:gd name="connsiteX11" fmla="*/ 418148 w 674370"/>
                <a:gd name="connsiteY11" fmla="*/ 337185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4370" h="674370">
                  <a:moveTo>
                    <a:pt x="674370" y="80963"/>
                  </a:moveTo>
                  <a:lnTo>
                    <a:pt x="593408" y="0"/>
                  </a:lnTo>
                  <a:lnTo>
                    <a:pt x="337185" y="256223"/>
                  </a:lnTo>
                  <a:lnTo>
                    <a:pt x="80963" y="0"/>
                  </a:lnTo>
                  <a:lnTo>
                    <a:pt x="0" y="80963"/>
                  </a:lnTo>
                  <a:lnTo>
                    <a:pt x="256223" y="337185"/>
                  </a:lnTo>
                  <a:lnTo>
                    <a:pt x="0" y="593408"/>
                  </a:lnTo>
                  <a:lnTo>
                    <a:pt x="80963" y="674370"/>
                  </a:lnTo>
                  <a:lnTo>
                    <a:pt x="337185" y="418148"/>
                  </a:lnTo>
                  <a:lnTo>
                    <a:pt x="593408" y="674370"/>
                  </a:lnTo>
                  <a:lnTo>
                    <a:pt x="674370" y="593408"/>
                  </a:lnTo>
                  <a:lnTo>
                    <a:pt x="418148" y="3371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419156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BA3E1-0436-374F-9D70-E7D9989AE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B11215-7ED9-0DF1-79FE-B0C04B5E4E22}"/>
              </a:ext>
            </a:extLst>
          </p:cNvPr>
          <p:cNvSpPr txBox="1"/>
          <p:nvPr/>
        </p:nvSpPr>
        <p:spPr>
          <a:xfrm>
            <a:off x="469557" y="336455"/>
            <a:ext cx="6002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Throttling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47B6F98-98C4-D0B4-6222-EE739FFD6BB3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9617C-B0E4-06EF-3912-E99FF48339AF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Cost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C2D60A-D9D7-0046-754B-72194E498762}"/>
              </a:ext>
            </a:extLst>
          </p:cNvPr>
          <p:cNvGrpSpPr/>
          <p:nvPr/>
        </p:nvGrpSpPr>
        <p:grpSpPr>
          <a:xfrm>
            <a:off x="469557" y="1153943"/>
            <a:ext cx="544512" cy="544512"/>
            <a:chOff x="5465764" y="899943"/>
            <a:chExt cx="544512" cy="54451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E6C2981-208D-9A28-D8BB-A2EA9FD774E1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3" name="Graphic 16" descr="Checkmark">
              <a:extLst>
                <a:ext uri="{FF2B5EF4-FFF2-40B4-BE49-F238E27FC236}">
                  <a16:creationId xmlns:a16="http://schemas.microsoft.com/office/drawing/2014/main" id="{0DD2627A-DAC5-D114-E443-120EB21212CD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9C2A3D0-EE55-6A70-B7FD-36238FBA84C2}"/>
              </a:ext>
            </a:extLst>
          </p:cNvPr>
          <p:cNvSpPr/>
          <p:nvPr/>
        </p:nvSpPr>
        <p:spPr>
          <a:xfrm>
            <a:off x="744193" y="2291678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1945580-31EC-7279-FF1C-DB1224D55A58}"/>
              </a:ext>
            </a:extLst>
          </p:cNvPr>
          <p:cNvSpPr txBox="1"/>
          <p:nvPr/>
        </p:nvSpPr>
        <p:spPr>
          <a:xfrm>
            <a:off x="1193297" y="2360372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Reliability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9E8CA12-84B2-F347-01B0-672E43338B85}"/>
              </a:ext>
            </a:extLst>
          </p:cNvPr>
          <p:cNvGrpSpPr/>
          <p:nvPr/>
        </p:nvGrpSpPr>
        <p:grpSpPr>
          <a:xfrm>
            <a:off x="469557" y="2102178"/>
            <a:ext cx="544512" cy="544512"/>
            <a:chOff x="5465764" y="899943"/>
            <a:chExt cx="544512" cy="5445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7225EEB-4022-803F-A389-0F45E1152764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46" name="Graphic 16" descr="Checkmark">
              <a:extLst>
                <a:ext uri="{FF2B5EF4-FFF2-40B4-BE49-F238E27FC236}">
                  <a16:creationId xmlns:a16="http://schemas.microsoft.com/office/drawing/2014/main" id="{889B9614-0D59-1F03-A2EC-4E967919F435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938FA13-AA0C-059F-F685-953C4D042280}"/>
              </a:ext>
            </a:extLst>
          </p:cNvPr>
          <p:cNvSpPr/>
          <p:nvPr/>
        </p:nvSpPr>
        <p:spPr>
          <a:xfrm>
            <a:off x="744193" y="3235194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6F405C-9BAE-2E0E-FC18-0E2CCAF55A29}"/>
              </a:ext>
            </a:extLst>
          </p:cNvPr>
          <p:cNvSpPr txBox="1"/>
          <p:nvPr/>
        </p:nvSpPr>
        <p:spPr>
          <a:xfrm>
            <a:off x="1193297" y="3303888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Performance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0B17645-6F3C-10DA-72CB-7743A56C7140}"/>
              </a:ext>
            </a:extLst>
          </p:cNvPr>
          <p:cNvGrpSpPr/>
          <p:nvPr/>
        </p:nvGrpSpPr>
        <p:grpSpPr>
          <a:xfrm>
            <a:off x="469557" y="3045694"/>
            <a:ext cx="544512" cy="544512"/>
            <a:chOff x="5465764" y="899943"/>
            <a:chExt cx="544512" cy="54451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F7FFF54-7847-F460-63C5-63E5071D2596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51" name="Graphic 16" descr="Checkmark">
              <a:extLst>
                <a:ext uri="{FF2B5EF4-FFF2-40B4-BE49-F238E27FC236}">
                  <a16:creationId xmlns:a16="http://schemas.microsoft.com/office/drawing/2014/main" id="{DBAAEE70-CAD2-FC5D-8BA7-0BCE73E290BF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48811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2" grpId="0" animBg="1"/>
      <p:bldP spid="43" grpId="0"/>
      <p:bldP spid="47" grpId="0" animBg="1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AA3F0-68DC-70F1-E2CE-BB467E4F7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15343-31ED-756E-7508-11120F24A9B5}"/>
              </a:ext>
            </a:extLst>
          </p:cNvPr>
          <p:cNvSpPr txBox="1"/>
          <p:nvPr/>
        </p:nvSpPr>
        <p:spPr>
          <a:xfrm>
            <a:off x="469557" y="336455"/>
            <a:ext cx="570882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Architecting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Your System 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D8F9191-4817-F3D8-CB2D-139E4826F5CF}"/>
              </a:ext>
            </a:extLst>
          </p:cNvPr>
          <p:cNvGrpSpPr/>
          <p:nvPr/>
        </p:nvGrpSpPr>
        <p:grpSpPr>
          <a:xfrm>
            <a:off x="1513320" y="1344840"/>
            <a:ext cx="3653280" cy="760320"/>
            <a:chOff x="1096760" y="1080680"/>
            <a:chExt cx="3653280" cy="76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30E7CB-D3D5-692C-9A0A-F277389F1831}"/>
                    </a:ext>
                  </a:extLst>
                </p14:cNvPr>
                <p14:cNvContentPartPr/>
                <p14:nvPr/>
              </p14:nvContentPartPr>
              <p14:xfrm>
                <a:off x="1096760" y="1805360"/>
                <a:ext cx="3653280" cy="35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30E7CB-D3D5-692C-9A0A-F277389F183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8120" y="1796360"/>
                  <a:ext cx="3670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A0999B1-9B73-71FD-598C-501AD492F7C0}"/>
                    </a:ext>
                  </a:extLst>
                </p14:cNvPr>
                <p14:cNvContentPartPr/>
                <p14:nvPr/>
              </p14:nvContentPartPr>
              <p14:xfrm>
                <a:off x="1208360" y="1416920"/>
                <a:ext cx="233640" cy="214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A0999B1-9B73-71FD-598C-501AD492F7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99720" y="1408280"/>
                  <a:ext cx="251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A6E10A6-DC60-0489-B6B1-BA76FE54FC61}"/>
                    </a:ext>
                  </a:extLst>
                </p14:cNvPr>
                <p14:cNvContentPartPr/>
                <p14:nvPr/>
              </p14:nvContentPartPr>
              <p14:xfrm>
                <a:off x="1438760" y="1080680"/>
                <a:ext cx="226440" cy="55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A6E10A6-DC60-0489-B6B1-BA76FE54FC6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30120" y="1072040"/>
                  <a:ext cx="24408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5766637-4299-D7E4-25D8-6AC15DF72C49}"/>
                    </a:ext>
                  </a:extLst>
                </p14:cNvPr>
                <p14:cNvContentPartPr/>
                <p14:nvPr/>
              </p14:nvContentPartPr>
              <p14:xfrm>
                <a:off x="1745840" y="1446800"/>
                <a:ext cx="141480" cy="171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5766637-4299-D7E4-25D8-6AC15DF72C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36840" y="1438160"/>
                  <a:ext cx="159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ABC3FC1-B8E0-7784-85E2-7B829497C661}"/>
                    </a:ext>
                  </a:extLst>
                </p14:cNvPr>
                <p14:cNvContentPartPr/>
                <p14:nvPr/>
              </p14:nvContentPartPr>
              <p14:xfrm>
                <a:off x="1894160" y="1454360"/>
                <a:ext cx="57240" cy="171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ABC3FC1-B8E0-7784-85E2-7B829497C6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5520" y="1445360"/>
                  <a:ext cx="74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BCA1293-76EE-03EA-3EEF-F16B1794D666}"/>
                    </a:ext>
                  </a:extLst>
                </p14:cNvPr>
                <p14:cNvContentPartPr/>
                <p14:nvPr/>
              </p14:nvContentPartPr>
              <p14:xfrm>
                <a:off x="1987040" y="1432760"/>
                <a:ext cx="178200" cy="191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BCA1293-76EE-03EA-3EEF-F16B1794D6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78400" y="1423760"/>
                  <a:ext cx="195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24FC27A-268E-0A3F-6E26-E419633F7F7B}"/>
                    </a:ext>
                  </a:extLst>
                </p14:cNvPr>
                <p14:cNvContentPartPr/>
                <p14:nvPr/>
              </p14:nvContentPartPr>
              <p14:xfrm>
                <a:off x="2160200" y="1477040"/>
                <a:ext cx="101520" cy="160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24FC27A-268E-0A3F-6E26-E419633F7F7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51200" y="1468400"/>
                  <a:ext cx="119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84CF620-73D0-3B30-13BA-2EE408222270}"/>
                    </a:ext>
                  </a:extLst>
                </p14:cNvPr>
                <p14:cNvContentPartPr/>
                <p14:nvPr/>
              </p14:nvContentPartPr>
              <p14:xfrm>
                <a:off x="2252720" y="1467320"/>
                <a:ext cx="48240" cy="171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84CF620-73D0-3B30-13BA-2EE4082222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43720" y="1458680"/>
                  <a:ext cx="65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DC94E36-6941-7D22-D65A-471B9B453A76}"/>
                    </a:ext>
                  </a:extLst>
                </p14:cNvPr>
                <p14:cNvContentPartPr/>
                <p14:nvPr/>
              </p14:nvContentPartPr>
              <p14:xfrm>
                <a:off x="2338760" y="1483160"/>
                <a:ext cx="214560" cy="212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DC94E36-6941-7D22-D65A-471B9B453A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29760" y="1474160"/>
                  <a:ext cx="232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B39737-BB90-51C5-0515-2BA531F17C78}"/>
                    </a:ext>
                  </a:extLst>
                </p14:cNvPr>
                <p14:cNvContentPartPr/>
                <p14:nvPr/>
              </p14:nvContentPartPr>
              <p14:xfrm>
                <a:off x="2545760" y="1113440"/>
                <a:ext cx="190080" cy="555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B39737-BB90-51C5-0515-2BA531F17C7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37120" y="1104800"/>
                  <a:ext cx="2077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3BDDAB3-BB54-F837-4C57-D044274F71A1}"/>
                    </a:ext>
                  </a:extLst>
                </p14:cNvPr>
                <p14:cNvContentPartPr/>
                <p14:nvPr/>
              </p14:nvContentPartPr>
              <p14:xfrm>
                <a:off x="2752760" y="1439240"/>
                <a:ext cx="154440" cy="229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3BDDAB3-BB54-F837-4C57-D044274F71A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44120" y="1430600"/>
                  <a:ext cx="172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88706F3-4061-3AE8-CBFE-001A1884C109}"/>
                    </a:ext>
                  </a:extLst>
                </p14:cNvPr>
                <p14:cNvContentPartPr/>
                <p14:nvPr/>
              </p14:nvContentPartPr>
              <p14:xfrm>
                <a:off x="2950400" y="1469480"/>
                <a:ext cx="104400" cy="143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88706F3-4061-3AE8-CBFE-001A1884C1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41400" y="1460840"/>
                  <a:ext cx="122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543A7C0-6C70-D77A-567A-9B022FEB8BE0}"/>
                    </a:ext>
                  </a:extLst>
                </p14:cNvPr>
                <p14:cNvContentPartPr/>
                <p14:nvPr/>
              </p14:nvContentPartPr>
              <p14:xfrm>
                <a:off x="3111320" y="1487480"/>
                <a:ext cx="37080" cy="141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543A7C0-6C70-D77A-567A-9B022FEB8B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02680" y="1478840"/>
                  <a:ext cx="54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D5AEFB1-55FD-707D-EA58-47797B2D6715}"/>
                    </a:ext>
                  </a:extLst>
                </p14:cNvPr>
                <p14:cNvContentPartPr/>
                <p14:nvPr/>
              </p14:nvContentPartPr>
              <p14:xfrm>
                <a:off x="3221120" y="1457960"/>
                <a:ext cx="144720" cy="171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D5AEFB1-55FD-707D-EA58-47797B2D671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12120" y="1448960"/>
                  <a:ext cx="162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580F89A-DD78-1FDA-B2B7-F4977FDE8DF4}"/>
                    </a:ext>
                  </a:extLst>
                </p14:cNvPr>
                <p14:cNvContentPartPr/>
                <p14:nvPr/>
              </p14:nvContentPartPr>
              <p14:xfrm>
                <a:off x="3490760" y="1159880"/>
                <a:ext cx="191520" cy="422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580F89A-DD78-1FDA-B2B7-F4977FDE8D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81760" y="1150880"/>
                  <a:ext cx="2091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CF7ECCA-0F1D-6ACB-48AE-CECD924A9C4A}"/>
                    </a:ext>
                  </a:extLst>
                </p14:cNvPr>
                <p14:cNvContentPartPr/>
                <p14:nvPr/>
              </p14:nvContentPartPr>
              <p14:xfrm>
                <a:off x="3745640" y="1485680"/>
                <a:ext cx="44640" cy="140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CF7ECCA-0F1D-6ACB-48AE-CECD924A9C4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36640" y="1476680"/>
                  <a:ext cx="62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0188A4F-0E49-92C8-649E-DCD7AD04A14F}"/>
                    </a:ext>
                  </a:extLst>
                </p14:cNvPr>
                <p14:cNvContentPartPr/>
                <p14:nvPr/>
              </p14:nvContentPartPr>
              <p14:xfrm>
                <a:off x="3903680" y="1444640"/>
                <a:ext cx="174600" cy="18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0188A4F-0E49-92C8-649E-DCD7AD04A14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94680" y="1436000"/>
                  <a:ext cx="192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CB58E48-71DE-5F6C-1B02-85DB4D88675A}"/>
                    </a:ext>
                  </a:extLst>
                </p14:cNvPr>
                <p14:cNvContentPartPr/>
                <p14:nvPr/>
              </p14:nvContentPartPr>
              <p14:xfrm>
                <a:off x="4026440" y="1433120"/>
                <a:ext cx="215280" cy="270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CB58E48-71DE-5F6C-1B02-85DB4D88675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17800" y="1424480"/>
                  <a:ext cx="2329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B2FEAA7-E924-6DCB-F693-6D9C54DC5DC4}"/>
                    </a:ext>
                  </a:extLst>
                </p14:cNvPr>
                <p14:cNvContentPartPr/>
                <p14:nvPr/>
              </p14:nvContentPartPr>
              <p14:xfrm>
                <a:off x="3154160" y="1366520"/>
                <a:ext cx="37440" cy="24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B2FEAA7-E924-6DCB-F693-6D9C54DC5DC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45520" y="1357880"/>
                  <a:ext cx="55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444D60E-40D3-9547-C6D2-2C1319613F17}"/>
                    </a:ext>
                  </a:extLst>
                </p14:cNvPr>
                <p14:cNvContentPartPr/>
                <p14:nvPr/>
              </p14:nvContentPartPr>
              <p14:xfrm>
                <a:off x="3817280" y="1358600"/>
                <a:ext cx="23400" cy="14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444D60E-40D3-9547-C6D2-2C1319613F1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08280" y="1349960"/>
                  <a:ext cx="41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23BFC9E-48AF-0E6F-79CE-8E3B250C7EA2}"/>
                    </a:ext>
                  </a:extLst>
                </p14:cNvPr>
                <p14:cNvContentPartPr/>
                <p14:nvPr/>
              </p14:nvContentPartPr>
              <p14:xfrm>
                <a:off x="1128080" y="1707440"/>
                <a:ext cx="18000" cy="2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23BFC9E-48AF-0E6F-79CE-8E3B250C7EA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19080" y="1698440"/>
                  <a:ext cx="35640" cy="2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84769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E88D7-2475-6755-B02B-91C6E1935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FE9DB7-07A5-CDE9-FCA4-8C1FA5C09A9C}"/>
              </a:ext>
            </a:extLst>
          </p:cNvPr>
          <p:cNvSpPr txBox="1"/>
          <p:nvPr/>
        </p:nvSpPr>
        <p:spPr>
          <a:xfrm>
            <a:off x="469557" y="336455"/>
            <a:ext cx="6002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Throttling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B37AE7C-7C81-B46B-C5FA-BD2DF9BFEBC2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18E2-81DA-9D18-26B9-1A8DCF4CE083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Simplicity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F819F9-D06C-CA18-A52C-E2931285D2B1}"/>
              </a:ext>
            </a:extLst>
          </p:cNvPr>
          <p:cNvGrpSpPr/>
          <p:nvPr/>
        </p:nvGrpSpPr>
        <p:grpSpPr>
          <a:xfrm>
            <a:off x="469557" y="1154573"/>
            <a:ext cx="544512" cy="544512"/>
            <a:chOff x="5465764" y="3371850"/>
            <a:chExt cx="544512" cy="54451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765B493-0163-6C15-19D0-BDC61B74C973}"/>
                </a:ext>
              </a:extLst>
            </p:cNvPr>
            <p:cNvSpPr/>
            <p:nvPr/>
          </p:nvSpPr>
          <p:spPr>
            <a:xfrm>
              <a:off x="5465764" y="3371850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8" name="Graphic 21" descr="Close">
              <a:extLst>
                <a:ext uri="{FF2B5EF4-FFF2-40B4-BE49-F238E27FC236}">
                  <a16:creationId xmlns:a16="http://schemas.microsoft.com/office/drawing/2014/main" id="{0DA4E1CE-2D95-E2B4-F2BE-B427BAF18696}"/>
                </a:ext>
              </a:extLst>
            </p:cNvPr>
            <p:cNvSpPr/>
            <p:nvPr/>
          </p:nvSpPr>
          <p:spPr>
            <a:xfrm>
              <a:off x="5620546" y="3526631"/>
              <a:ext cx="234948" cy="234950"/>
            </a:xfrm>
            <a:custGeom>
              <a:avLst/>
              <a:gdLst>
                <a:gd name="connsiteX0" fmla="*/ 674370 w 674370"/>
                <a:gd name="connsiteY0" fmla="*/ 80963 h 674370"/>
                <a:gd name="connsiteX1" fmla="*/ 593408 w 674370"/>
                <a:gd name="connsiteY1" fmla="*/ 0 h 674370"/>
                <a:gd name="connsiteX2" fmla="*/ 337185 w 674370"/>
                <a:gd name="connsiteY2" fmla="*/ 256223 h 674370"/>
                <a:gd name="connsiteX3" fmla="*/ 80963 w 674370"/>
                <a:gd name="connsiteY3" fmla="*/ 0 h 674370"/>
                <a:gd name="connsiteX4" fmla="*/ 0 w 674370"/>
                <a:gd name="connsiteY4" fmla="*/ 80963 h 674370"/>
                <a:gd name="connsiteX5" fmla="*/ 256223 w 674370"/>
                <a:gd name="connsiteY5" fmla="*/ 337185 h 674370"/>
                <a:gd name="connsiteX6" fmla="*/ 0 w 674370"/>
                <a:gd name="connsiteY6" fmla="*/ 593408 h 674370"/>
                <a:gd name="connsiteX7" fmla="*/ 80963 w 674370"/>
                <a:gd name="connsiteY7" fmla="*/ 674370 h 674370"/>
                <a:gd name="connsiteX8" fmla="*/ 337185 w 674370"/>
                <a:gd name="connsiteY8" fmla="*/ 418148 h 674370"/>
                <a:gd name="connsiteX9" fmla="*/ 593408 w 674370"/>
                <a:gd name="connsiteY9" fmla="*/ 674370 h 674370"/>
                <a:gd name="connsiteX10" fmla="*/ 674370 w 674370"/>
                <a:gd name="connsiteY10" fmla="*/ 593408 h 674370"/>
                <a:gd name="connsiteX11" fmla="*/ 418148 w 674370"/>
                <a:gd name="connsiteY11" fmla="*/ 337185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4370" h="674370">
                  <a:moveTo>
                    <a:pt x="674370" y="80963"/>
                  </a:moveTo>
                  <a:lnTo>
                    <a:pt x="593408" y="0"/>
                  </a:lnTo>
                  <a:lnTo>
                    <a:pt x="337185" y="256223"/>
                  </a:lnTo>
                  <a:lnTo>
                    <a:pt x="80963" y="0"/>
                  </a:lnTo>
                  <a:lnTo>
                    <a:pt x="0" y="80963"/>
                  </a:lnTo>
                  <a:lnTo>
                    <a:pt x="256223" y="337185"/>
                  </a:lnTo>
                  <a:lnTo>
                    <a:pt x="0" y="593408"/>
                  </a:lnTo>
                  <a:lnTo>
                    <a:pt x="80963" y="674370"/>
                  </a:lnTo>
                  <a:lnTo>
                    <a:pt x="337185" y="418148"/>
                  </a:lnTo>
                  <a:lnTo>
                    <a:pt x="593408" y="674370"/>
                  </a:lnTo>
                  <a:lnTo>
                    <a:pt x="674370" y="593408"/>
                  </a:lnTo>
                  <a:lnTo>
                    <a:pt x="418148" y="3371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70957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5B36F-FBA4-218F-4172-EA11CA1DE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9467B1-E380-642B-FCE7-E236DC9E3D11}"/>
              </a:ext>
            </a:extLst>
          </p:cNvPr>
          <p:cNvSpPr txBox="1"/>
          <p:nvPr/>
        </p:nvSpPr>
        <p:spPr>
          <a:xfrm>
            <a:off x="469557" y="336455"/>
            <a:ext cx="6256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Queue-based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Load Leveling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273041B-E6C5-B6AD-A90C-754050FE2ACC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606DE-D893-FBF8-8D88-8971D4566AA3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Reliability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166E5F-5379-9CDA-38AF-7E27ACAEDC62}"/>
              </a:ext>
            </a:extLst>
          </p:cNvPr>
          <p:cNvGrpSpPr/>
          <p:nvPr/>
        </p:nvGrpSpPr>
        <p:grpSpPr>
          <a:xfrm>
            <a:off x="469557" y="1153943"/>
            <a:ext cx="544512" cy="544512"/>
            <a:chOff x="5465764" y="899943"/>
            <a:chExt cx="544512" cy="54451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5588EEA-5743-F1CC-4C91-B8BA1ABB5FCC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3" name="Graphic 16" descr="Checkmark">
              <a:extLst>
                <a:ext uri="{FF2B5EF4-FFF2-40B4-BE49-F238E27FC236}">
                  <a16:creationId xmlns:a16="http://schemas.microsoft.com/office/drawing/2014/main" id="{5D5DC69A-0624-427A-6ED2-B0C6793B8E78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FA15CD2-D514-530E-BDBD-082A1880EA0E}"/>
              </a:ext>
            </a:extLst>
          </p:cNvPr>
          <p:cNvSpPr/>
          <p:nvPr/>
        </p:nvSpPr>
        <p:spPr>
          <a:xfrm>
            <a:off x="744193" y="2291678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D6E989-5EB0-CE5A-7160-CFDD1DFB9E02}"/>
              </a:ext>
            </a:extLst>
          </p:cNvPr>
          <p:cNvSpPr txBox="1"/>
          <p:nvPr/>
        </p:nvSpPr>
        <p:spPr>
          <a:xfrm>
            <a:off x="1193297" y="2360372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Scalability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58FBD0-5F6E-A6B6-8BDD-29B38AC6D040}"/>
              </a:ext>
            </a:extLst>
          </p:cNvPr>
          <p:cNvGrpSpPr/>
          <p:nvPr/>
        </p:nvGrpSpPr>
        <p:grpSpPr>
          <a:xfrm>
            <a:off x="469557" y="2102178"/>
            <a:ext cx="544512" cy="544512"/>
            <a:chOff x="5465764" y="899943"/>
            <a:chExt cx="544512" cy="5445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16C5D8F-767F-CEF6-C411-F3156978C6A0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46" name="Graphic 16" descr="Checkmark">
              <a:extLst>
                <a:ext uri="{FF2B5EF4-FFF2-40B4-BE49-F238E27FC236}">
                  <a16:creationId xmlns:a16="http://schemas.microsoft.com/office/drawing/2014/main" id="{70522235-07A5-0D1D-B9FD-BB0325BB7CB9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FDC9EE7-D152-4407-BF04-DB1B82ECF2A6}"/>
              </a:ext>
            </a:extLst>
          </p:cNvPr>
          <p:cNvSpPr/>
          <p:nvPr/>
        </p:nvSpPr>
        <p:spPr>
          <a:xfrm>
            <a:off x="744193" y="3235194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3E0CBD-76A8-1A3C-F7E9-20070270F971}"/>
              </a:ext>
            </a:extLst>
          </p:cNvPr>
          <p:cNvSpPr txBox="1"/>
          <p:nvPr/>
        </p:nvSpPr>
        <p:spPr>
          <a:xfrm>
            <a:off x="1193297" y="3303888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Performance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41E6381-4A34-6553-3BB0-6F907CFEBEF2}"/>
              </a:ext>
            </a:extLst>
          </p:cNvPr>
          <p:cNvGrpSpPr/>
          <p:nvPr/>
        </p:nvGrpSpPr>
        <p:grpSpPr>
          <a:xfrm>
            <a:off x="469557" y="3045694"/>
            <a:ext cx="544512" cy="544512"/>
            <a:chOff x="5465764" y="899943"/>
            <a:chExt cx="544512" cy="54451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B56B8CA-85B1-8FDA-0BEF-4CD47C3B1B88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51" name="Graphic 16" descr="Checkmark">
              <a:extLst>
                <a:ext uri="{FF2B5EF4-FFF2-40B4-BE49-F238E27FC236}">
                  <a16:creationId xmlns:a16="http://schemas.microsoft.com/office/drawing/2014/main" id="{A47DFDA0-3588-90B2-399C-041AEE0637A2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230DE35-46B2-9B13-0AD2-D8B3049B8D86}"/>
              </a:ext>
            </a:extLst>
          </p:cNvPr>
          <p:cNvSpPr/>
          <p:nvPr/>
        </p:nvSpPr>
        <p:spPr>
          <a:xfrm>
            <a:off x="744193" y="4178710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9C824D-454A-3935-E4FA-016951B94D69}"/>
              </a:ext>
            </a:extLst>
          </p:cNvPr>
          <p:cNvSpPr txBox="1"/>
          <p:nvPr/>
        </p:nvSpPr>
        <p:spPr>
          <a:xfrm>
            <a:off x="1193297" y="4247404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Availability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37A298D-6CEE-BD8F-D355-2324E0BCDCF9}"/>
              </a:ext>
            </a:extLst>
          </p:cNvPr>
          <p:cNvGrpSpPr/>
          <p:nvPr/>
        </p:nvGrpSpPr>
        <p:grpSpPr>
          <a:xfrm>
            <a:off x="469557" y="3989210"/>
            <a:ext cx="544512" cy="544512"/>
            <a:chOff x="5465764" y="899943"/>
            <a:chExt cx="544512" cy="54451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4B7C97-3167-CDB2-3E32-92857F0F977A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56" name="Graphic 16" descr="Checkmark">
              <a:extLst>
                <a:ext uri="{FF2B5EF4-FFF2-40B4-BE49-F238E27FC236}">
                  <a16:creationId xmlns:a16="http://schemas.microsoft.com/office/drawing/2014/main" id="{EBAE4A3C-41E9-71B8-0DDA-6F0DB90150B1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37172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2" grpId="0" animBg="1"/>
      <p:bldP spid="43" grpId="0"/>
      <p:bldP spid="47" grpId="0" animBg="1"/>
      <p:bldP spid="48" grpId="0"/>
      <p:bldP spid="52" grpId="0" animBg="1"/>
      <p:bldP spid="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E34A2-65BF-91BB-F98F-0493CB51D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50AF6-4A6E-3D80-F12C-203CEE6F7425}"/>
              </a:ext>
            </a:extLst>
          </p:cNvPr>
          <p:cNvSpPr txBox="1"/>
          <p:nvPr/>
        </p:nvSpPr>
        <p:spPr>
          <a:xfrm>
            <a:off x="469557" y="336455"/>
            <a:ext cx="623604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Queue-based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Load Leveling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6C60F55-EB7D-597B-89D6-2E3CEBF27E98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FE16A-D377-348F-F0B6-0B2749AE59AD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Simplicity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3105692-0EF5-5F9F-1AEE-5CC222798E1A}"/>
              </a:ext>
            </a:extLst>
          </p:cNvPr>
          <p:cNvSpPr/>
          <p:nvPr/>
        </p:nvSpPr>
        <p:spPr>
          <a:xfrm>
            <a:off x="744193" y="2291678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2BC62F-40C8-228A-C7EC-2139D4F18B5B}"/>
              </a:ext>
            </a:extLst>
          </p:cNvPr>
          <p:cNvSpPr txBox="1"/>
          <p:nvPr/>
        </p:nvSpPr>
        <p:spPr>
          <a:xfrm>
            <a:off x="1193297" y="2360372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Performance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95CC031-2607-1925-EF7C-C0ACD5043A9A}"/>
              </a:ext>
            </a:extLst>
          </p:cNvPr>
          <p:cNvSpPr/>
          <p:nvPr/>
        </p:nvSpPr>
        <p:spPr>
          <a:xfrm>
            <a:off x="744193" y="3235194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86E439-EAF1-FE5C-1CF0-3EFBE9B65329}"/>
              </a:ext>
            </a:extLst>
          </p:cNvPr>
          <p:cNvSpPr txBox="1"/>
          <p:nvPr/>
        </p:nvSpPr>
        <p:spPr>
          <a:xfrm>
            <a:off x="1193297" y="3303888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Cost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741F4C-8071-9196-9D83-3211C7739B9B}"/>
              </a:ext>
            </a:extLst>
          </p:cNvPr>
          <p:cNvGrpSpPr/>
          <p:nvPr/>
        </p:nvGrpSpPr>
        <p:grpSpPr>
          <a:xfrm>
            <a:off x="469557" y="3066667"/>
            <a:ext cx="544512" cy="544512"/>
            <a:chOff x="5465764" y="3371850"/>
            <a:chExt cx="544512" cy="54451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8642E04-B818-33BB-1185-66157640C094}"/>
                </a:ext>
              </a:extLst>
            </p:cNvPr>
            <p:cNvSpPr/>
            <p:nvPr/>
          </p:nvSpPr>
          <p:spPr>
            <a:xfrm>
              <a:off x="5465764" y="3371850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6" name="Graphic 21" descr="Close">
              <a:extLst>
                <a:ext uri="{FF2B5EF4-FFF2-40B4-BE49-F238E27FC236}">
                  <a16:creationId xmlns:a16="http://schemas.microsoft.com/office/drawing/2014/main" id="{9AE6E56F-FA1E-7444-C3BA-8F117DAC7760}"/>
                </a:ext>
              </a:extLst>
            </p:cNvPr>
            <p:cNvSpPr/>
            <p:nvPr/>
          </p:nvSpPr>
          <p:spPr>
            <a:xfrm>
              <a:off x="5620546" y="3526631"/>
              <a:ext cx="234948" cy="234950"/>
            </a:xfrm>
            <a:custGeom>
              <a:avLst/>
              <a:gdLst>
                <a:gd name="connsiteX0" fmla="*/ 674370 w 674370"/>
                <a:gd name="connsiteY0" fmla="*/ 80963 h 674370"/>
                <a:gd name="connsiteX1" fmla="*/ 593408 w 674370"/>
                <a:gd name="connsiteY1" fmla="*/ 0 h 674370"/>
                <a:gd name="connsiteX2" fmla="*/ 337185 w 674370"/>
                <a:gd name="connsiteY2" fmla="*/ 256223 h 674370"/>
                <a:gd name="connsiteX3" fmla="*/ 80963 w 674370"/>
                <a:gd name="connsiteY3" fmla="*/ 0 h 674370"/>
                <a:gd name="connsiteX4" fmla="*/ 0 w 674370"/>
                <a:gd name="connsiteY4" fmla="*/ 80963 h 674370"/>
                <a:gd name="connsiteX5" fmla="*/ 256223 w 674370"/>
                <a:gd name="connsiteY5" fmla="*/ 337185 h 674370"/>
                <a:gd name="connsiteX6" fmla="*/ 0 w 674370"/>
                <a:gd name="connsiteY6" fmla="*/ 593408 h 674370"/>
                <a:gd name="connsiteX7" fmla="*/ 80963 w 674370"/>
                <a:gd name="connsiteY7" fmla="*/ 674370 h 674370"/>
                <a:gd name="connsiteX8" fmla="*/ 337185 w 674370"/>
                <a:gd name="connsiteY8" fmla="*/ 418148 h 674370"/>
                <a:gd name="connsiteX9" fmla="*/ 593408 w 674370"/>
                <a:gd name="connsiteY9" fmla="*/ 674370 h 674370"/>
                <a:gd name="connsiteX10" fmla="*/ 674370 w 674370"/>
                <a:gd name="connsiteY10" fmla="*/ 593408 h 674370"/>
                <a:gd name="connsiteX11" fmla="*/ 418148 w 674370"/>
                <a:gd name="connsiteY11" fmla="*/ 337185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4370" h="674370">
                  <a:moveTo>
                    <a:pt x="674370" y="80963"/>
                  </a:moveTo>
                  <a:lnTo>
                    <a:pt x="593408" y="0"/>
                  </a:lnTo>
                  <a:lnTo>
                    <a:pt x="337185" y="256223"/>
                  </a:lnTo>
                  <a:lnTo>
                    <a:pt x="80963" y="0"/>
                  </a:lnTo>
                  <a:lnTo>
                    <a:pt x="0" y="80963"/>
                  </a:lnTo>
                  <a:lnTo>
                    <a:pt x="256223" y="337185"/>
                  </a:lnTo>
                  <a:lnTo>
                    <a:pt x="0" y="593408"/>
                  </a:lnTo>
                  <a:lnTo>
                    <a:pt x="80963" y="674370"/>
                  </a:lnTo>
                  <a:lnTo>
                    <a:pt x="337185" y="418148"/>
                  </a:lnTo>
                  <a:lnTo>
                    <a:pt x="593408" y="674370"/>
                  </a:lnTo>
                  <a:lnTo>
                    <a:pt x="674370" y="593408"/>
                  </a:lnTo>
                  <a:lnTo>
                    <a:pt x="418148" y="3371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C0DA58-B092-1FAF-C404-5AAB97375C83}"/>
              </a:ext>
            </a:extLst>
          </p:cNvPr>
          <p:cNvGrpSpPr/>
          <p:nvPr/>
        </p:nvGrpSpPr>
        <p:grpSpPr>
          <a:xfrm>
            <a:off x="469557" y="2113362"/>
            <a:ext cx="544512" cy="544512"/>
            <a:chOff x="5465764" y="3371850"/>
            <a:chExt cx="544512" cy="54451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12AECF7-5761-3FD4-0B81-7C248BABF250}"/>
                </a:ext>
              </a:extLst>
            </p:cNvPr>
            <p:cNvSpPr/>
            <p:nvPr/>
          </p:nvSpPr>
          <p:spPr>
            <a:xfrm>
              <a:off x="5465764" y="3371850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5" name="Graphic 21" descr="Close">
              <a:extLst>
                <a:ext uri="{FF2B5EF4-FFF2-40B4-BE49-F238E27FC236}">
                  <a16:creationId xmlns:a16="http://schemas.microsoft.com/office/drawing/2014/main" id="{02D28616-620B-D6D9-9D0C-7111A72F61FF}"/>
                </a:ext>
              </a:extLst>
            </p:cNvPr>
            <p:cNvSpPr/>
            <p:nvPr/>
          </p:nvSpPr>
          <p:spPr>
            <a:xfrm>
              <a:off x="5620546" y="3526631"/>
              <a:ext cx="234948" cy="234950"/>
            </a:xfrm>
            <a:custGeom>
              <a:avLst/>
              <a:gdLst>
                <a:gd name="connsiteX0" fmla="*/ 674370 w 674370"/>
                <a:gd name="connsiteY0" fmla="*/ 80963 h 674370"/>
                <a:gd name="connsiteX1" fmla="*/ 593408 w 674370"/>
                <a:gd name="connsiteY1" fmla="*/ 0 h 674370"/>
                <a:gd name="connsiteX2" fmla="*/ 337185 w 674370"/>
                <a:gd name="connsiteY2" fmla="*/ 256223 h 674370"/>
                <a:gd name="connsiteX3" fmla="*/ 80963 w 674370"/>
                <a:gd name="connsiteY3" fmla="*/ 0 h 674370"/>
                <a:gd name="connsiteX4" fmla="*/ 0 w 674370"/>
                <a:gd name="connsiteY4" fmla="*/ 80963 h 674370"/>
                <a:gd name="connsiteX5" fmla="*/ 256223 w 674370"/>
                <a:gd name="connsiteY5" fmla="*/ 337185 h 674370"/>
                <a:gd name="connsiteX6" fmla="*/ 0 w 674370"/>
                <a:gd name="connsiteY6" fmla="*/ 593408 h 674370"/>
                <a:gd name="connsiteX7" fmla="*/ 80963 w 674370"/>
                <a:gd name="connsiteY7" fmla="*/ 674370 h 674370"/>
                <a:gd name="connsiteX8" fmla="*/ 337185 w 674370"/>
                <a:gd name="connsiteY8" fmla="*/ 418148 h 674370"/>
                <a:gd name="connsiteX9" fmla="*/ 593408 w 674370"/>
                <a:gd name="connsiteY9" fmla="*/ 674370 h 674370"/>
                <a:gd name="connsiteX10" fmla="*/ 674370 w 674370"/>
                <a:gd name="connsiteY10" fmla="*/ 593408 h 674370"/>
                <a:gd name="connsiteX11" fmla="*/ 418148 w 674370"/>
                <a:gd name="connsiteY11" fmla="*/ 337185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4370" h="674370">
                  <a:moveTo>
                    <a:pt x="674370" y="80963"/>
                  </a:moveTo>
                  <a:lnTo>
                    <a:pt x="593408" y="0"/>
                  </a:lnTo>
                  <a:lnTo>
                    <a:pt x="337185" y="256223"/>
                  </a:lnTo>
                  <a:lnTo>
                    <a:pt x="80963" y="0"/>
                  </a:lnTo>
                  <a:lnTo>
                    <a:pt x="0" y="80963"/>
                  </a:lnTo>
                  <a:lnTo>
                    <a:pt x="256223" y="337185"/>
                  </a:lnTo>
                  <a:lnTo>
                    <a:pt x="0" y="593408"/>
                  </a:lnTo>
                  <a:lnTo>
                    <a:pt x="80963" y="674370"/>
                  </a:lnTo>
                  <a:lnTo>
                    <a:pt x="337185" y="418148"/>
                  </a:lnTo>
                  <a:lnTo>
                    <a:pt x="593408" y="674370"/>
                  </a:lnTo>
                  <a:lnTo>
                    <a:pt x="674370" y="593408"/>
                  </a:lnTo>
                  <a:lnTo>
                    <a:pt x="418148" y="3371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1CE7C2-65C3-7835-F4CC-03465E70AF0A}"/>
              </a:ext>
            </a:extLst>
          </p:cNvPr>
          <p:cNvGrpSpPr/>
          <p:nvPr/>
        </p:nvGrpSpPr>
        <p:grpSpPr>
          <a:xfrm>
            <a:off x="469557" y="1154573"/>
            <a:ext cx="544512" cy="544512"/>
            <a:chOff x="5465764" y="3371850"/>
            <a:chExt cx="544512" cy="54451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40B6515-68C0-6F60-B030-9966766CC34A}"/>
                </a:ext>
              </a:extLst>
            </p:cNvPr>
            <p:cNvSpPr/>
            <p:nvPr/>
          </p:nvSpPr>
          <p:spPr>
            <a:xfrm>
              <a:off x="5465764" y="3371850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8" name="Graphic 21" descr="Close">
              <a:extLst>
                <a:ext uri="{FF2B5EF4-FFF2-40B4-BE49-F238E27FC236}">
                  <a16:creationId xmlns:a16="http://schemas.microsoft.com/office/drawing/2014/main" id="{D13FDC66-949F-8C57-E895-225D3CE3C4AF}"/>
                </a:ext>
              </a:extLst>
            </p:cNvPr>
            <p:cNvSpPr/>
            <p:nvPr/>
          </p:nvSpPr>
          <p:spPr>
            <a:xfrm>
              <a:off x="5620546" y="3526631"/>
              <a:ext cx="234948" cy="234950"/>
            </a:xfrm>
            <a:custGeom>
              <a:avLst/>
              <a:gdLst>
                <a:gd name="connsiteX0" fmla="*/ 674370 w 674370"/>
                <a:gd name="connsiteY0" fmla="*/ 80963 h 674370"/>
                <a:gd name="connsiteX1" fmla="*/ 593408 w 674370"/>
                <a:gd name="connsiteY1" fmla="*/ 0 h 674370"/>
                <a:gd name="connsiteX2" fmla="*/ 337185 w 674370"/>
                <a:gd name="connsiteY2" fmla="*/ 256223 h 674370"/>
                <a:gd name="connsiteX3" fmla="*/ 80963 w 674370"/>
                <a:gd name="connsiteY3" fmla="*/ 0 h 674370"/>
                <a:gd name="connsiteX4" fmla="*/ 0 w 674370"/>
                <a:gd name="connsiteY4" fmla="*/ 80963 h 674370"/>
                <a:gd name="connsiteX5" fmla="*/ 256223 w 674370"/>
                <a:gd name="connsiteY5" fmla="*/ 337185 h 674370"/>
                <a:gd name="connsiteX6" fmla="*/ 0 w 674370"/>
                <a:gd name="connsiteY6" fmla="*/ 593408 h 674370"/>
                <a:gd name="connsiteX7" fmla="*/ 80963 w 674370"/>
                <a:gd name="connsiteY7" fmla="*/ 674370 h 674370"/>
                <a:gd name="connsiteX8" fmla="*/ 337185 w 674370"/>
                <a:gd name="connsiteY8" fmla="*/ 418148 h 674370"/>
                <a:gd name="connsiteX9" fmla="*/ 593408 w 674370"/>
                <a:gd name="connsiteY9" fmla="*/ 674370 h 674370"/>
                <a:gd name="connsiteX10" fmla="*/ 674370 w 674370"/>
                <a:gd name="connsiteY10" fmla="*/ 593408 h 674370"/>
                <a:gd name="connsiteX11" fmla="*/ 418148 w 674370"/>
                <a:gd name="connsiteY11" fmla="*/ 337185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4370" h="674370">
                  <a:moveTo>
                    <a:pt x="674370" y="80963"/>
                  </a:moveTo>
                  <a:lnTo>
                    <a:pt x="593408" y="0"/>
                  </a:lnTo>
                  <a:lnTo>
                    <a:pt x="337185" y="256223"/>
                  </a:lnTo>
                  <a:lnTo>
                    <a:pt x="80963" y="0"/>
                  </a:lnTo>
                  <a:lnTo>
                    <a:pt x="0" y="80963"/>
                  </a:lnTo>
                  <a:lnTo>
                    <a:pt x="256223" y="337185"/>
                  </a:lnTo>
                  <a:lnTo>
                    <a:pt x="0" y="593408"/>
                  </a:lnTo>
                  <a:lnTo>
                    <a:pt x="80963" y="674370"/>
                  </a:lnTo>
                  <a:lnTo>
                    <a:pt x="337185" y="418148"/>
                  </a:lnTo>
                  <a:lnTo>
                    <a:pt x="593408" y="674370"/>
                  </a:lnTo>
                  <a:lnTo>
                    <a:pt x="674370" y="593408"/>
                  </a:lnTo>
                  <a:lnTo>
                    <a:pt x="418148" y="3371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26352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2" grpId="0" animBg="1"/>
      <p:bldP spid="43" grpId="0"/>
      <p:bldP spid="47" grpId="0" animBg="1"/>
      <p:bldP spid="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85205-400E-9891-2452-9DF8A32A9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D49E3-E84A-9CB1-D9F0-B207E8D1BA9B}"/>
              </a:ext>
            </a:extLst>
          </p:cNvPr>
          <p:cNvSpPr txBox="1"/>
          <p:nvPr/>
        </p:nvSpPr>
        <p:spPr>
          <a:xfrm>
            <a:off x="469557" y="336455"/>
            <a:ext cx="6002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Async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Request-Reply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38BF7B5-36E4-D165-1080-C143D7817B22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3260F-BC58-4330-C1F3-8D012209B8A1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Performance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2926AD-6CB3-F762-B364-DE570EA482A9}"/>
              </a:ext>
            </a:extLst>
          </p:cNvPr>
          <p:cNvGrpSpPr/>
          <p:nvPr/>
        </p:nvGrpSpPr>
        <p:grpSpPr>
          <a:xfrm>
            <a:off x="469557" y="1153943"/>
            <a:ext cx="544512" cy="544512"/>
            <a:chOff x="5465764" y="899943"/>
            <a:chExt cx="544512" cy="54451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6645BD3-B926-028C-4362-C2D1C932C1C0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3" name="Graphic 16" descr="Checkmark">
              <a:extLst>
                <a:ext uri="{FF2B5EF4-FFF2-40B4-BE49-F238E27FC236}">
                  <a16:creationId xmlns:a16="http://schemas.microsoft.com/office/drawing/2014/main" id="{4E87456E-4524-1894-AD32-0D6408F5F9A9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2E6C704-52F6-80CD-6B92-666199E7B46B}"/>
              </a:ext>
            </a:extLst>
          </p:cNvPr>
          <p:cNvSpPr/>
          <p:nvPr/>
        </p:nvSpPr>
        <p:spPr>
          <a:xfrm>
            <a:off x="744193" y="2291678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A887CA8-AF7A-70F5-C4A7-6977CC2CBCB4}"/>
              </a:ext>
            </a:extLst>
          </p:cNvPr>
          <p:cNvSpPr txBox="1"/>
          <p:nvPr/>
        </p:nvSpPr>
        <p:spPr>
          <a:xfrm>
            <a:off x="1193297" y="2360372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Reliability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0DDFB92-887D-DF46-6320-2F5C73362476}"/>
              </a:ext>
            </a:extLst>
          </p:cNvPr>
          <p:cNvGrpSpPr/>
          <p:nvPr/>
        </p:nvGrpSpPr>
        <p:grpSpPr>
          <a:xfrm>
            <a:off x="469557" y="2102178"/>
            <a:ext cx="544512" cy="544512"/>
            <a:chOff x="5465764" y="899943"/>
            <a:chExt cx="544512" cy="5445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D8F07-B9FD-F5A9-BB3E-63B483D951C0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46" name="Graphic 16" descr="Checkmark">
              <a:extLst>
                <a:ext uri="{FF2B5EF4-FFF2-40B4-BE49-F238E27FC236}">
                  <a16:creationId xmlns:a16="http://schemas.microsoft.com/office/drawing/2014/main" id="{D97FE7C8-E05C-B5D6-864F-E432DE77548F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3975489-B6E1-895A-EAB3-0EE79B9CF522}"/>
              </a:ext>
            </a:extLst>
          </p:cNvPr>
          <p:cNvSpPr/>
          <p:nvPr/>
        </p:nvSpPr>
        <p:spPr>
          <a:xfrm>
            <a:off x="744193" y="3235194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B08F63-7523-187F-74E5-85B33C78D3C1}"/>
              </a:ext>
            </a:extLst>
          </p:cNvPr>
          <p:cNvSpPr txBox="1"/>
          <p:nvPr/>
        </p:nvSpPr>
        <p:spPr>
          <a:xfrm>
            <a:off x="1193297" y="3303888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Scalability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FE03653-B41F-35BC-CBB4-D22D47166DBB}"/>
              </a:ext>
            </a:extLst>
          </p:cNvPr>
          <p:cNvGrpSpPr/>
          <p:nvPr/>
        </p:nvGrpSpPr>
        <p:grpSpPr>
          <a:xfrm>
            <a:off x="469557" y="3045694"/>
            <a:ext cx="544512" cy="544512"/>
            <a:chOff x="5465764" y="899943"/>
            <a:chExt cx="544512" cy="54451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9F2B1BB-2778-DF2E-4397-7AAE62673A13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51" name="Graphic 16" descr="Checkmark">
              <a:extLst>
                <a:ext uri="{FF2B5EF4-FFF2-40B4-BE49-F238E27FC236}">
                  <a16:creationId xmlns:a16="http://schemas.microsoft.com/office/drawing/2014/main" id="{452E8329-5244-F063-4BA2-F19E9F4A0A42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7574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2" grpId="0" animBg="1"/>
      <p:bldP spid="43" grpId="0"/>
      <p:bldP spid="47" grpId="0" animBg="1"/>
      <p:bldP spid="4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011A9-2E80-C83B-9E0D-F6681151C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0A2372-9DCB-DD70-1279-DABB3E0D59FF}"/>
              </a:ext>
            </a:extLst>
          </p:cNvPr>
          <p:cNvSpPr txBox="1"/>
          <p:nvPr/>
        </p:nvSpPr>
        <p:spPr>
          <a:xfrm>
            <a:off x="469557" y="336455"/>
            <a:ext cx="6002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Async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Request-Reply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714A4D-517A-6986-3BA2-CC7B55A7CF6C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7B2E9-37ED-8626-6555-D2AF6D1A2CEC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Simplicity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FD3D7BC-D1FC-00BD-7D34-C69D51B2852B}"/>
              </a:ext>
            </a:extLst>
          </p:cNvPr>
          <p:cNvGrpSpPr/>
          <p:nvPr/>
        </p:nvGrpSpPr>
        <p:grpSpPr>
          <a:xfrm>
            <a:off x="469557" y="1154573"/>
            <a:ext cx="544512" cy="544512"/>
            <a:chOff x="5465764" y="3371850"/>
            <a:chExt cx="544512" cy="54451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E6D0561-2C3E-7E66-67BC-36CE601C7761}"/>
                </a:ext>
              </a:extLst>
            </p:cNvPr>
            <p:cNvSpPr/>
            <p:nvPr/>
          </p:nvSpPr>
          <p:spPr>
            <a:xfrm>
              <a:off x="5465764" y="3371850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8" name="Graphic 21" descr="Close">
              <a:extLst>
                <a:ext uri="{FF2B5EF4-FFF2-40B4-BE49-F238E27FC236}">
                  <a16:creationId xmlns:a16="http://schemas.microsoft.com/office/drawing/2014/main" id="{9C295FE3-5316-F11C-6F6F-4F21E50DB116}"/>
                </a:ext>
              </a:extLst>
            </p:cNvPr>
            <p:cNvSpPr/>
            <p:nvPr/>
          </p:nvSpPr>
          <p:spPr>
            <a:xfrm>
              <a:off x="5620546" y="3526631"/>
              <a:ext cx="234948" cy="234950"/>
            </a:xfrm>
            <a:custGeom>
              <a:avLst/>
              <a:gdLst>
                <a:gd name="connsiteX0" fmla="*/ 674370 w 674370"/>
                <a:gd name="connsiteY0" fmla="*/ 80963 h 674370"/>
                <a:gd name="connsiteX1" fmla="*/ 593408 w 674370"/>
                <a:gd name="connsiteY1" fmla="*/ 0 h 674370"/>
                <a:gd name="connsiteX2" fmla="*/ 337185 w 674370"/>
                <a:gd name="connsiteY2" fmla="*/ 256223 h 674370"/>
                <a:gd name="connsiteX3" fmla="*/ 80963 w 674370"/>
                <a:gd name="connsiteY3" fmla="*/ 0 h 674370"/>
                <a:gd name="connsiteX4" fmla="*/ 0 w 674370"/>
                <a:gd name="connsiteY4" fmla="*/ 80963 h 674370"/>
                <a:gd name="connsiteX5" fmla="*/ 256223 w 674370"/>
                <a:gd name="connsiteY5" fmla="*/ 337185 h 674370"/>
                <a:gd name="connsiteX6" fmla="*/ 0 w 674370"/>
                <a:gd name="connsiteY6" fmla="*/ 593408 h 674370"/>
                <a:gd name="connsiteX7" fmla="*/ 80963 w 674370"/>
                <a:gd name="connsiteY7" fmla="*/ 674370 h 674370"/>
                <a:gd name="connsiteX8" fmla="*/ 337185 w 674370"/>
                <a:gd name="connsiteY8" fmla="*/ 418148 h 674370"/>
                <a:gd name="connsiteX9" fmla="*/ 593408 w 674370"/>
                <a:gd name="connsiteY9" fmla="*/ 674370 h 674370"/>
                <a:gd name="connsiteX10" fmla="*/ 674370 w 674370"/>
                <a:gd name="connsiteY10" fmla="*/ 593408 h 674370"/>
                <a:gd name="connsiteX11" fmla="*/ 418148 w 674370"/>
                <a:gd name="connsiteY11" fmla="*/ 337185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4370" h="674370">
                  <a:moveTo>
                    <a:pt x="674370" y="80963"/>
                  </a:moveTo>
                  <a:lnTo>
                    <a:pt x="593408" y="0"/>
                  </a:lnTo>
                  <a:lnTo>
                    <a:pt x="337185" y="256223"/>
                  </a:lnTo>
                  <a:lnTo>
                    <a:pt x="80963" y="0"/>
                  </a:lnTo>
                  <a:lnTo>
                    <a:pt x="0" y="80963"/>
                  </a:lnTo>
                  <a:lnTo>
                    <a:pt x="256223" y="337185"/>
                  </a:lnTo>
                  <a:lnTo>
                    <a:pt x="0" y="593408"/>
                  </a:lnTo>
                  <a:lnTo>
                    <a:pt x="80963" y="674370"/>
                  </a:lnTo>
                  <a:lnTo>
                    <a:pt x="337185" y="418148"/>
                  </a:lnTo>
                  <a:lnTo>
                    <a:pt x="593408" y="674370"/>
                  </a:lnTo>
                  <a:lnTo>
                    <a:pt x="674370" y="593408"/>
                  </a:lnTo>
                  <a:lnTo>
                    <a:pt x="418148" y="3371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50403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F89A1-5FFD-40EE-0DC8-936A5CBBF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EF9DB-C809-5D30-D566-53A5DDF1A407}"/>
              </a:ext>
            </a:extLst>
          </p:cNvPr>
          <p:cNvSpPr txBox="1"/>
          <p:nvPr/>
        </p:nvSpPr>
        <p:spPr>
          <a:xfrm>
            <a:off x="469557" y="336455"/>
            <a:ext cx="6002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Publisher-Subscriber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9E7E09F-7448-AB11-DD36-18C48FC3AFA7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CFADF-45FC-55E0-2EC9-4FCD106566F6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Scalability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0E9422-C4E4-8B8B-25D7-6F5EA4AF6246}"/>
              </a:ext>
            </a:extLst>
          </p:cNvPr>
          <p:cNvGrpSpPr/>
          <p:nvPr/>
        </p:nvGrpSpPr>
        <p:grpSpPr>
          <a:xfrm>
            <a:off x="469557" y="1153943"/>
            <a:ext cx="544512" cy="544512"/>
            <a:chOff x="5465764" y="899943"/>
            <a:chExt cx="544512" cy="54451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BDB0B3-DA86-215D-15ED-B3C905F7D0DF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3" name="Graphic 16" descr="Checkmark">
              <a:extLst>
                <a:ext uri="{FF2B5EF4-FFF2-40B4-BE49-F238E27FC236}">
                  <a16:creationId xmlns:a16="http://schemas.microsoft.com/office/drawing/2014/main" id="{AE6F2F1B-9FB9-F384-0EAE-955EA4A45958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8248710-356E-06F1-CB25-A59FAA705810}"/>
              </a:ext>
            </a:extLst>
          </p:cNvPr>
          <p:cNvSpPr/>
          <p:nvPr/>
        </p:nvSpPr>
        <p:spPr>
          <a:xfrm>
            <a:off x="744193" y="2291678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4AA5E8-D851-224B-1196-502131142DEC}"/>
              </a:ext>
            </a:extLst>
          </p:cNvPr>
          <p:cNvSpPr txBox="1"/>
          <p:nvPr/>
        </p:nvSpPr>
        <p:spPr>
          <a:xfrm>
            <a:off x="1193297" y="2360372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Reliability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56E439-4FA5-25B8-979B-AAE559F00EF4}"/>
              </a:ext>
            </a:extLst>
          </p:cNvPr>
          <p:cNvGrpSpPr/>
          <p:nvPr/>
        </p:nvGrpSpPr>
        <p:grpSpPr>
          <a:xfrm>
            <a:off x="469557" y="2102178"/>
            <a:ext cx="544512" cy="544512"/>
            <a:chOff x="5465764" y="899943"/>
            <a:chExt cx="544512" cy="5445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7C25FEE-B501-F802-DD86-AD82B57558A0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46" name="Graphic 16" descr="Checkmark">
              <a:extLst>
                <a:ext uri="{FF2B5EF4-FFF2-40B4-BE49-F238E27FC236}">
                  <a16:creationId xmlns:a16="http://schemas.microsoft.com/office/drawing/2014/main" id="{0DB69FD9-A9EC-B32C-012E-FDECC5DC6C3A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AFB1968-94AD-2E18-7EED-307307F3D376}"/>
              </a:ext>
            </a:extLst>
          </p:cNvPr>
          <p:cNvSpPr/>
          <p:nvPr/>
        </p:nvSpPr>
        <p:spPr>
          <a:xfrm>
            <a:off x="744193" y="3235194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B21EB4-1802-95F5-0FD7-2DB2FDF7877B}"/>
              </a:ext>
            </a:extLst>
          </p:cNvPr>
          <p:cNvSpPr txBox="1"/>
          <p:nvPr/>
        </p:nvSpPr>
        <p:spPr>
          <a:xfrm>
            <a:off x="1193297" y="3303888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Maintainability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F814117-AA87-9F0F-9E37-2ECB3F65FBBE}"/>
              </a:ext>
            </a:extLst>
          </p:cNvPr>
          <p:cNvGrpSpPr/>
          <p:nvPr/>
        </p:nvGrpSpPr>
        <p:grpSpPr>
          <a:xfrm>
            <a:off x="469557" y="3045694"/>
            <a:ext cx="544512" cy="544512"/>
            <a:chOff x="5465764" y="899943"/>
            <a:chExt cx="544512" cy="54451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BFBCEFA-F29C-E1C6-C3B6-A24D01606FDF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51" name="Graphic 16" descr="Checkmark">
              <a:extLst>
                <a:ext uri="{FF2B5EF4-FFF2-40B4-BE49-F238E27FC236}">
                  <a16:creationId xmlns:a16="http://schemas.microsoft.com/office/drawing/2014/main" id="{1ADED66F-3EF3-8EFE-09EB-BDFCFAB1ABFB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6A7C5DB4-15F2-D5A2-6DFB-95C3AB570892}"/>
              </a:ext>
            </a:extLst>
          </p:cNvPr>
          <p:cNvSpPr/>
          <p:nvPr/>
        </p:nvSpPr>
        <p:spPr>
          <a:xfrm>
            <a:off x="744193" y="4178710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FFC4B2-C921-CDD5-8A14-9CD11D9AB6A5}"/>
              </a:ext>
            </a:extLst>
          </p:cNvPr>
          <p:cNvSpPr txBox="1"/>
          <p:nvPr/>
        </p:nvSpPr>
        <p:spPr>
          <a:xfrm>
            <a:off x="1193297" y="4247404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Performance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C1B3457-BD8B-6BD5-597C-BECC9D4EA1E5}"/>
              </a:ext>
            </a:extLst>
          </p:cNvPr>
          <p:cNvGrpSpPr/>
          <p:nvPr/>
        </p:nvGrpSpPr>
        <p:grpSpPr>
          <a:xfrm>
            <a:off x="469557" y="3989210"/>
            <a:ext cx="544512" cy="544512"/>
            <a:chOff x="5465764" y="899943"/>
            <a:chExt cx="544512" cy="54451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D18BA3D-259F-A2E1-287A-0031226363B5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56" name="Graphic 16" descr="Checkmark">
              <a:extLst>
                <a:ext uri="{FF2B5EF4-FFF2-40B4-BE49-F238E27FC236}">
                  <a16:creationId xmlns:a16="http://schemas.microsoft.com/office/drawing/2014/main" id="{122884C1-7041-97E0-573B-8C7DFF9CDCA4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848F580-158C-40DB-E12D-D3923CB1671C}"/>
              </a:ext>
            </a:extLst>
          </p:cNvPr>
          <p:cNvSpPr/>
          <p:nvPr/>
        </p:nvSpPr>
        <p:spPr>
          <a:xfrm>
            <a:off x="744193" y="5095907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54E3131-ED16-5D39-B468-42290383BC9A}"/>
              </a:ext>
            </a:extLst>
          </p:cNvPr>
          <p:cNvSpPr txBox="1"/>
          <p:nvPr/>
        </p:nvSpPr>
        <p:spPr>
          <a:xfrm>
            <a:off x="1193297" y="5164601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Security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CC71446-74B2-21FD-4872-857DABBF5F9A}"/>
              </a:ext>
            </a:extLst>
          </p:cNvPr>
          <p:cNvGrpSpPr/>
          <p:nvPr/>
        </p:nvGrpSpPr>
        <p:grpSpPr>
          <a:xfrm>
            <a:off x="469557" y="4906407"/>
            <a:ext cx="544512" cy="544512"/>
            <a:chOff x="5465764" y="899943"/>
            <a:chExt cx="544512" cy="54451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ECCF315-E4BB-49F9-796C-20F60E83E315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61" name="Graphic 16" descr="Checkmark">
              <a:extLst>
                <a:ext uri="{FF2B5EF4-FFF2-40B4-BE49-F238E27FC236}">
                  <a16:creationId xmlns:a16="http://schemas.microsoft.com/office/drawing/2014/main" id="{A684B601-06BC-271F-CF1A-1C29057419C4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211F8F1-C0BB-0C61-A9FF-77A96B1AEDCE}"/>
              </a:ext>
            </a:extLst>
          </p:cNvPr>
          <p:cNvSpPr/>
          <p:nvPr/>
        </p:nvSpPr>
        <p:spPr>
          <a:xfrm>
            <a:off x="744193" y="6021194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989DFB-C4B6-4AC3-C02D-6F16B2BF9A2F}"/>
              </a:ext>
            </a:extLst>
          </p:cNvPr>
          <p:cNvSpPr txBox="1"/>
          <p:nvPr/>
        </p:nvSpPr>
        <p:spPr>
          <a:xfrm>
            <a:off x="1193297" y="6089888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Cost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C9D7B9-D697-08F6-2039-49267AA585E4}"/>
              </a:ext>
            </a:extLst>
          </p:cNvPr>
          <p:cNvGrpSpPr/>
          <p:nvPr/>
        </p:nvGrpSpPr>
        <p:grpSpPr>
          <a:xfrm>
            <a:off x="469557" y="5831694"/>
            <a:ext cx="544512" cy="544512"/>
            <a:chOff x="5465764" y="899943"/>
            <a:chExt cx="544512" cy="54451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A0B6144-284B-A889-5701-C1D810CD8019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66" name="Graphic 16" descr="Checkmark">
              <a:extLst>
                <a:ext uri="{FF2B5EF4-FFF2-40B4-BE49-F238E27FC236}">
                  <a16:creationId xmlns:a16="http://schemas.microsoft.com/office/drawing/2014/main" id="{3DECCFF8-744D-B1C2-242C-3DCA2DCAAF20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92200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2" grpId="0" animBg="1"/>
      <p:bldP spid="43" grpId="0"/>
      <p:bldP spid="47" grpId="0" animBg="1"/>
      <p:bldP spid="48" grpId="0"/>
      <p:bldP spid="52" grpId="0" animBg="1"/>
      <p:bldP spid="53" grpId="0"/>
      <p:bldP spid="57" grpId="0" animBg="1"/>
      <p:bldP spid="58" grpId="0"/>
      <p:bldP spid="62" grpId="0" animBg="1"/>
      <p:bldP spid="6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BBBD3-A42B-D06A-EDA3-3B4E07885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BEBD37-7D0A-6028-334C-027A004F8B65}"/>
              </a:ext>
            </a:extLst>
          </p:cNvPr>
          <p:cNvSpPr txBox="1"/>
          <p:nvPr/>
        </p:nvSpPr>
        <p:spPr>
          <a:xfrm>
            <a:off x="469557" y="336455"/>
            <a:ext cx="6002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Publisher-Subscriber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DEE795C-68B5-CC9B-63D3-38B76CA5E2F5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B24C6-907B-E750-E793-8E8E5C52060A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Reliability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2EACD4D-D6B4-1F70-EAC1-965E9F1E5C1B}"/>
              </a:ext>
            </a:extLst>
          </p:cNvPr>
          <p:cNvSpPr/>
          <p:nvPr/>
        </p:nvSpPr>
        <p:spPr>
          <a:xfrm>
            <a:off x="744193" y="2291678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B23B90-8118-1BBE-42A4-C2CC54747107}"/>
              </a:ext>
            </a:extLst>
          </p:cNvPr>
          <p:cNvSpPr txBox="1"/>
          <p:nvPr/>
        </p:nvSpPr>
        <p:spPr>
          <a:xfrm>
            <a:off x="1193297" y="2360372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Simplicity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91B37F-ADB6-A470-C422-401219786F74}"/>
              </a:ext>
            </a:extLst>
          </p:cNvPr>
          <p:cNvGrpSpPr/>
          <p:nvPr/>
        </p:nvGrpSpPr>
        <p:grpSpPr>
          <a:xfrm>
            <a:off x="469557" y="2113362"/>
            <a:ext cx="544512" cy="544512"/>
            <a:chOff x="5465764" y="3371850"/>
            <a:chExt cx="544512" cy="54451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2D4967-9320-61B2-2047-A849B673165D}"/>
                </a:ext>
              </a:extLst>
            </p:cNvPr>
            <p:cNvSpPr/>
            <p:nvPr/>
          </p:nvSpPr>
          <p:spPr>
            <a:xfrm>
              <a:off x="5465764" y="3371850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5" name="Graphic 21" descr="Close">
              <a:extLst>
                <a:ext uri="{FF2B5EF4-FFF2-40B4-BE49-F238E27FC236}">
                  <a16:creationId xmlns:a16="http://schemas.microsoft.com/office/drawing/2014/main" id="{0405CA10-A67C-3BBA-45F2-23D8B57215F7}"/>
                </a:ext>
              </a:extLst>
            </p:cNvPr>
            <p:cNvSpPr/>
            <p:nvPr/>
          </p:nvSpPr>
          <p:spPr>
            <a:xfrm>
              <a:off x="5620546" y="3526631"/>
              <a:ext cx="234948" cy="234950"/>
            </a:xfrm>
            <a:custGeom>
              <a:avLst/>
              <a:gdLst>
                <a:gd name="connsiteX0" fmla="*/ 674370 w 674370"/>
                <a:gd name="connsiteY0" fmla="*/ 80963 h 674370"/>
                <a:gd name="connsiteX1" fmla="*/ 593408 w 674370"/>
                <a:gd name="connsiteY1" fmla="*/ 0 h 674370"/>
                <a:gd name="connsiteX2" fmla="*/ 337185 w 674370"/>
                <a:gd name="connsiteY2" fmla="*/ 256223 h 674370"/>
                <a:gd name="connsiteX3" fmla="*/ 80963 w 674370"/>
                <a:gd name="connsiteY3" fmla="*/ 0 h 674370"/>
                <a:gd name="connsiteX4" fmla="*/ 0 w 674370"/>
                <a:gd name="connsiteY4" fmla="*/ 80963 h 674370"/>
                <a:gd name="connsiteX5" fmla="*/ 256223 w 674370"/>
                <a:gd name="connsiteY5" fmla="*/ 337185 h 674370"/>
                <a:gd name="connsiteX6" fmla="*/ 0 w 674370"/>
                <a:gd name="connsiteY6" fmla="*/ 593408 h 674370"/>
                <a:gd name="connsiteX7" fmla="*/ 80963 w 674370"/>
                <a:gd name="connsiteY7" fmla="*/ 674370 h 674370"/>
                <a:gd name="connsiteX8" fmla="*/ 337185 w 674370"/>
                <a:gd name="connsiteY8" fmla="*/ 418148 h 674370"/>
                <a:gd name="connsiteX9" fmla="*/ 593408 w 674370"/>
                <a:gd name="connsiteY9" fmla="*/ 674370 h 674370"/>
                <a:gd name="connsiteX10" fmla="*/ 674370 w 674370"/>
                <a:gd name="connsiteY10" fmla="*/ 593408 h 674370"/>
                <a:gd name="connsiteX11" fmla="*/ 418148 w 674370"/>
                <a:gd name="connsiteY11" fmla="*/ 337185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4370" h="674370">
                  <a:moveTo>
                    <a:pt x="674370" y="80963"/>
                  </a:moveTo>
                  <a:lnTo>
                    <a:pt x="593408" y="0"/>
                  </a:lnTo>
                  <a:lnTo>
                    <a:pt x="337185" y="256223"/>
                  </a:lnTo>
                  <a:lnTo>
                    <a:pt x="80963" y="0"/>
                  </a:lnTo>
                  <a:lnTo>
                    <a:pt x="0" y="80963"/>
                  </a:lnTo>
                  <a:lnTo>
                    <a:pt x="256223" y="337185"/>
                  </a:lnTo>
                  <a:lnTo>
                    <a:pt x="0" y="593408"/>
                  </a:lnTo>
                  <a:lnTo>
                    <a:pt x="80963" y="674370"/>
                  </a:lnTo>
                  <a:lnTo>
                    <a:pt x="337185" y="418148"/>
                  </a:lnTo>
                  <a:lnTo>
                    <a:pt x="593408" y="674370"/>
                  </a:lnTo>
                  <a:lnTo>
                    <a:pt x="674370" y="593408"/>
                  </a:lnTo>
                  <a:lnTo>
                    <a:pt x="418148" y="3371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63F84B-918F-3DBE-15E2-35488E6ADD58}"/>
              </a:ext>
            </a:extLst>
          </p:cNvPr>
          <p:cNvGrpSpPr/>
          <p:nvPr/>
        </p:nvGrpSpPr>
        <p:grpSpPr>
          <a:xfrm>
            <a:off x="469557" y="1154573"/>
            <a:ext cx="544512" cy="544512"/>
            <a:chOff x="5465764" y="3371850"/>
            <a:chExt cx="544512" cy="54451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C36441D-E440-8A0D-0809-26C324B01E65}"/>
                </a:ext>
              </a:extLst>
            </p:cNvPr>
            <p:cNvSpPr/>
            <p:nvPr/>
          </p:nvSpPr>
          <p:spPr>
            <a:xfrm>
              <a:off x="5465764" y="3371850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8" name="Graphic 21" descr="Close">
              <a:extLst>
                <a:ext uri="{FF2B5EF4-FFF2-40B4-BE49-F238E27FC236}">
                  <a16:creationId xmlns:a16="http://schemas.microsoft.com/office/drawing/2014/main" id="{F52F26AE-73C2-ADD1-5D32-843356A7FF01}"/>
                </a:ext>
              </a:extLst>
            </p:cNvPr>
            <p:cNvSpPr/>
            <p:nvPr/>
          </p:nvSpPr>
          <p:spPr>
            <a:xfrm>
              <a:off x="5620546" y="3526631"/>
              <a:ext cx="234948" cy="234950"/>
            </a:xfrm>
            <a:custGeom>
              <a:avLst/>
              <a:gdLst>
                <a:gd name="connsiteX0" fmla="*/ 674370 w 674370"/>
                <a:gd name="connsiteY0" fmla="*/ 80963 h 674370"/>
                <a:gd name="connsiteX1" fmla="*/ 593408 w 674370"/>
                <a:gd name="connsiteY1" fmla="*/ 0 h 674370"/>
                <a:gd name="connsiteX2" fmla="*/ 337185 w 674370"/>
                <a:gd name="connsiteY2" fmla="*/ 256223 h 674370"/>
                <a:gd name="connsiteX3" fmla="*/ 80963 w 674370"/>
                <a:gd name="connsiteY3" fmla="*/ 0 h 674370"/>
                <a:gd name="connsiteX4" fmla="*/ 0 w 674370"/>
                <a:gd name="connsiteY4" fmla="*/ 80963 h 674370"/>
                <a:gd name="connsiteX5" fmla="*/ 256223 w 674370"/>
                <a:gd name="connsiteY5" fmla="*/ 337185 h 674370"/>
                <a:gd name="connsiteX6" fmla="*/ 0 w 674370"/>
                <a:gd name="connsiteY6" fmla="*/ 593408 h 674370"/>
                <a:gd name="connsiteX7" fmla="*/ 80963 w 674370"/>
                <a:gd name="connsiteY7" fmla="*/ 674370 h 674370"/>
                <a:gd name="connsiteX8" fmla="*/ 337185 w 674370"/>
                <a:gd name="connsiteY8" fmla="*/ 418148 h 674370"/>
                <a:gd name="connsiteX9" fmla="*/ 593408 w 674370"/>
                <a:gd name="connsiteY9" fmla="*/ 674370 h 674370"/>
                <a:gd name="connsiteX10" fmla="*/ 674370 w 674370"/>
                <a:gd name="connsiteY10" fmla="*/ 593408 h 674370"/>
                <a:gd name="connsiteX11" fmla="*/ 418148 w 674370"/>
                <a:gd name="connsiteY11" fmla="*/ 337185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4370" h="674370">
                  <a:moveTo>
                    <a:pt x="674370" y="80963"/>
                  </a:moveTo>
                  <a:lnTo>
                    <a:pt x="593408" y="0"/>
                  </a:lnTo>
                  <a:lnTo>
                    <a:pt x="337185" y="256223"/>
                  </a:lnTo>
                  <a:lnTo>
                    <a:pt x="80963" y="0"/>
                  </a:lnTo>
                  <a:lnTo>
                    <a:pt x="0" y="80963"/>
                  </a:lnTo>
                  <a:lnTo>
                    <a:pt x="256223" y="337185"/>
                  </a:lnTo>
                  <a:lnTo>
                    <a:pt x="0" y="593408"/>
                  </a:lnTo>
                  <a:lnTo>
                    <a:pt x="80963" y="674370"/>
                  </a:lnTo>
                  <a:lnTo>
                    <a:pt x="337185" y="418148"/>
                  </a:lnTo>
                  <a:lnTo>
                    <a:pt x="593408" y="674370"/>
                  </a:lnTo>
                  <a:lnTo>
                    <a:pt x="674370" y="593408"/>
                  </a:lnTo>
                  <a:lnTo>
                    <a:pt x="418148" y="3371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42109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2" grpId="0" animBg="1"/>
      <p:bldP spid="4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F0002-16BE-6B6C-6AE0-830D0F2E6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A19DEB-4F79-586C-8156-432DE0928FFD}"/>
              </a:ext>
            </a:extLst>
          </p:cNvPr>
          <p:cNvSpPr txBox="1"/>
          <p:nvPr/>
        </p:nvSpPr>
        <p:spPr>
          <a:xfrm>
            <a:off x="469557" y="336455"/>
            <a:ext cx="6002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Gateway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Patterns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0B14181-B2A3-C533-4C5A-9F32127B283F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549EE-CDCC-8B2C-0E49-0C1D259CDAF0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Performance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C5CBA2-0D0A-14AD-8784-524FEE001A27}"/>
              </a:ext>
            </a:extLst>
          </p:cNvPr>
          <p:cNvGrpSpPr/>
          <p:nvPr/>
        </p:nvGrpSpPr>
        <p:grpSpPr>
          <a:xfrm>
            <a:off x="469557" y="1153943"/>
            <a:ext cx="544512" cy="544512"/>
            <a:chOff x="5465764" y="899943"/>
            <a:chExt cx="544512" cy="54451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628C269-16AE-C1C8-D963-472735EECDD5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3" name="Graphic 16" descr="Checkmark">
              <a:extLst>
                <a:ext uri="{FF2B5EF4-FFF2-40B4-BE49-F238E27FC236}">
                  <a16:creationId xmlns:a16="http://schemas.microsoft.com/office/drawing/2014/main" id="{26B67AF5-17E9-E84C-AEAC-35988A696AF8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16F8CD2-BFE7-2D29-BCE5-BFF4884694B0}"/>
              </a:ext>
            </a:extLst>
          </p:cNvPr>
          <p:cNvSpPr/>
          <p:nvPr/>
        </p:nvSpPr>
        <p:spPr>
          <a:xfrm>
            <a:off x="744193" y="2291678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703BA3-6A48-1311-71FA-3C132D588399}"/>
              </a:ext>
            </a:extLst>
          </p:cNvPr>
          <p:cNvSpPr txBox="1"/>
          <p:nvPr/>
        </p:nvSpPr>
        <p:spPr>
          <a:xfrm>
            <a:off x="1193297" y="2360372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Maintainability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8214168-ABB3-25E1-35B0-F025FF6AEFFC}"/>
              </a:ext>
            </a:extLst>
          </p:cNvPr>
          <p:cNvGrpSpPr/>
          <p:nvPr/>
        </p:nvGrpSpPr>
        <p:grpSpPr>
          <a:xfrm>
            <a:off x="469557" y="2102178"/>
            <a:ext cx="544512" cy="544512"/>
            <a:chOff x="5465764" y="899943"/>
            <a:chExt cx="544512" cy="5445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CF88C68-DF7E-2623-51EE-152B6A87A279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46" name="Graphic 16" descr="Checkmark">
              <a:extLst>
                <a:ext uri="{FF2B5EF4-FFF2-40B4-BE49-F238E27FC236}">
                  <a16:creationId xmlns:a16="http://schemas.microsoft.com/office/drawing/2014/main" id="{14EFC79A-3918-1A1C-1369-B0EAA5D3A1EA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433B229-4D5B-9674-D6DE-A580C08F9957}"/>
              </a:ext>
            </a:extLst>
          </p:cNvPr>
          <p:cNvSpPr/>
          <p:nvPr/>
        </p:nvSpPr>
        <p:spPr>
          <a:xfrm>
            <a:off x="744193" y="3235194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637780-57DF-9703-DC57-C3825CC7875C}"/>
              </a:ext>
            </a:extLst>
          </p:cNvPr>
          <p:cNvSpPr txBox="1"/>
          <p:nvPr/>
        </p:nvSpPr>
        <p:spPr>
          <a:xfrm>
            <a:off x="1193297" y="3303888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Reliability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35197AC-665E-8111-5F6D-C5E4687E48AD}"/>
              </a:ext>
            </a:extLst>
          </p:cNvPr>
          <p:cNvGrpSpPr/>
          <p:nvPr/>
        </p:nvGrpSpPr>
        <p:grpSpPr>
          <a:xfrm>
            <a:off x="469557" y="3045694"/>
            <a:ext cx="544512" cy="544512"/>
            <a:chOff x="5465764" y="899943"/>
            <a:chExt cx="544512" cy="54451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52A1B6A-81AB-9C05-0D75-9DF59D288333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51" name="Graphic 16" descr="Checkmark">
              <a:extLst>
                <a:ext uri="{FF2B5EF4-FFF2-40B4-BE49-F238E27FC236}">
                  <a16:creationId xmlns:a16="http://schemas.microsoft.com/office/drawing/2014/main" id="{1AD4898E-C8F1-9FC3-CEED-72A2994048E2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2D2C199-9E8A-9F2F-4464-A635DF5A6B06}"/>
              </a:ext>
            </a:extLst>
          </p:cNvPr>
          <p:cNvSpPr/>
          <p:nvPr/>
        </p:nvSpPr>
        <p:spPr>
          <a:xfrm>
            <a:off x="744193" y="4178710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3D773A-446D-BCFA-C2C1-3A03FB430A1F}"/>
              </a:ext>
            </a:extLst>
          </p:cNvPr>
          <p:cNvSpPr txBox="1"/>
          <p:nvPr/>
        </p:nvSpPr>
        <p:spPr>
          <a:xfrm>
            <a:off x="1193297" y="4247404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Authentication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CE75EA-00AB-19F9-42E2-696FEE2CD6D1}"/>
              </a:ext>
            </a:extLst>
          </p:cNvPr>
          <p:cNvGrpSpPr/>
          <p:nvPr/>
        </p:nvGrpSpPr>
        <p:grpSpPr>
          <a:xfrm>
            <a:off x="469557" y="3989210"/>
            <a:ext cx="544512" cy="544512"/>
            <a:chOff x="5465764" y="899943"/>
            <a:chExt cx="544512" cy="54451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1DFC90A-AC18-5902-73A0-3012CCAECF65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56" name="Graphic 16" descr="Checkmark">
              <a:extLst>
                <a:ext uri="{FF2B5EF4-FFF2-40B4-BE49-F238E27FC236}">
                  <a16:creationId xmlns:a16="http://schemas.microsoft.com/office/drawing/2014/main" id="{C92E3A9F-5D8A-AE3F-4FAA-FF04DC72E7C8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0873C01-9F94-444D-D919-88C13E3C41CC}"/>
              </a:ext>
            </a:extLst>
          </p:cNvPr>
          <p:cNvSpPr/>
          <p:nvPr/>
        </p:nvSpPr>
        <p:spPr>
          <a:xfrm>
            <a:off x="744193" y="5095907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4273DE-CCB3-CE8E-0BC4-31072C3F0F48}"/>
              </a:ext>
            </a:extLst>
          </p:cNvPr>
          <p:cNvSpPr txBox="1"/>
          <p:nvPr/>
        </p:nvSpPr>
        <p:spPr>
          <a:xfrm>
            <a:off x="1193297" y="5164601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Authorization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02C4680-BEFB-5070-3276-B89E234A390B}"/>
              </a:ext>
            </a:extLst>
          </p:cNvPr>
          <p:cNvGrpSpPr/>
          <p:nvPr/>
        </p:nvGrpSpPr>
        <p:grpSpPr>
          <a:xfrm>
            <a:off x="469557" y="4906407"/>
            <a:ext cx="544512" cy="544512"/>
            <a:chOff x="5465764" y="899943"/>
            <a:chExt cx="544512" cy="54451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8579A8C-2785-5C88-F204-9DD954610EB4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61" name="Graphic 16" descr="Checkmark">
              <a:extLst>
                <a:ext uri="{FF2B5EF4-FFF2-40B4-BE49-F238E27FC236}">
                  <a16:creationId xmlns:a16="http://schemas.microsoft.com/office/drawing/2014/main" id="{26768E88-791E-1A7C-5BB0-3B00104BBE37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40334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2" grpId="0" animBg="1"/>
      <p:bldP spid="43" grpId="0"/>
      <p:bldP spid="47" grpId="0" animBg="1"/>
      <p:bldP spid="48" grpId="0"/>
      <p:bldP spid="52" grpId="0" animBg="1"/>
      <p:bldP spid="53" grpId="0"/>
      <p:bldP spid="57" grpId="0" animBg="1"/>
      <p:bldP spid="5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06590-01B2-103B-9829-FD02E567C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3EC55F-40D4-63FB-AF9C-8E5C5D9142D8}"/>
              </a:ext>
            </a:extLst>
          </p:cNvPr>
          <p:cNvSpPr txBox="1"/>
          <p:nvPr/>
        </p:nvSpPr>
        <p:spPr>
          <a:xfrm>
            <a:off x="469557" y="336455"/>
            <a:ext cx="6002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Gateway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Patterns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21731AB-7A98-EDB0-95C7-25BEE5F24D08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B9A18-8C81-1446-260D-656EA71A59BD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Performance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11C79A6-0798-20A7-8A44-C89080347B1B}"/>
              </a:ext>
            </a:extLst>
          </p:cNvPr>
          <p:cNvSpPr/>
          <p:nvPr/>
        </p:nvSpPr>
        <p:spPr>
          <a:xfrm>
            <a:off x="744193" y="2291678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9BCC8F-2EDB-77FD-9CFA-455F4D5C9193}"/>
              </a:ext>
            </a:extLst>
          </p:cNvPr>
          <p:cNvSpPr txBox="1"/>
          <p:nvPr/>
        </p:nvSpPr>
        <p:spPr>
          <a:xfrm>
            <a:off x="1193297" y="2360372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Simplicity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CF8E97F-A558-A121-4A55-B8FBB617EECF}"/>
              </a:ext>
            </a:extLst>
          </p:cNvPr>
          <p:cNvGrpSpPr/>
          <p:nvPr/>
        </p:nvGrpSpPr>
        <p:grpSpPr>
          <a:xfrm>
            <a:off x="469557" y="2113362"/>
            <a:ext cx="544512" cy="544512"/>
            <a:chOff x="5465764" y="3371850"/>
            <a:chExt cx="544512" cy="54451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BF6E230-6656-E0C6-9F6F-618ECBB00FCA}"/>
                </a:ext>
              </a:extLst>
            </p:cNvPr>
            <p:cNvSpPr/>
            <p:nvPr/>
          </p:nvSpPr>
          <p:spPr>
            <a:xfrm>
              <a:off x="5465764" y="3371850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5" name="Graphic 21" descr="Close">
              <a:extLst>
                <a:ext uri="{FF2B5EF4-FFF2-40B4-BE49-F238E27FC236}">
                  <a16:creationId xmlns:a16="http://schemas.microsoft.com/office/drawing/2014/main" id="{459E11C2-1C16-51B2-DD0E-4B1261E3AF8E}"/>
                </a:ext>
              </a:extLst>
            </p:cNvPr>
            <p:cNvSpPr/>
            <p:nvPr/>
          </p:nvSpPr>
          <p:spPr>
            <a:xfrm>
              <a:off x="5620546" y="3526631"/>
              <a:ext cx="234948" cy="234950"/>
            </a:xfrm>
            <a:custGeom>
              <a:avLst/>
              <a:gdLst>
                <a:gd name="connsiteX0" fmla="*/ 674370 w 674370"/>
                <a:gd name="connsiteY0" fmla="*/ 80963 h 674370"/>
                <a:gd name="connsiteX1" fmla="*/ 593408 w 674370"/>
                <a:gd name="connsiteY1" fmla="*/ 0 h 674370"/>
                <a:gd name="connsiteX2" fmla="*/ 337185 w 674370"/>
                <a:gd name="connsiteY2" fmla="*/ 256223 h 674370"/>
                <a:gd name="connsiteX3" fmla="*/ 80963 w 674370"/>
                <a:gd name="connsiteY3" fmla="*/ 0 h 674370"/>
                <a:gd name="connsiteX4" fmla="*/ 0 w 674370"/>
                <a:gd name="connsiteY4" fmla="*/ 80963 h 674370"/>
                <a:gd name="connsiteX5" fmla="*/ 256223 w 674370"/>
                <a:gd name="connsiteY5" fmla="*/ 337185 h 674370"/>
                <a:gd name="connsiteX6" fmla="*/ 0 w 674370"/>
                <a:gd name="connsiteY6" fmla="*/ 593408 h 674370"/>
                <a:gd name="connsiteX7" fmla="*/ 80963 w 674370"/>
                <a:gd name="connsiteY7" fmla="*/ 674370 h 674370"/>
                <a:gd name="connsiteX8" fmla="*/ 337185 w 674370"/>
                <a:gd name="connsiteY8" fmla="*/ 418148 h 674370"/>
                <a:gd name="connsiteX9" fmla="*/ 593408 w 674370"/>
                <a:gd name="connsiteY9" fmla="*/ 674370 h 674370"/>
                <a:gd name="connsiteX10" fmla="*/ 674370 w 674370"/>
                <a:gd name="connsiteY10" fmla="*/ 593408 h 674370"/>
                <a:gd name="connsiteX11" fmla="*/ 418148 w 674370"/>
                <a:gd name="connsiteY11" fmla="*/ 337185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4370" h="674370">
                  <a:moveTo>
                    <a:pt x="674370" y="80963"/>
                  </a:moveTo>
                  <a:lnTo>
                    <a:pt x="593408" y="0"/>
                  </a:lnTo>
                  <a:lnTo>
                    <a:pt x="337185" y="256223"/>
                  </a:lnTo>
                  <a:lnTo>
                    <a:pt x="80963" y="0"/>
                  </a:lnTo>
                  <a:lnTo>
                    <a:pt x="0" y="80963"/>
                  </a:lnTo>
                  <a:lnTo>
                    <a:pt x="256223" y="337185"/>
                  </a:lnTo>
                  <a:lnTo>
                    <a:pt x="0" y="593408"/>
                  </a:lnTo>
                  <a:lnTo>
                    <a:pt x="80963" y="674370"/>
                  </a:lnTo>
                  <a:lnTo>
                    <a:pt x="337185" y="418148"/>
                  </a:lnTo>
                  <a:lnTo>
                    <a:pt x="593408" y="674370"/>
                  </a:lnTo>
                  <a:lnTo>
                    <a:pt x="674370" y="593408"/>
                  </a:lnTo>
                  <a:lnTo>
                    <a:pt x="418148" y="3371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E3D949-0DBE-0112-AAF7-B2550B9777D4}"/>
              </a:ext>
            </a:extLst>
          </p:cNvPr>
          <p:cNvGrpSpPr/>
          <p:nvPr/>
        </p:nvGrpSpPr>
        <p:grpSpPr>
          <a:xfrm>
            <a:off x="469557" y="1154573"/>
            <a:ext cx="544512" cy="544512"/>
            <a:chOff x="5465764" y="3371850"/>
            <a:chExt cx="544512" cy="54451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FE8BEF6-DA0C-4CA1-5DCD-067C24EFB69B}"/>
                </a:ext>
              </a:extLst>
            </p:cNvPr>
            <p:cNvSpPr/>
            <p:nvPr/>
          </p:nvSpPr>
          <p:spPr>
            <a:xfrm>
              <a:off x="5465764" y="3371850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8" name="Graphic 21" descr="Close">
              <a:extLst>
                <a:ext uri="{FF2B5EF4-FFF2-40B4-BE49-F238E27FC236}">
                  <a16:creationId xmlns:a16="http://schemas.microsoft.com/office/drawing/2014/main" id="{A4134874-57D2-DAD2-E7CD-E4082454AE19}"/>
                </a:ext>
              </a:extLst>
            </p:cNvPr>
            <p:cNvSpPr/>
            <p:nvPr/>
          </p:nvSpPr>
          <p:spPr>
            <a:xfrm>
              <a:off x="5620546" y="3526631"/>
              <a:ext cx="234948" cy="234950"/>
            </a:xfrm>
            <a:custGeom>
              <a:avLst/>
              <a:gdLst>
                <a:gd name="connsiteX0" fmla="*/ 674370 w 674370"/>
                <a:gd name="connsiteY0" fmla="*/ 80963 h 674370"/>
                <a:gd name="connsiteX1" fmla="*/ 593408 w 674370"/>
                <a:gd name="connsiteY1" fmla="*/ 0 h 674370"/>
                <a:gd name="connsiteX2" fmla="*/ 337185 w 674370"/>
                <a:gd name="connsiteY2" fmla="*/ 256223 h 674370"/>
                <a:gd name="connsiteX3" fmla="*/ 80963 w 674370"/>
                <a:gd name="connsiteY3" fmla="*/ 0 h 674370"/>
                <a:gd name="connsiteX4" fmla="*/ 0 w 674370"/>
                <a:gd name="connsiteY4" fmla="*/ 80963 h 674370"/>
                <a:gd name="connsiteX5" fmla="*/ 256223 w 674370"/>
                <a:gd name="connsiteY5" fmla="*/ 337185 h 674370"/>
                <a:gd name="connsiteX6" fmla="*/ 0 w 674370"/>
                <a:gd name="connsiteY6" fmla="*/ 593408 h 674370"/>
                <a:gd name="connsiteX7" fmla="*/ 80963 w 674370"/>
                <a:gd name="connsiteY7" fmla="*/ 674370 h 674370"/>
                <a:gd name="connsiteX8" fmla="*/ 337185 w 674370"/>
                <a:gd name="connsiteY8" fmla="*/ 418148 h 674370"/>
                <a:gd name="connsiteX9" fmla="*/ 593408 w 674370"/>
                <a:gd name="connsiteY9" fmla="*/ 674370 h 674370"/>
                <a:gd name="connsiteX10" fmla="*/ 674370 w 674370"/>
                <a:gd name="connsiteY10" fmla="*/ 593408 h 674370"/>
                <a:gd name="connsiteX11" fmla="*/ 418148 w 674370"/>
                <a:gd name="connsiteY11" fmla="*/ 337185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4370" h="674370">
                  <a:moveTo>
                    <a:pt x="674370" y="80963"/>
                  </a:moveTo>
                  <a:lnTo>
                    <a:pt x="593408" y="0"/>
                  </a:lnTo>
                  <a:lnTo>
                    <a:pt x="337185" y="256223"/>
                  </a:lnTo>
                  <a:lnTo>
                    <a:pt x="80963" y="0"/>
                  </a:lnTo>
                  <a:lnTo>
                    <a:pt x="0" y="80963"/>
                  </a:lnTo>
                  <a:lnTo>
                    <a:pt x="256223" y="337185"/>
                  </a:lnTo>
                  <a:lnTo>
                    <a:pt x="0" y="593408"/>
                  </a:lnTo>
                  <a:lnTo>
                    <a:pt x="80963" y="674370"/>
                  </a:lnTo>
                  <a:lnTo>
                    <a:pt x="337185" y="418148"/>
                  </a:lnTo>
                  <a:lnTo>
                    <a:pt x="593408" y="674370"/>
                  </a:lnTo>
                  <a:lnTo>
                    <a:pt x="674370" y="593408"/>
                  </a:lnTo>
                  <a:lnTo>
                    <a:pt x="418148" y="3371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29331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2" grpId="0" animBg="1"/>
      <p:bldP spid="4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CFC14-2F65-12EA-CED1-92F35310A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7409C4-88B7-6550-4CA1-ACA740058821}"/>
              </a:ext>
            </a:extLst>
          </p:cNvPr>
          <p:cNvSpPr txBox="1"/>
          <p:nvPr/>
        </p:nvSpPr>
        <p:spPr>
          <a:xfrm>
            <a:off x="469557" y="336455"/>
            <a:ext cx="6002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Backend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for Frontend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415AC21-E7B6-F894-20D1-F901D65CF0F3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47334-E046-5D7D-4917-BE6ECF0681F1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Performance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921381-4A0C-5C93-472E-E51D611F5F95}"/>
              </a:ext>
            </a:extLst>
          </p:cNvPr>
          <p:cNvGrpSpPr/>
          <p:nvPr/>
        </p:nvGrpSpPr>
        <p:grpSpPr>
          <a:xfrm>
            <a:off x="469557" y="1153943"/>
            <a:ext cx="544512" cy="544512"/>
            <a:chOff x="5465764" y="899943"/>
            <a:chExt cx="544512" cy="54451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3054BFF-AE39-57BE-3AD2-80218F81C748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3" name="Graphic 16" descr="Checkmark">
              <a:extLst>
                <a:ext uri="{FF2B5EF4-FFF2-40B4-BE49-F238E27FC236}">
                  <a16:creationId xmlns:a16="http://schemas.microsoft.com/office/drawing/2014/main" id="{8A61E132-528C-35B7-6B61-0F281CC500A9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7B18E6A-CD91-BDD3-227E-31670766F829}"/>
              </a:ext>
            </a:extLst>
          </p:cNvPr>
          <p:cNvSpPr/>
          <p:nvPr/>
        </p:nvSpPr>
        <p:spPr>
          <a:xfrm>
            <a:off x="744193" y="2291678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DF9AC6-B62A-3412-4021-F96A40945499}"/>
              </a:ext>
            </a:extLst>
          </p:cNvPr>
          <p:cNvSpPr txBox="1"/>
          <p:nvPr/>
        </p:nvSpPr>
        <p:spPr>
          <a:xfrm>
            <a:off x="1193297" y="2360372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Maintainability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D4B194-3415-55D2-C8EC-E263F9F6ACFD}"/>
              </a:ext>
            </a:extLst>
          </p:cNvPr>
          <p:cNvGrpSpPr/>
          <p:nvPr/>
        </p:nvGrpSpPr>
        <p:grpSpPr>
          <a:xfrm>
            <a:off x="469557" y="2102178"/>
            <a:ext cx="544512" cy="544512"/>
            <a:chOff x="5465764" y="899943"/>
            <a:chExt cx="544512" cy="5445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37125C2-7A3B-0EF8-4881-1D6BD6026EE4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46" name="Graphic 16" descr="Checkmark">
              <a:extLst>
                <a:ext uri="{FF2B5EF4-FFF2-40B4-BE49-F238E27FC236}">
                  <a16:creationId xmlns:a16="http://schemas.microsoft.com/office/drawing/2014/main" id="{C656E514-DF73-3729-A0DF-D96E9F80B38D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A4CB0E8-839A-B29B-FAD9-8862ED99BE55}"/>
              </a:ext>
            </a:extLst>
          </p:cNvPr>
          <p:cNvSpPr/>
          <p:nvPr/>
        </p:nvSpPr>
        <p:spPr>
          <a:xfrm>
            <a:off x="744193" y="3235194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CA638E-AC89-C2AA-DB44-519C9AE5D1CB}"/>
              </a:ext>
            </a:extLst>
          </p:cNvPr>
          <p:cNvSpPr txBox="1"/>
          <p:nvPr/>
        </p:nvSpPr>
        <p:spPr>
          <a:xfrm>
            <a:off x="1193297" y="3303888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Authentication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4392904-AC8E-F4BE-B510-C8467174CCB8}"/>
              </a:ext>
            </a:extLst>
          </p:cNvPr>
          <p:cNvGrpSpPr/>
          <p:nvPr/>
        </p:nvGrpSpPr>
        <p:grpSpPr>
          <a:xfrm>
            <a:off x="469557" y="3045694"/>
            <a:ext cx="544512" cy="544512"/>
            <a:chOff x="5465764" y="899943"/>
            <a:chExt cx="544512" cy="54451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AB654BB-6F3A-9EDA-FFF2-42AE9EACF651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51" name="Graphic 16" descr="Checkmark">
              <a:extLst>
                <a:ext uri="{FF2B5EF4-FFF2-40B4-BE49-F238E27FC236}">
                  <a16:creationId xmlns:a16="http://schemas.microsoft.com/office/drawing/2014/main" id="{2A97D70B-80D2-01F4-5447-7EBFCBD2BCD0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F0D581F-8684-6CE8-8BB9-5AEF254E8F02}"/>
              </a:ext>
            </a:extLst>
          </p:cNvPr>
          <p:cNvSpPr/>
          <p:nvPr/>
        </p:nvSpPr>
        <p:spPr>
          <a:xfrm>
            <a:off x="744193" y="4178710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836DB13-5915-C826-DDB8-C8F5B921F1B5}"/>
              </a:ext>
            </a:extLst>
          </p:cNvPr>
          <p:cNvSpPr txBox="1"/>
          <p:nvPr/>
        </p:nvSpPr>
        <p:spPr>
          <a:xfrm>
            <a:off x="1193297" y="4247404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Authorization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83B9C50-E56D-4CAC-0A1B-05754B0C2A39}"/>
              </a:ext>
            </a:extLst>
          </p:cNvPr>
          <p:cNvGrpSpPr/>
          <p:nvPr/>
        </p:nvGrpSpPr>
        <p:grpSpPr>
          <a:xfrm>
            <a:off x="469557" y="3989210"/>
            <a:ext cx="544512" cy="544512"/>
            <a:chOff x="5465764" y="899943"/>
            <a:chExt cx="544512" cy="54451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A0C0771-AA2B-C4A9-E673-62D139A0F874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56" name="Graphic 16" descr="Checkmark">
              <a:extLst>
                <a:ext uri="{FF2B5EF4-FFF2-40B4-BE49-F238E27FC236}">
                  <a16:creationId xmlns:a16="http://schemas.microsoft.com/office/drawing/2014/main" id="{79A75D17-EE90-6EF4-8604-893E94829B02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A51954A-D7C8-E538-C009-7053B3AEE056}"/>
              </a:ext>
            </a:extLst>
          </p:cNvPr>
          <p:cNvSpPr/>
          <p:nvPr/>
        </p:nvSpPr>
        <p:spPr>
          <a:xfrm>
            <a:off x="744193" y="5095907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0A7EB0-3E64-518F-02E7-90C26684BE32}"/>
              </a:ext>
            </a:extLst>
          </p:cNvPr>
          <p:cNvSpPr txBox="1"/>
          <p:nvPr/>
        </p:nvSpPr>
        <p:spPr>
          <a:xfrm>
            <a:off x="1193297" y="5164601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Security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FCA2025-4281-91C9-6554-DB706BF974A5}"/>
              </a:ext>
            </a:extLst>
          </p:cNvPr>
          <p:cNvGrpSpPr/>
          <p:nvPr/>
        </p:nvGrpSpPr>
        <p:grpSpPr>
          <a:xfrm>
            <a:off x="469557" y="4906407"/>
            <a:ext cx="544512" cy="544512"/>
            <a:chOff x="5465764" y="899943"/>
            <a:chExt cx="544512" cy="544512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88B8129-F0D6-BABE-4470-5DE893D913B1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61" name="Graphic 16" descr="Checkmark">
              <a:extLst>
                <a:ext uri="{FF2B5EF4-FFF2-40B4-BE49-F238E27FC236}">
                  <a16:creationId xmlns:a16="http://schemas.microsoft.com/office/drawing/2014/main" id="{D8A0ECE7-5F2E-295C-624A-F95C54365F5D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DDF3744-3E4B-9BE5-8B68-90CBE53F1DDE}"/>
              </a:ext>
            </a:extLst>
          </p:cNvPr>
          <p:cNvSpPr/>
          <p:nvPr/>
        </p:nvSpPr>
        <p:spPr>
          <a:xfrm>
            <a:off x="744193" y="6021194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88C4D7D-3F1B-C20B-735D-FAA154947501}"/>
              </a:ext>
            </a:extLst>
          </p:cNvPr>
          <p:cNvSpPr txBox="1"/>
          <p:nvPr/>
        </p:nvSpPr>
        <p:spPr>
          <a:xfrm>
            <a:off x="1193297" y="6089888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Scalability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90B942D-B088-8C77-B6F0-8EF7F79C627F}"/>
              </a:ext>
            </a:extLst>
          </p:cNvPr>
          <p:cNvGrpSpPr/>
          <p:nvPr/>
        </p:nvGrpSpPr>
        <p:grpSpPr>
          <a:xfrm>
            <a:off x="469557" y="5831694"/>
            <a:ext cx="544512" cy="544512"/>
            <a:chOff x="5465764" y="899943"/>
            <a:chExt cx="544512" cy="544512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1168FC2-8161-BE83-95EA-09B8D77C0B3C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66" name="Graphic 16" descr="Checkmark">
              <a:extLst>
                <a:ext uri="{FF2B5EF4-FFF2-40B4-BE49-F238E27FC236}">
                  <a16:creationId xmlns:a16="http://schemas.microsoft.com/office/drawing/2014/main" id="{413E8843-CDD8-AD15-3433-FA29A1522DAF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49439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2" grpId="0" animBg="1"/>
      <p:bldP spid="43" grpId="0"/>
      <p:bldP spid="47" grpId="0" animBg="1"/>
      <p:bldP spid="48" grpId="0"/>
      <p:bldP spid="52" grpId="0" animBg="1"/>
      <p:bldP spid="53" grpId="0"/>
      <p:bldP spid="57" grpId="0" animBg="1"/>
      <p:bldP spid="58" grpId="0"/>
      <p:bldP spid="62" grpId="0" animBg="1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A80C1-09CD-3A8B-4F76-70400FF63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545E97-3A7F-07E5-BC42-A1D5610314C3}"/>
              </a:ext>
            </a:extLst>
          </p:cNvPr>
          <p:cNvSpPr txBox="1"/>
          <p:nvPr/>
        </p:nvSpPr>
        <p:spPr>
          <a:xfrm>
            <a:off x="469557" y="336455"/>
            <a:ext cx="570882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Architecting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Your System 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6953529-AFCD-1AA6-25C8-529A7617830F}"/>
              </a:ext>
            </a:extLst>
          </p:cNvPr>
          <p:cNvGrpSpPr/>
          <p:nvPr/>
        </p:nvGrpSpPr>
        <p:grpSpPr>
          <a:xfrm>
            <a:off x="555000" y="1344840"/>
            <a:ext cx="4611600" cy="3674160"/>
            <a:chOff x="138440" y="1080680"/>
            <a:chExt cx="4611600" cy="367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36C23EE-9C16-C496-79D8-2FF70909BDFD}"/>
                    </a:ext>
                  </a:extLst>
                </p14:cNvPr>
                <p14:cNvContentPartPr/>
                <p14:nvPr/>
              </p14:nvContentPartPr>
              <p14:xfrm>
                <a:off x="1096760" y="1805360"/>
                <a:ext cx="3653280" cy="35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36C23EE-9C16-C496-79D8-2FF70909BD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8120" y="1796360"/>
                  <a:ext cx="3670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83EE758-5833-5986-3F7C-E3D6D160B44F}"/>
                    </a:ext>
                  </a:extLst>
                </p14:cNvPr>
                <p14:cNvContentPartPr/>
                <p14:nvPr/>
              </p14:nvContentPartPr>
              <p14:xfrm>
                <a:off x="827840" y="2185160"/>
                <a:ext cx="58320" cy="2569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83EE758-5833-5986-3F7C-E3D6D160B44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8840" y="2176160"/>
                  <a:ext cx="75960" cy="258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3E8EC2-12E7-D700-9919-FBC1A8FD3C91}"/>
                    </a:ext>
                  </a:extLst>
                </p14:cNvPr>
                <p14:cNvContentPartPr/>
                <p14:nvPr/>
              </p14:nvContentPartPr>
              <p14:xfrm>
                <a:off x="1208360" y="1416920"/>
                <a:ext cx="233640" cy="214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3E8EC2-12E7-D700-9919-FBC1A8FD3C9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9720" y="1408280"/>
                  <a:ext cx="251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2CE94FE-EA64-D221-0674-D0E628608293}"/>
                    </a:ext>
                  </a:extLst>
                </p14:cNvPr>
                <p14:cNvContentPartPr/>
                <p14:nvPr/>
              </p14:nvContentPartPr>
              <p14:xfrm>
                <a:off x="1438760" y="1080680"/>
                <a:ext cx="226440" cy="55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2CE94FE-EA64-D221-0674-D0E6286082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30120" y="1072040"/>
                  <a:ext cx="24408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3DAB52E-13E7-62A2-8DC7-8B716904C5D0}"/>
                    </a:ext>
                  </a:extLst>
                </p14:cNvPr>
                <p14:cNvContentPartPr/>
                <p14:nvPr/>
              </p14:nvContentPartPr>
              <p14:xfrm>
                <a:off x="1745840" y="1446800"/>
                <a:ext cx="141480" cy="171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3DAB52E-13E7-62A2-8DC7-8B716904C5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36840" y="1438160"/>
                  <a:ext cx="159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998D17A-02A6-C1FC-A4C5-72070FB92342}"/>
                    </a:ext>
                  </a:extLst>
                </p14:cNvPr>
                <p14:cNvContentPartPr/>
                <p14:nvPr/>
              </p14:nvContentPartPr>
              <p14:xfrm>
                <a:off x="1894160" y="1454360"/>
                <a:ext cx="57240" cy="171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998D17A-02A6-C1FC-A4C5-72070FB923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85520" y="1445360"/>
                  <a:ext cx="74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99755A4-7071-B609-AA6E-E6E5F315287A}"/>
                    </a:ext>
                  </a:extLst>
                </p14:cNvPr>
                <p14:cNvContentPartPr/>
                <p14:nvPr/>
              </p14:nvContentPartPr>
              <p14:xfrm>
                <a:off x="1987040" y="1432760"/>
                <a:ext cx="178200" cy="191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99755A4-7071-B609-AA6E-E6E5F31528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78400" y="1423760"/>
                  <a:ext cx="195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2831B5F-9817-9807-385B-C67B31A3E95E}"/>
                    </a:ext>
                  </a:extLst>
                </p14:cNvPr>
                <p14:cNvContentPartPr/>
                <p14:nvPr/>
              </p14:nvContentPartPr>
              <p14:xfrm>
                <a:off x="2160200" y="1477040"/>
                <a:ext cx="101520" cy="160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2831B5F-9817-9807-385B-C67B31A3E9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51200" y="1468400"/>
                  <a:ext cx="119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8A8CEC7-A090-F7A7-3C9A-9B7EADFCAF6F}"/>
                    </a:ext>
                  </a:extLst>
                </p14:cNvPr>
                <p14:cNvContentPartPr/>
                <p14:nvPr/>
              </p14:nvContentPartPr>
              <p14:xfrm>
                <a:off x="2252720" y="1467320"/>
                <a:ext cx="48240" cy="171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8A8CEC7-A090-F7A7-3C9A-9B7EADFCAF6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43720" y="1458680"/>
                  <a:ext cx="65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47883DB-BBDC-3919-A132-3D7FF36DDBA3}"/>
                    </a:ext>
                  </a:extLst>
                </p14:cNvPr>
                <p14:cNvContentPartPr/>
                <p14:nvPr/>
              </p14:nvContentPartPr>
              <p14:xfrm>
                <a:off x="2338760" y="1483160"/>
                <a:ext cx="214560" cy="212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47883DB-BBDC-3919-A132-3D7FF36DDB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29760" y="1474160"/>
                  <a:ext cx="232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90BDA89-A917-01D1-547E-68D71B6F3A66}"/>
                    </a:ext>
                  </a:extLst>
                </p14:cNvPr>
                <p14:cNvContentPartPr/>
                <p14:nvPr/>
              </p14:nvContentPartPr>
              <p14:xfrm>
                <a:off x="2545760" y="1113440"/>
                <a:ext cx="190080" cy="555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90BDA89-A917-01D1-547E-68D71B6F3A6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37120" y="1104800"/>
                  <a:ext cx="2077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53D17F4-6D2A-D220-8AF8-37DD407FF715}"/>
                    </a:ext>
                  </a:extLst>
                </p14:cNvPr>
                <p14:cNvContentPartPr/>
                <p14:nvPr/>
              </p14:nvContentPartPr>
              <p14:xfrm>
                <a:off x="2752760" y="1439240"/>
                <a:ext cx="154440" cy="229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53D17F4-6D2A-D220-8AF8-37DD407FF7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44120" y="1430600"/>
                  <a:ext cx="172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891A37-1B29-28F4-3DE4-075551F3E9C3}"/>
                    </a:ext>
                  </a:extLst>
                </p14:cNvPr>
                <p14:cNvContentPartPr/>
                <p14:nvPr/>
              </p14:nvContentPartPr>
              <p14:xfrm>
                <a:off x="2950400" y="1469480"/>
                <a:ext cx="104400" cy="143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891A37-1B29-28F4-3DE4-075551F3E9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41400" y="1460840"/>
                  <a:ext cx="122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9366E0-2BF4-AB02-BFD5-3308696A5904}"/>
                    </a:ext>
                  </a:extLst>
                </p14:cNvPr>
                <p14:cNvContentPartPr/>
                <p14:nvPr/>
              </p14:nvContentPartPr>
              <p14:xfrm>
                <a:off x="3111320" y="1487480"/>
                <a:ext cx="37080" cy="141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9366E0-2BF4-AB02-BFD5-3308696A59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02680" y="1478840"/>
                  <a:ext cx="54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D160B17-BAA4-1FC2-E7C9-CC8CD5204B7B}"/>
                    </a:ext>
                  </a:extLst>
                </p14:cNvPr>
                <p14:cNvContentPartPr/>
                <p14:nvPr/>
              </p14:nvContentPartPr>
              <p14:xfrm>
                <a:off x="3221120" y="1457960"/>
                <a:ext cx="144720" cy="171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D160B17-BAA4-1FC2-E7C9-CC8CD5204B7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12120" y="1448960"/>
                  <a:ext cx="162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03805B2-91F1-2EA9-5B6C-E173D136CA79}"/>
                    </a:ext>
                  </a:extLst>
                </p14:cNvPr>
                <p14:cNvContentPartPr/>
                <p14:nvPr/>
              </p14:nvContentPartPr>
              <p14:xfrm>
                <a:off x="3490760" y="1159880"/>
                <a:ext cx="191520" cy="422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03805B2-91F1-2EA9-5B6C-E173D136CA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81760" y="1150880"/>
                  <a:ext cx="2091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042CAA9-6361-4F8F-CC0C-9DA9A9B410A3}"/>
                    </a:ext>
                  </a:extLst>
                </p14:cNvPr>
                <p14:cNvContentPartPr/>
                <p14:nvPr/>
              </p14:nvContentPartPr>
              <p14:xfrm>
                <a:off x="3745640" y="1485680"/>
                <a:ext cx="44640" cy="140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042CAA9-6361-4F8F-CC0C-9DA9A9B410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36640" y="1476680"/>
                  <a:ext cx="62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3D66781-4016-2803-D038-303B84A026DB}"/>
                    </a:ext>
                  </a:extLst>
                </p14:cNvPr>
                <p14:cNvContentPartPr/>
                <p14:nvPr/>
              </p14:nvContentPartPr>
              <p14:xfrm>
                <a:off x="3903680" y="1444640"/>
                <a:ext cx="174600" cy="18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3D66781-4016-2803-D038-303B84A026D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94680" y="1436000"/>
                  <a:ext cx="192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F18BDD3-C2DB-838D-B4C6-80ABF7471392}"/>
                    </a:ext>
                  </a:extLst>
                </p14:cNvPr>
                <p14:cNvContentPartPr/>
                <p14:nvPr/>
              </p14:nvContentPartPr>
              <p14:xfrm>
                <a:off x="4026440" y="1433120"/>
                <a:ext cx="215280" cy="270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F18BDD3-C2DB-838D-B4C6-80ABF747139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17800" y="1424480"/>
                  <a:ext cx="2329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39D5E64-7F9E-F60B-DAC1-89D6317BAE83}"/>
                    </a:ext>
                  </a:extLst>
                </p14:cNvPr>
                <p14:cNvContentPartPr/>
                <p14:nvPr/>
              </p14:nvContentPartPr>
              <p14:xfrm>
                <a:off x="3154160" y="1366520"/>
                <a:ext cx="37440" cy="24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39D5E64-7F9E-F60B-DAC1-89D6317BAE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45520" y="1357880"/>
                  <a:ext cx="55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50901CB-A429-EAD6-C85E-648A54DD5329}"/>
                    </a:ext>
                  </a:extLst>
                </p14:cNvPr>
                <p14:cNvContentPartPr/>
                <p14:nvPr/>
              </p14:nvContentPartPr>
              <p14:xfrm>
                <a:off x="3817280" y="1358600"/>
                <a:ext cx="23400" cy="14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50901CB-A429-EAD6-C85E-648A54DD532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08280" y="1349960"/>
                  <a:ext cx="41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7E5B494-7FCE-7A75-5706-5505F594E642}"/>
                    </a:ext>
                  </a:extLst>
                </p14:cNvPr>
                <p14:cNvContentPartPr/>
                <p14:nvPr/>
              </p14:nvContentPartPr>
              <p14:xfrm>
                <a:off x="396560" y="3440840"/>
                <a:ext cx="193680" cy="133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7E5B494-7FCE-7A75-5706-5505F594E64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7560" y="3432200"/>
                  <a:ext cx="2113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57BCA28-1BD3-D755-5A8F-2BA6455E19AD}"/>
                    </a:ext>
                  </a:extLst>
                </p14:cNvPr>
                <p14:cNvContentPartPr/>
                <p14:nvPr/>
              </p14:nvContentPartPr>
              <p14:xfrm>
                <a:off x="444080" y="3321680"/>
                <a:ext cx="230760" cy="30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57BCA28-1BD3-D755-5A8F-2BA6455E19A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5080" y="3313040"/>
                  <a:ext cx="248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4269F1F-3FB3-8376-140C-C90C6ED7ECE0}"/>
                    </a:ext>
                  </a:extLst>
                </p14:cNvPr>
                <p14:cNvContentPartPr/>
                <p14:nvPr/>
              </p14:nvContentPartPr>
              <p14:xfrm>
                <a:off x="473240" y="3049160"/>
                <a:ext cx="186480" cy="150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4269F1F-3FB3-8376-140C-C90C6ED7ECE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4240" y="3040520"/>
                  <a:ext cx="204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23B8EFA-3CD1-1224-1732-7BD0040ADF5F}"/>
                    </a:ext>
                  </a:extLst>
                </p14:cNvPr>
                <p14:cNvContentPartPr/>
                <p14:nvPr/>
              </p14:nvContentPartPr>
              <p14:xfrm>
                <a:off x="476120" y="2814080"/>
                <a:ext cx="199080" cy="183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23B8EFA-3CD1-1224-1732-7BD0040ADF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7480" y="2805080"/>
                  <a:ext cx="216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96113AD-AECA-5DA0-819D-3779BE503A3C}"/>
                    </a:ext>
                  </a:extLst>
                </p14:cNvPr>
                <p14:cNvContentPartPr/>
                <p14:nvPr/>
              </p14:nvContentPartPr>
              <p14:xfrm>
                <a:off x="431840" y="2570000"/>
                <a:ext cx="218880" cy="322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96113AD-AECA-5DA0-819D-3779BE503A3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2840" y="2561360"/>
                  <a:ext cx="2365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A33F19A-3132-4C43-7A18-41E5149E6D39}"/>
                    </a:ext>
                  </a:extLst>
                </p14:cNvPr>
                <p14:cNvContentPartPr/>
                <p14:nvPr/>
              </p14:nvContentPartPr>
              <p14:xfrm>
                <a:off x="310520" y="3293600"/>
                <a:ext cx="17640" cy="24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A33F19A-3132-4C43-7A18-41E5149E6D3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1520" y="3284960"/>
                  <a:ext cx="35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6D920A9-356A-A905-3DD4-0D2CCAA84DBE}"/>
                    </a:ext>
                  </a:extLst>
                </p14:cNvPr>
                <p14:cNvContentPartPr/>
                <p14:nvPr/>
              </p14:nvContentPartPr>
              <p14:xfrm>
                <a:off x="451280" y="4346240"/>
                <a:ext cx="240840" cy="17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6D920A9-356A-A905-3DD4-0D2CCAA84DB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2640" y="4337240"/>
                  <a:ext cx="258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FBF00BD-80E1-48B4-8B78-E3CA7AB51242}"/>
                    </a:ext>
                  </a:extLst>
                </p14:cNvPr>
                <p14:cNvContentPartPr/>
                <p14:nvPr/>
              </p14:nvContentPartPr>
              <p14:xfrm>
                <a:off x="138440" y="4309880"/>
                <a:ext cx="537120" cy="30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FBF00BD-80E1-48B4-8B78-E3CA7AB512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9440" y="4300880"/>
                  <a:ext cx="554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7BD371A-78E5-208D-7AA9-F250FEE6302C}"/>
                    </a:ext>
                  </a:extLst>
                </p14:cNvPr>
                <p14:cNvContentPartPr/>
                <p14:nvPr/>
              </p14:nvContentPartPr>
              <p14:xfrm>
                <a:off x="447320" y="4057880"/>
                <a:ext cx="200880" cy="163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7BD371A-78E5-208D-7AA9-F250FEE6302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38680" y="4048880"/>
                  <a:ext cx="218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2131868-0D11-2129-A1A5-CE1F919E7A2E}"/>
                    </a:ext>
                  </a:extLst>
                </p14:cNvPr>
                <p14:cNvContentPartPr/>
                <p14:nvPr/>
              </p14:nvContentPartPr>
              <p14:xfrm>
                <a:off x="496640" y="3805880"/>
                <a:ext cx="143640" cy="20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2131868-0D11-2129-A1A5-CE1F919E7A2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7640" y="3796880"/>
                  <a:ext cx="161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01E077F-03B2-3D31-18DF-54004C719DA5}"/>
                    </a:ext>
                  </a:extLst>
                </p14:cNvPr>
                <p14:cNvContentPartPr/>
                <p14:nvPr/>
              </p14:nvContentPartPr>
              <p14:xfrm>
                <a:off x="454160" y="3771320"/>
                <a:ext cx="167400" cy="14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01E077F-03B2-3D31-18DF-54004C719DA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45520" y="3762320"/>
                  <a:ext cx="185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FB924F6-2CBD-9A48-9334-B860CC4A4A0A}"/>
                    </a:ext>
                  </a:extLst>
                </p14:cNvPr>
                <p14:cNvContentPartPr/>
                <p14:nvPr/>
              </p14:nvContentPartPr>
              <p14:xfrm>
                <a:off x="345080" y="3721640"/>
                <a:ext cx="17640" cy="35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FB924F6-2CBD-9A48-9334-B860CC4A4A0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6440" y="3712640"/>
                  <a:ext cx="352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CC6B1F8-CF1C-F0B8-114F-7F22F5A24145}"/>
                    </a:ext>
                  </a:extLst>
                </p14:cNvPr>
                <p14:cNvContentPartPr/>
                <p14:nvPr/>
              </p14:nvContentPartPr>
              <p14:xfrm>
                <a:off x="1128080" y="1707440"/>
                <a:ext cx="18000" cy="2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CC6B1F8-CF1C-F0B8-114F-7F22F5A2414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19080" y="1698440"/>
                  <a:ext cx="35640" cy="2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2965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4AC8D-FB5E-CD36-307A-322D11175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30F74A-C9A2-BA39-668F-D9081394E372}"/>
              </a:ext>
            </a:extLst>
          </p:cNvPr>
          <p:cNvSpPr txBox="1"/>
          <p:nvPr/>
        </p:nvSpPr>
        <p:spPr>
          <a:xfrm>
            <a:off x="469557" y="336455"/>
            <a:ext cx="6002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Backend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for Frontend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C1C7D5D-B82F-586D-DAF8-FB3D069167EB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F4020A-3F69-1CBE-362A-46E165AF1733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Simplicity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7073C19-1D13-E338-8325-96F8760F8946}"/>
              </a:ext>
            </a:extLst>
          </p:cNvPr>
          <p:cNvSpPr/>
          <p:nvPr/>
        </p:nvSpPr>
        <p:spPr>
          <a:xfrm>
            <a:off x="744193" y="2291678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7140F1-2B60-ECD7-ED41-F7B1C0254C3B}"/>
              </a:ext>
            </a:extLst>
          </p:cNvPr>
          <p:cNvSpPr txBox="1"/>
          <p:nvPr/>
        </p:nvSpPr>
        <p:spPr>
          <a:xfrm>
            <a:off x="1193297" y="2360372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Maintainability</a:t>
            </a: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37588EC-3267-7D63-30C3-8501D7A7A3D9}"/>
              </a:ext>
            </a:extLst>
          </p:cNvPr>
          <p:cNvSpPr/>
          <p:nvPr/>
        </p:nvSpPr>
        <p:spPr>
          <a:xfrm>
            <a:off x="744193" y="3235194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528665-B933-814D-8607-31A8B8375B57}"/>
              </a:ext>
            </a:extLst>
          </p:cNvPr>
          <p:cNvSpPr txBox="1"/>
          <p:nvPr/>
        </p:nvSpPr>
        <p:spPr>
          <a:xfrm>
            <a:off x="1193297" y="3303888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Cost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5C55E76-9878-4FC6-FCCE-A1400BDC8CD3}"/>
              </a:ext>
            </a:extLst>
          </p:cNvPr>
          <p:cNvSpPr/>
          <p:nvPr/>
        </p:nvSpPr>
        <p:spPr>
          <a:xfrm>
            <a:off x="744193" y="4178710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103BD6-BBB3-F142-A602-6CA5891B5CE0}"/>
              </a:ext>
            </a:extLst>
          </p:cNvPr>
          <p:cNvSpPr txBox="1"/>
          <p:nvPr/>
        </p:nvSpPr>
        <p:spPr>
          <a:xfrm>
            <a:off x="1193297" y="4247404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Performance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C4D2F83-F574-9767-5FB1-5A973220A80B}"/>
              </a:ext>
            </a:extLst>
          </p:cNvPr>
          <p:cNvGrpSpPr/>
          <p:nvPr/>
        </p:nvGrpSpPr>
        <p:grpSpPr>
          <a:xfrm>
            <a:off x="469557" y="3989840"/>
            <a:ext cx="544512" cy="544512"/>
            <a:chOff x="5465764" y="3371850"/>
            <a:chExt cx="544512" cy="54451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4C6B944-40A7-FA8F-0C35-664748ABB526}"/>
                </a:ext>
              </a:extLst>
            </p:cNvPr>
            <p:cNvSpPr/>
            <p:nvPr/>
          </p:nvSpPr>
          <p:spPr>
            <a:xfrm>
              <a:off x="5465764" y="3371850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1" name="Graphic 21" descr="Close">
              <a:extLst>
                <a:ext uri="{FF2B5EF4-FFF2-40B4-BE49-F238E27FC236}">
                  <a16:creationId xmlns:a16="http://schemas.microsoft.com/office/drawing/2014/main" id="{5910BE6C-545A-1528-A6F1-644B76672B55}"/>
                </a:ext>
              </a:extLst>
            </p:cNvPr>
            <p:cNvSpPr/>
            <p:nvPr/>
          </p:nvSpPr>
          <p:spPr>
            <a:xfrm>
              <a:off x="5620546" y="3526631"/>
              <a:ext cx="234948" cy="234950"/>
            </a:xfrm>
            <a:custGeom>
              <a:avLst/>
              <a:gdLst>
                <a:gd name="connsiteX0" fmla="*/ 674370 w 674370"/>
                <a:gd name="connsiteY0" fmla="*/ 80963 h 674370"/>
                <a:gd name="connsiteX1" fmla="*/ 593408 w 674370"/>
                <a:gd name="connsiteY1" fmla="*/ 0 h 674370"/>
                <a:gd name="connsiteX2" fmla="*/ 337185 w 674370"/>
                <a:gd name="connsiteY2" fmla="*/ 256223 h 674370"/>
                <a:gd name="connsiteX3" fmla="*/ 80963 w 674370"/>
                <a:gd name="connsiteY3" fmla="*/ 0 h 674370"/>
                <a:gd name="connsiteX4" fmla="*/ 0 w 674370"/>
                <a:gd name="connsiteY4" fmla="*/ 80963 h 674370"/>
                <a:gd name="connsiteX5" fmla="*/ 256223 w 674370"/>
                <a:gd name="connsiteY5" fmla="*/ 337185 h 674370"/>
                <a:gd name="connsiteX6" fmla="*/ 0 w 674370"/>
                <a:gd name="connsiteY6" fmla="*/ 593408 h 674370"/>
                <a:gd name="connsiteX7" fmla="*/ 80963 w 674370"/>
                <a:gd name="connsiteY7" fmla="*/ 674370 h 674370"/>
                <a:gd name="connsiteX8" fmla="*/ 337185 w 674370"/>
                <a:gd name="connsiteY8" fmla="*/ 418148 h 674370"/>
                <a:gd name="connsiteX9" fmla="*/ 593408 w 674370"/>
                <a:gd name="connsiteY9" fmla="*/ 674370 h 674370"/>
                <a:gd name="connsiteX10" fmla="*/ 674370 w 674370"/>
                <a:gd name="connsiteY10" fmla="*/ 593408 h 674370"/>
                <a:gd name="connsiteX11" fmla="*/ 418148 w 674370"/>
                <a:gd name="connsiteY11" fmla="*/ 337185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4370" h="674370">
                  <a:moveTo>
                    <a:pt x="674370" y="80963"/>
                  </a:moveTo>
                  <a:lnTo>
                    <a:pt x="593408" y="0"/>
                  </a:lnTo>
                  <a:lnTo>
                    <a:pt x="337185" y="256223"/>
                  </a:lnTo>
                  <a:lnTo>
                    <a:pt x="80963" y="0"/>
                  </a:lnTo>
                  <a:lnTo>
                    <a:pt x="0" y="80963"/>
                  </a:lnTo>
                  <a:lnTo>
                    <a:pt x="256223" y="337185"/>
                  </a:lnTo>
                  <a:lnTo>
                    <a:pt x="0" y="593408"/>
                  </a:lnTo>
                  <a:lnTo>
                    <a:pt x="80963" y="674370"/>
                  </a:lnTo>
                  <a:lnTo>
                    <a:pt x="337185" y="418148"/>
                  </a:lnTo>
                  <a:lnTo>
                    <a:pt x="593408" y="674370"/>
                  </a:lnTo>
                  <a:lnTo>
                    <a:pt x="674370" y="593408"/>
                  </a:lnTo>
                  <a:lnTo>
                    <a:pt x="418148" y="3371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8C4B4A-45BB-EEED-4656-919F59280481}"/>
              </a:ext>
            </a:extLst>
          </p:cNvPr>
          <p:cNvGrpSpPr/>
          <p:nvPr/>
        </p:nvGrpSpPr>
        <p:grpSpPr>
          <a:xfrm>
            <a:off x="469557" y="3066667"/>
            <a:ext cx="544512" cy="544512"/>
            <a:chOff x="5465764" y="3371850"/>
            <a:chExt cx="544512" cy="54451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70121F-12C2-FB86-8BF5-A94CC487A752}"/>
                </a:ext>
              </a:extLst>
            </p:cNvPr>
            <p:cNvSpPr/>
            <p:nvPr/>
          </p:nvSpPr>
          <p:spPr>
            <a:xfrm>
              <a:off x="5465764" y="3371850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6" name="Graphic 21" descr="Close">
              <a:extLst>
                <a:ext uri="{FF2B5EF4-FFF2-40B4-BE49-F238E27FC236}">
                  <a16:creationId xmlns:a16="http://schemas.microsoft.com/office/drawing/2014/main" id="{31689780-4DEA-9206-8928-5F895D6523A3}"/>
                </a:ext>
              </a:extLst>
            </p:cNvPr>
            <p:cNvSpPr/>
            <p:nvPr/>
          </p:nvSpPr>
          <p:spPr>
            <a:xfrm>
              <a:off x="5620546" y="3526631"/>
              <a:ext cx="234948" cy="234950"/>
            </a:xfrm>
            <a:custGeom>
              <a:avLst/>
              <a:gdLst>
                <a:gd name="connsiteX0" fmla="*/ 674370 w 674370"/>
                <a:gd name="connsiteY0" fmla="*/ 80963 h 674370"/>
                <a:gd name="connsiteX1" fmla="*/ 593408 w 674370"/>
                <a:gd name="connsiteY1" fmla="*/ 0 h 674370"/>
                <a:gd name="connsiteX2" fmla="*/ 337185 w 674370"/>
                <a:gd name="connsiteY2" fmla="*/ 256223 h 674370"/>
                <a:gd name="connsiteX3" fmla="*/ 80963 w 674370"/>
                <a:gd name="connsiteY3" fmla="*/ 0 h 674370"/>
                <a:gd name="connsiteX4" fmla="*/ 0 w 674370"/>
                <a:gd name="connsiteY4" fmla="*/ 80963 h 674370"/>
                <a:gd name="connsiteX5" fmla="*/ 256223 w 674370"/>
                <a:gd name="connsiteY5" fmla="*/ 337185 h 674370"/>
                <a:gd name="connsiteX6" fmla="*/ 0 w 674370"/>
                <a:gd name="connsiteY6" fmla="*/ 593408 h 674370"/>
                <a:gd name="connsiteX7" fmla="*/ 80963 w 674370"/>
                <a:gd name="connsiteY7" fmla="*/ 674370 h 674370"/>
                <a:gd name="connsiteX8" fmla="*/ 337185 w 674370"/>
                <a:gd name="connsiteY8" fmla="*/ 418148 h 674370"/>
                <a:gd name="connsiteX9" fmla="*/ 593408 w 674370"/>
                <a:gd name="connsiteY9" fmla="*/ 674370 h 674370"/>
                <a:gd name="connsiteX10" fmla="*/ 674370 w 674370"/>
                <a:gd name="connsiteY10" fmla="*/ 593408 h 674370"/>
                <a:gd name="connsiteX11" fmla="*/ 418148 w 674370"/>
                <a:gd name="connsiteY11" fmla="*/ 337185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4370" h="674370">
                  <a:moveTo>
                    <a:pt x="674370" y="80963"/>
                  </a:moveTo>
                  <a:lnTo>
                    <a:pt x="593408" y="0"/>
                  </a:lnTo>
                  <a:lnTo>
                    <a:pt x="337185" y="256223"/>
                  </a:lnTo>
                  <a:lnTo>
                    <a:pt x="80963" y="0"/>
                  </a:lnTo>
                  <a:lnTo>
                    <a:pt x="0" y="80963"/>
                  </a:lnTo>
                  <a:lnTo>
                    <a:pt x="256223" y="337185"/>
                  </a:lnTo>
                  <a:lnTo>
                    <a:pt x="0" y="593408"/>
                  </a:lnTo>
                  <a:lnTo>
                    <a:pt x="80963" y="674370"/>
                  </a:lnTo>
                  <a:lnTo>
                    <a:pt x="337185" y="418148"/>
                  </a:lnTo>
                  <a:lnTo>
                    <a:pt x="593408" y="674370"/>
                  </a:lnTo>
                  <a:lnTo>
                    <a:pt x="674370" y="593408"/>
                  </a:lnTo>
                  <a:lnTo>
                    <a:pt x="418148" y="3371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52C404-A62D-C99B-90DA-027A95A34D34}"/>
              </a:ext>
            </a:extLst>
          </p:cNvPr>
          <p:cNvGrpSpPr/>
          <p:nvPr/>
        </p:nvGrpSpPr>
        <p:grpSpPr>
          <a:xfrm>
            <a:off x="469557" y="2113362"/>
            <a:ext cx="544512" cy="544512"/>
            <a:chOff x="5465764" y="3371850"/>
            <a:chExt cx="544512" cy="54451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5D94583-F707-CA7C-2702-091CFC1ADED2}"/>
                </a:ext>
              </a:extLst>
            </p:cNvPr>
            <p:cNvSpPr/>
            <p:nvPr/>
          </p:nvSpPr>
          <p:spPr>
            <a:xfrm>
              <a:off x="5465764" y="3371850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5" name="Graphic 21" descr="Close">
              <a:extLst>
                <a:ext uri="{FF2B5EF4-FFF2-40B4-BE49-F238E27FC236}">
                  <a16:creationId xmlns:a16="http://schemas.microsoft.com/office/drawing/2014/main" id="{FDE6DC31-18E2-9FD0-1944-ECF2BEB8CC6D}"/>
                </a:ext>
              </a:extLst>
            </p:cNvPr>
            <p:cNvSpPr/>
            <p:nvPr/>
          </p:nvSpPr>
          <p:spPr>
            <a:xfrm>
              <a:off x="5620546" y="3526631"/>
              <a:ext cx="234948" cy="234950"/>
            </a:xfrm>
            <a:custGeom>
              <a:avLst/>
              <a:gdLst>
                <a:gd name="connsiteX0" fmla="*/ 674370 w 674370"/>
                <a:gd name="connsiteY0" fmla="*/ 80963 h 674370"/>
                <a:gd name="connsiteX1" fmla="*/ 593408 w 674370"/>
                <a:gd name="connsiteY1" fmla="*/ 0 h 674370"/>
                <a:gd name="connsiteX2" fmla="*/ 337185 w 674370"/>
                <a:gd name="connsiteY2" fmla="*/ 256223 h 674370"/>
                <a:gd name="connsiteX3" fmla="*/ 80963 w 674370"/>
                <a:gd name="connsiteY3" fmla="*/ 0 h 674370"/>
                <a:gd name="connsiteX4" fmla="*/ 0 w 674370"/>
                <a:gd name="connsiteY4" fmla="*/ 80963 h 674370"/>
                <a:gd name="connsiteX5" fmla="*/ 256223 w 674370"/>
                <a:gd name="connsiteY5" fmla="*/ 337185 h 674370"/>
                <a:gd name="connsiteX6" fmla="*/ 0 w 674370"/>
                <a:gd name="connsiteY6" fmla="*/ 593408 h 674370"/>
                <a:gd name="connsiteX7" fmla="*/ 80963 w 674370"/>
                <a:gd name="connsiteY7" fmla="*/ 674370 h 674370"/>
                <a:gd name="connsiteX8" fmla="*/ 337185 w 674370"/>
                <a:gd name="connsiteY8" fmla="*/ 418148 h 674370"/>
                <a:gd name="connsiteX9" fmla="*/ 593408 w 674370"/>
                <a:gd name="connsiteY9" fmla="*/ 674370 h 674370"/>
                <a:gd name="connsiteX10" fmla="*/ 674370 w 674370"/>
                <a:gd name="connsiteY10" fmla="*/ 593408 h 674370"/>
                <a:gd name="connsiteX11" fmla="*/ 418148 w 674370"/>
                <a:gd name="connsiteY11" fmla="*/ 337185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4370" h="674370">
                  <a:moveTo>
                    <a:pt x="674370" y="80963"/>
                  </a:moveTo>
                  <a:lnTo>
                    <a:pt x="593408" y="0"/>
                  </a:lnTo>
                  <a:lnTo>
                    <a:pt x="337185" y="256223"/>
                  </a:lnTo>
                  <a:lnTo>
                    <a:pt x="80963" y="0"/>
                  </a:lnTo>
                  <a:lnTo>
                    <a:pt x="0" y="80963"/>
                  </a:lnTo>
                  <a:lnTo>
                    <a:pt x="256223" y="337185"/>
                  </a:lnTo>
                  <a:lnTo>
                    <a:pt x="0" y="593408"/>
                  </a:lnTo>
                  <a:lnTo>
                    <a:pt x="80963" y="674370"/>
                  </a:lnTo>
                  <a:lnTo>
                    <a:pt x="337185" y="418148"/>
                  </a:lnTo>
                  <a:lnTo>
                    <a:pt x="593408" y="674370"/>
                  </a:lnTo>
                  <a:lnTo>
                    <a:pt x="674370" y="593408"/>
                  </a:lnTo>
                  <a:lnTo>
                    <a:pt x="418148" y="3371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81C9A1-6EB4-2A65-8420-4D401EC44BC4}"/>
              </a:ext>
            </a:extLst>
          </p:cNvPr>
          <p:cNvGrpSpPr/>
          <p:nvPr/>
        </p:nvGrpSpPr>
        <p:grpSpPr>
          <a:xfrm>
            <a:off x="469557" y="1154573"/>
            <a:ext cx="544512" cy="544512"/>
            <a:chOff x="5465764" y="3371850"/>
            <a:chExt cx="544512" cy="54451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ADBF16C-B606-D00A-6C01-2E8DF85E1CF5}"/>
                </a:ext>
              </a:extLst>
            </p:cNvPr>
            <p:cNvSpPr/>
            <p:nvPr/>
          </p:nvSpPr>
          <p:spPr>
            <a:xfrm>
              <a:off x="5465764" y="3371850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8" name="Graphic 21" descr="Close">
              <a:extLst>
                <a:ext uri="{FF2B5EF4-FFF2-40B4-BE49-F238E27FC236}">
                  <a16:creationId xmlns:a16="http://schemas.microsoft.com/office/drawing/2014/main" id="{95DEFEB7-FEFC-3B16-7629-B75F4556FBB1}"/>
                </a:ext>
              </a:extLst>
            </p:cNvPr>
            <p:cNvSpPr/>
            <p:nvPr/>
          </p:nvSpPr>
          <p:spPr>
            <a:xfrm>
              <a:off x="5620546" y="3526631"/>
              <a:ext cx="234948" cy="234950"/>
            </a:xfrm>
            <a:custGeom>
              <a:avLst/>
              <a:gdLst>
                <a:gd name="connsiteX0" fmla="*/ 674370 w 674370"/>
                <a:gd name="connsiteY0" fmla="*/ 80963 h 674370"/>
                <a:gd name="connsiteX1" fmla="*/ 593408 w 674370"/>
                <a:gd name="connsiteY1" fmla="*/ 0 h 674370"/>
                <a:gd name="connsiteX2" fmla="*/ 337185 w 674370"/>
                <a:gd name="connsiteY2" fmla="*/ 256223 h 674370"/>
                <a:gd name="connsiteX3" fmla="*/ 80963 w 674370"/>
                <a:gd name="connsiteY3" fmla="*/ 0 h 674370"/>
                <a:gd name="connsiteX4" fmla="*/ 0 w 674370"/>
                <a:gd name="connsiteY4" fmla="*/ 80963 h 674370"/>
                <a:gd name="connsiteX5" fmla="*/ 256223 w 674370"/>
                <a:gd name="connsiteY5" fmla="*/ 337185 h 674370"/>
                <a:gd name="connsiteX6" fmla="*/ 0 w 674370"/>
                <a:gd name="connsiteY6" fmla="*/ 593408 h 674370"/>
                <a:gd name="connsiteX7" fmla="*/ 80963 w 674370"/>
                <a:gd name="connsiteY7" fmla="*/ 674370 h 674370"/>
                <a:gd name="connsiteX8" fmla="*/ 337185 w 674370"/>
                <a:gd name="connsiteY8" fmla="*/ 418148 h 674370"/>
                <a:gd name="connsiteX9" fmla="*/ 593408 w 674370"/>
                <a:gd name="connsiteY9" fmla="*/ 674370 h 674370"/>
                <a:gd name="connsiteX10" fmla="*/ 674370 w 674370"/>
                <a:gd name="connsiteY10" fmla="*/ 593408 h 674370"/>
                <a:gd name="connsiteX11" fmla="*/ 418148 w 674370"/>
                <a:gd name="connsiteY11" fmla="*/ 337185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4370" h="674370">
                  <a:moveTo>
                    <a:pt x="674370" y="80963"/>
                  </a:moveTo>
                  <a:lnTo>
                    <a:pt x="593408" y="0"/>
                  </a:lnTo>
                  <a:lnTo>
                    <a:pt x="337185" y="256223"/>
                  </a:lnTo>
                  <a:lnTo>
                    <a:pt x="80963" y="0"/>
                  </a:lnTo>
                  <a:lnTo>
                    <a:pt x="0" y="80963"/>
                  </a:lnTo>
                  <a:lnTo>
                    <a:pt x="256223" y="337185"/>
                  </a:lnTo>
                  <a:lnTo>
                    <a:pt x="0" y="593408"/>
                  </a:lnTo>
                  <a:lnTo>
                    <a:pt x="80963" y="674370"/>
                  </a:lnTo>
                  <a:lnTo>
                    <a:pt x="337185" y="418148"/>
                  </a:lnTo>
                  <a:lnTo>
                    <a:pt x="593408" y="674370"/>
                  </a:lnTo>
                  <a:lnTo>
                    <a:pt x="674370" y="593408"/>
                  </a:lnTo>
                  <a:lnTo>
                    <a:pt x="418148" y="3371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401391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2" grpId="0" animBg="1"/>
      <p:bldP spid="43" grpId="0"/>
      <p:bldP spid="47" grpId="0" animBg="1"/>
      <p:bldP spid="48" grpId="0"/>
      <p:bldP spid="52" grpId="0" animBg="1"/>
      <p:bldP spid="5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C4695-F94B-9F09-A42A-53E97B648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987955-0AB5-1165-B294-AC33A8C785EB}"/>
              </a:ext>
            </a:extLst>
          </p:cNvPr>
          <p:cNvSpPr txBox="1"/>
          <p:nvPr/>
        </p:nvSpPr>
        <p:spPr>
          <a:xfrm>
            <a:off x="469557" y="336455"/>
            <a:ext cx="6002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CQRS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A303996-8BD2-DC97-D7CB-2292D295558C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62E9F-E97A-4C55-D082-28A80414C199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Performance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6A8547-12A8-5BCD-4B64-E82115BAE20C}"/>
              </a:ext>
            </a:extLst>
          </p:cNvPr>
          <p:cNvGrpSpPr/>
          <p:nvPr/>
        </p:nvGrpSpPr>
        <p:grpSpPr>
          <a:xfrm>
            <a:off x="469557" y="1153943"/>
            <a:ext cx="544512" cy="544512"/>
            <a:chOff x="5465764" y="899943"/>
            <a:chExt cx="544512" cy="54451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0D5C9E-DC82-A2FF-629D-9328F1A485C9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3" name="Graphic 16" descr="Checkmark">
              <a:extLst>
                <a:ext uri="{FF2B5EF4-FFF2-40B4-BE49-F238E27FC236}">
                  <a16:creationId xmlns:a16="http://schemas.microsoft.com/office/drawing/2014/main" id="{2DA1DF3D-D16E-7DD0-CD72-E5DF580C2331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4FC1707-DBB6-C60E-FC88-5C0128E8B175}"/>
              </a:ext>
            </a:extLst>
          </p:cNvPr>
          <p:cNvSpPr/>
          <p:nvPr/>
        </p:nvSpPr>
        <p:spPr>
          <a:xfrm>
            <a:off x="744193" y="2291678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5E86DD-7E8F-F37E-8279-341D59F01EC0}"/>
              </a:ext>
            </a:extLst>
          </p:cNvPr>
          <p:cNvSpPr txBox="1"/>
          <p:nvPr/>
        </p:nvSpPr>
        <p:spPr>
          <a:xfrm>
            <a:off x="1193297" y="2360372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Scalability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12DD8CC-50A8-835E-D3F4-1CA909B6CEA5}"/>
              </a:ext>
            </a:extLst>
          </p:cNvPr>
          <p:cNvGrpSpPr/>
          <p:nvPr/>
        </p:nvGrpSpPr>
        <p:grpSpPr>
          <a:xfrm>
            <a:off x="469557" y="2102178"/>
            <a:ext cx="544512" cy="544512"/>
            <a:chOff x="5465764" y="899943"/>
            <a:chExt cx="544512" cy="5445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03BF5FB-F851-6998-CE09-946EC803D324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46" name="Graphic 16" descr="Checkmark">
              <a:extLst>
                <a:ext uri="{FF2B5EF4-FFF2-40B4-BE49-F238E27FC236}">
                  <a16:creationId xmlns:a16="http://schemas.microsoft.com/office/drawing/2014/main" id="{1E9B758A-5BA0-7266-6D25-E3994D834A0A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67749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2" grpId="0" animBg="1"/>
      <p:bldP spid="4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C4F37-DE1A-81A5-030A-2BBCE97E0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76118F-6C43-2C33-0E5D-447229D74433}"/>
              </a:ext>
            </a:extLst>
          </p:cNvPr>
          <p:cNvSpPr txBox="1"/>
          <p:nvPr/>
        </p:nvSpPr>
        <p:spPr>
          <a:xfrm>
            <a:off x="469557" y="336455"/>
            <a:ext cx="6002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CQRS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D7B4CA1-B0F1-60BF-C9DF-5B1B83C9F406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A1FD0-6700-CF57-2B4F-80CB11A66F4D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Simplicity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2CAC4D-74A2-357C-0058-28F759867BE2}"/>
              </a:ext>
            </a:extLst>
          </p:cNvPr>
          <p:cNvGrpSpPr/>
          <p:nvPr/>
        </p:nvGrpSpPr>
        <p:grpSpPr>
          <a:xfrm>
            <a:off x="469557" y="1154573"/>
            <a:ext cx="544512" cy="544512"/>
            <a:chOff x="5465764" y="3371850"/>
            <a:chExt cx="544512" cy="54451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1A5001D-C31A-7914-5D85-3B97C0EC1432}"/>
                </a:ext>
              </a:extLst>
            </p:cNvPr>
            <p:cNvSpPr/>
            <p:nvPr/>
          </p:nvSpPr>
          <p:spPr>
            <a:xfrm>
              <a:off x="5465764" y="3371850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8" name="Graphic 21" descr="Close">
              <a:extLst>
                <a:ext uri="{FF2B5EF4-FFF2-40B4-BE49-F238E27FC236}">
                  <a16:creationId xmlns:a16="http://schemas.microsoft.com/office/drawing/2014/main" id="{359A89FC-7F94-A312-83A5-2F7191F0B4AA}"/>
                </a:ext>
              </a:extLst>
            </p:cNvPr>
            <p:cNvSpPr/>
            <p:nvPr/>
          </p:nvSpPr>
          <p:spPr>
            <a:xfrm>
              <a:off x="5620546" y="3526631"/>
              <a:ext cx="234948" cy="234950"/>
            </a:xfrm>
            <a:custGeom>
              <a:avLst/>
              <a:gdLst>
                <a:gd name="connsiteX0" fmla="*/ 674370 w 674370"/>
                <a:gd name="connsiteY0" fmla="*/ 80963 h 674370"/>
                <a:gd name="connsiteX1" fmla="*/ 593408 w 674370"/>
                <a:gd name="connsiteY1" fmla="*/ 0 h 674370"/>
                <a:gd name="connsiteX2" fmla="*/ 337185 w 674370"/>
                <a:gd name="connsiteY2" fmla="*/ 256223 h 674370"/>
                <a:gd name="connsiteX3" fmla="*/ 80963 w 674370"/>
                <a:gd name="connsiteY3" fmla="*/ 0 h 674370"/>
                <a:gd name="connsiteX4" fmla="*/ 0 w 674370"/>
                <a:gd name="connsiteY4" fmla="*/ 80963 h 674370"/>
                <a:gd name="connsiteX5" fmla="*/ 256223 w 674370"/>
                <a:gd name="connsiteY5" fmla="*/ 337185 h 674370"/>
                <a:gd name="connsiteX6" fmla="*/ 0 w 674370"/>
                <a:gd name="connsiteY6" fmla="*/ 593408 h 674370"/>
                <a:gd name="connsiteX7" fmla="*/ 80963 w 674370"/>
                <a:gd name="connsiteY7" fmla="*/ 674370 h 674370"/>
                <a:gd name="connsiteX8" fmla="*/ 337185 w 674370"/>
                <a:gd name="connsiteY8" fmla="*/ 418148 h 674370"/>
                <a:gd name="connsiteX9" fmla="*/ 593408 w 674370"/>
                <a:gd name="connsiteY9" fmla="*/ 674370 h 674370"/>
                <a:gd name="connsiteX10" fmla="*/ 674370 w 674370"/>
                <a:gd name="connsiteY10" fmla="*/ 593408 h 674370"/>
                <a:gd name="connsiteX11" fmla="*/ 418148 w 674370"/>
                <a:gd name="connsiteY11" fmla="*/ 337185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4370" h="674370">
                  <a:moveTo>
                    <a:pt x="674370" y="80963"/>
                  </a:moveTo>
                  <a:lnTo>
                    <a:pt x="593408" y="0"/>
                  </a:lnTo>
                  <a:lnTo>
                    <a:pt x="337185" y="256223"/>
                  </a:lnTo>
                  <a:lnTo>
                    <a:pt x="80963" y="0"/>
                  </a:lnTo>
                  <a:lnTo>
                    <a:pt x="0" y="80963"/>
                  </a:lnTo>
                  <a:lnTo>
                    <a:pt x="256223" y="337185"/>
                  </a:lnTo>
                  <a:lnTo>
                    <a:pt x="0" y="593408"/>
                  </a:lnTo>
                  <a:lnTo>
                    <a:pt x="80963" y="674370"/>
                  </a:lnTo>
                  <a:lnTo>
                    <a:pt x="337185" y="418148"/>
                  </a:lnTo>
                  <a:lnTo>
                    <a:pt x="593408" y="674370"/>
                  </a:lnTo>
                  <a:lnTo>
                    <a:pt x="674370" y="593408"/>
                  </a:lnTo>
                  <a:lnTo>
                    <a:pt x="418148" y="3371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74052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9D143-F0B3-0142-16F7-42841D0AD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34893-450A-6BF5-E072-699D8DEEB6C4}"/>
              </a:ext>
            </a:extLst>
          </p:cNvPr>
          <p:cNvSpPr txBox="1"/>
          <p:nvPr/>
        </p:nvSpPr>
        <p:spPr>
          <a:xfrm>
            <a:off x="469557" y="336455"/>
            <a:ext cx="6002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Event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Sourcing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336DBF-A4D4-E6DE-2DC3-2943D4AB196B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AE771-78BB-6F41-2539-ACE2CEA6BD4A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Auditability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A7A951-600C-BF78-A79D-AB804D47811B}"/>
              </a:ext>
            </a:extLst>
          </p:cNvPr>
          <p:cNvGrpSpPr/>
          <p:nvPr/>
        </p:nvGrpSpPr>
        <p:grpSpPr>
          <a:xfrm>
            <a:off x="469557" y="1153943"/>
            <a:ext cx="544512" cy="544512"/>
            <a:chOff x="5465764" y="899943"/>
            <a:chExt cx="544512" cy="54451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74D1B45-BBCC-F0DF-A593-E2D933F64AC8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3" name="Graphic 16" descr="Checkmark">
              <a:extLst>
                <a:ext uri="{FF2B5EF4-FFF2-40B4-BE49-F238E27FC236}">
                  <a16:creationId xmlns:a16="http://schemas.microsoft.com/office/drawing/2014/main" id="{3296E4E4-7C65-B8B1-0CB8-24F749533998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B83F09EC-6E64-6B96-CBAF-5C26612C6FCB}"/>
              </a:ext>
            </a:extLst>
          </p:cNvPr>
          <p:cNvSpPr/>
          <p:nvPr/>
        </p:nvSpPr>
        <p:spPr>
          <a:xfrm>
            <a:off x="744193" y="2291678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98174D-B063-2AAA-B948-0106AB3D4770}"/>
              </a:ext>
            </a:extLst>
          </p:cNvPr>
          <p:cNvSpPr txBox="1"/>
          <p:nvPr/>
        </p:nvSpPr>
        <p:spPr>
          <a:xfrm>
            <a:off x="1193297" y="2360372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Scalability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CDCDEF4-6888-AB5A-A868-B59EE640F14A}"/>
              </a:ext>
            </a:extLst>
          </p:cNvPr>
          <p:cNvGrpSpPr/>
          <p:nvPr/>
        </p:nvGrpSpPr>
        <p:grpSpPr>
          <a:xfrm>
            <a:off x="469557" y="2102178"/>
            <a:ext cx="544512" cy="544512"/>
            <a:chOff x="5465764" y="899943"/>
            <a:chExt cx="544512" cy="5445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7D9958-6993-3C33-3F94-6C7CFA9CFCFE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46" name="Graphic 16" descr="Checkmark">
              <a:extLst>
                <a:ext uri="{FF2B5EF4-FFF2-40B4-BE49-F238E27FC236}">
                  <a16:creationId xmlns:a16="http://schemas.microsoft.com/office/drawing/2014/main" id="{56463195-5CDE-4205-DF59-D0CEDA7623C1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7E2F28C-EF93-1E84-0BA8-003843017CC7}"/>
              </a:ext>
            </a:extLst>
          </p:cNvPr>
          <p:cNvSpPr/>
          <p:nvPr/>
        </p:nvSpPr>
        <p:spPr>
          <a:xfrm>
            <a:off x="744193" y="3235194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DCAEFF-4924-1316-BBEF-3ACC7478B12E}"/>
              </a:ext>
            </a:extLst>
          </p:cNvPr>
          <p:cNvSpPr txBox="1"/>
          <p:nvPr/>
        </p:nvSpPr>
        <p:spPr>
          <a:xfrm>
            <a:off x="1193297" y="3303888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Performance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E85CA9E-CA68-5E2D-9833-E65026E0D87A}"/>
              </a:ext>
            </a:extLst>
          </p:cNvPr>
          <p:cNvGrpSpPr/>
          <p:nvPr/>
        </p:nvGrpSpPr>
        <p:grpSpPr>
          <a:xfrm>
            <a:off x="469557" y="3045694"/>
            <a:ext cx="544512" cy="544512"/>
            <a:chOff x="5465764" y="899943"/>
            <a:chExt cx="544512" cy="54451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99169FB-6479-4DE7-03DC-174F7E35E3BE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51" name="Graphic 16" descr="Checkmark">
              <a:extLst>
                <a:ext uri="{FF2B5EF4-FFF2-40B4-BE49-F238E27FC236}">
                  <a16:creationId xmlns:a16="http://schemas.microsoft.com/office/drawing/2014/main" id="{28A4BC2E-DC25-3FD8-147D-D399DD2B047D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18233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2" grpId="0" animBg="1"/>
      <p:bldP spid="43" grpId="0"/>
      <p:bldP spid="47" grpId="0" animBg="1"/>
      <p:bldP spid="4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E44DF-0E42-1296-0FDB-DF50F00D6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3FF63F-6009-EB2E-B208-34598F993EE2}"/>
              </a:ext>
            </a:extLst>
          </p:cNvPr>
          <p:cNvSpPr txBox="1"/>
          <p:nvPr/>
        </p:nvSpPr>
        <p:spPr>
          <a:xfrm>
            <a:off x="469557" y="336455"/>
            <a:ext cx="6002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Event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Sourcing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F7EA331-5E2C-D004-F21A-300D2322600E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377AA-7E5C-D518-205D-42560357B012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Simplicity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1AAC53D-6DA9-F724-2703-B118D1541881}"/>
              </a:ext>
            </a:extLst>
          </p:cNvPr>
          <p:cNvSpPr/>
          <p:nvPr/>
        </p:nvSpPr>
        <p:spPr>
          <a:xfrm>
            <a:off x="744193" y="2291678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D31DF24-2D92-B7E5-0C38-2F7CA7639826}"/>
              </a:ext>
            </a:extLst>
          </p:cNvPr>
          <p:cNvSpPr txBox="1"/>
          <p:nvPr/>
        </p:nvSpPr>
        <p:spPr>
          <a:xfrm>
            <a:off x="1193297" y="2360372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Cost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E66E361-F420-7560-C52E-A04D3891F68E}"/>
              </a:ext>
            </a:extLst>
          </p:cNvPr>
          <p:cNvGrpSpPr/>
          <p:nvPr/>
        </p:nvGrpSpPr>
        <p:grpSpPr>
          <a:xfrm>
            <a:off x="469557" y="2113362"/>
            <a:ext cx="544512" cy="544512"/>
            <a:chOff x="5465764" y="3371850"/>
            <a:chExt cx="544512" cy="54451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E1C6BBD-D781-83A2-7F6B-FCDA74FC0427}"/>
                </a:ext>
              </a:extLst>
            </p:cNvPr>
            <p:cNvSpPr/>
            <p:nvPr/>
          </p:nvSpPr>
          <p:spPr>
            <a:xfrm>
              <a:off x="5465764" y="3371850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5" name="Graphic 21" descr="Close">
              <a:extLst>
                <a:ext uri="{FF2B5EF4-FFF2-40B4-BE49-F238E27FC236}">
                  <a16:creationId xmlns:a16="http://schemas.microsoft.com/office/drawing/2014/main" id="{F51EC6F7-DD8A-B2DF-05EF-0E98EA8E862B}"/>
                </a:ext>
              </a:extLst>
            </p:cNvPr>
            <p:cNvSpPr/>
            <p:nvPr/>
          </p:nvSpPr>
          <p:spPr>
            <a:xfrm>
              <a:off x="5620546" y="3526631"/>
              <a:ext cx="234948" cy="234950"/>
            </a:xfrm>
            <a:custGeom>
              <a:avLst/>
              <a:gdLst>
                <a:gd name="connsiteX0" fmla="*/ 674370 w 674370"/>
                <a:gd name="connsiteY0" fmla="*/ 80963 h 674370"/>
                <a:gd name="connsiteX1" fmla="*/ 593408 w 674370"/>
                <a:gd name="connsiteY1" fmla="*/ 0 h 674370"/>
                <a:gd name="connsiteX2" fmla="*/ 337185 w 674370"/>
                <a:gd name="connsiteY2" fmla="*/ 256223 h 674370"/>
                <a:gd name="connsiteX3" fmla="*/ 80963 w 674370"/>
                <a:gd name="connsiteY3" fmla="*/ 0 h 674370"/>
                <a:gd name="connsiteX4" fmla="*/ 0 w 674370"/>
                <a:gd name="connsiteY4" fmla="*/ 80963 h 674370"/>
                <a:gd name="connsiteX5" fmla="*/ 256223 w 674370"/>
                <a:gd name="connsiteY5" fmla="*/ 337185 h 674370"/>
                <a:gd name="connsiteX6" fmla="*/ 0 w 674370"/>
                <a:gd name="connsiteY6" fmla="*/ 593408 h 674370"/>
                <a:gd name="connsiteX7" fmla="*/ 80963 w 674370"/>
                <a:gd name="connsiteY7" fmla="*/ 674370 h 674370"/>
                <a:gd name="connsiteX8" fmla="*/ 337185 w 674370"/>
                <a:gd name="connsiteY8" fmla="*/ 418148 h 674370"/>
                <a:gd name="connsiteX9" fmla="*/ 593408 w 674370"/>
                <a:gd name="connsiteY9" fmla="*/ 674370 h 674370"/>
                <a:gd name="connsiteX10" fmla="*/ 674370 w 674370"/>
                <a:gd name="connsiteY10" fmla="*/ 593408 h 674370"/>
                <a:gd name="connsiteX11" fmla="*/ 418148 w 674370"/>
                <a:gd name="connsiteY11" fmla="*/ 337185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4370" h="674370">
                  <a:moveTo>
                    <a:pt x="674370" y="80963"/>
                  </a:moveTo>
                  <a:lnTo>
                    <a:pt x="593408" y="0"/>
                  </a:lnTo>
                  <a:lnTo>
                    <a:pt x="337185" y="256223"/>
                  </a:lnTo>
                  <a:lnTo>
                    <a:pt x="80963" y="0"/>
                  </a:lnTo>
                  <a:lnTo>
                    <a:pt x="0" y="80963"/>
                  </a:lnTo>
                  <a:lnTo>
                    <a:pt x="256223" y="337185"/>
                  </a:lnTo>
                  <a:lnTo>
                    <a:pt x="0" y="593408"/>
                  </a:lnTo>
                  <a:lnTo>
                    <a:pt x="80963" y="674370"/>
                  </a:lnTo>
                  <a:lnTo>
                    <a:pt x="337185" y="418148"/>
                  </a:lnTo>
                  <a:lnTo>
                    <a:pt x="593408" y="674370"/>
                  </a:lnTo>
                  <a:lnTo>
                    <a:pt x="674370" y="593408"/>
                  </a:lnTo>
                  <a:lnTo>
                    <a:pt x="418148" y="3371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BBA5FB-8840-A4D6-57C2-F8C17B5E46EA}"/>
              </a:ext>
            </a:extLst>
          </p:cNvPr>
          <p:cNvGrpSpPr/>
          <p:nvPr/>
        </p:nvGrpSpPr>
        <p:grpSpPr>
          <a:xfrm>
            <a:off x="469557" y="1154573"/>
            <a:ext cx="544512" cy="544512"/>
            <a:chOff x="5465764" y="3371850"/>
            <a:chExt cx="544512" cy="54451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BBE89D-E32E-4783-DEFE-5A7BB90946AF}"/>
                </a:ext>
              </a:extLst>
            </p:cNvPr>
            <p:cNvSpPr/>
            <p:nvPr/>
          </p:nvSpPr>
          <p:spPr>
            <a:xfrm>
              <a:off x="5465764" y="3371850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8" name="Graphic 21" descr="Close">
              <a:extLst>
                <a:ext uri="{FF2B5EF4-FFF2-40B4-BE49-F238E27FC236}">
                  <a16:creationId xmlns:a16="http://schemas.microsoft.com/office/drawing/2014/main" id="{AFC26E7E-F5DF-3D23-CBAC-52225A94E40E}"/>
                </a:ext>
              </a:extLst>
            </p:cNvPr>
            <p:cNvSpPr/>
            <p:nvPr/>
          </p:nvSpPr>
          <p:spPr>
            <a:xfrm>
              <a:off x="5620546" y="3526631"/>
              <a:ext cx="234948" cy="234950"/>
            </a:xfrm>
            <a:custGeom>
              <a:avLst/>
              <a:gdLst>
                <a:gd name="connsiteX0" fmla="*/ 674370 w 674370"/>
                <a:gd name="connsiteY0" fmla="*/ 80963 h 674370"/>
                <a:gd name="connsiteX1" fmla="*/ 593408 w 674370"/>
                <a:gd name="connsiteY1" fmla="*/ 0 h 674370"/>
                <a:gd name="connsiteX2" fmla="*/ 337185 w 674370"/>
                <a:gd name="connsiteY2" fmla="*/ 256223 h 674370"/>
                <a:gd name="connsiteX3" fmla="*/ 80963 w 674370"/>
                <a:gd name="connsiteY3" fmla="*/ 0 h 674370"/>
                <a:gd name="connsiteX4" fmla="*/ 0 w 674370"/>
                <a:gd name="connsiteY4" fmla="*/ 80963 h 674370"/>
                <a:gd name="connsiteX5" fmla="*/ 256223 w 674370"/>
                <a:gd name="connsiteY5" fmla="*/ 337185 h 674370"/>
                <a:gd name="connsiteX6" fmla="*/ 0 w 674370"/>
                <a:gd name="connsiteY6" fmla="*/ 593408 h 674370"/>
                <a:gd name="connsiteX7" fmla="*/ 80963 w 674370"/>
                <a:gd name="connsiteY7" fmla="*/ 674370 h 674370"/>
                <a:gd name="connsiteX8" fmla="*/ 337185 w 674370"/>
                <a:gd name="connsiteY8" fmla="*/ 418148 h 674370"/>
                <a:gd name="connsiteX9" fmla="*/ 593408 w 674370"/>
                <a:gd name="connsiteY9" fmla="*/ 674370 h 674370"/>
                <a:gd name="connsiteX10" fmla="*/ 674370 w 674370"/>
                <a:gd name="connsiteY10" fmla="*/ 593408 h 674370"/>
                <a:gd name="connsiteX11" fmla="*/ 418148 w 674370"/>
                <a:gd name="connsiteY11" fmla="*/ 337185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4370" h="674370">
                  <a:moveTo>
                    <a:pt x="674370" y="80963"/>
                  </a:moveTo>
                  <a:lnTo>
                    <a:pt x="593408" y="0"/>
                  </a:lnTo>
                  <a:lnTo>
                    <a:pt x="337185" y="256223"/>
                  </a:lnTo>
                  <a:lnTo>
                    <a:pt x="80963" y="0"/>
                  </a:lnTo>
                  <a:lnTo>
                    <a:pt x="0" y="80963"/>
                  </a:lnTo>
                  <a:lnTo>
                    <a:pt x="256223" y="337185"/>
                  </a:lnTo>
                  <a:lnTo>
                    <a:pt x="0" y="593408"/>
                  </a:lnTo>
                  <a:lnTo>
                    <a:pt x="80963" y="674370"/>
                  </a:lnTo>
                  <a:lnTo>
                    <a:pt x="337185" y="418148"/>
                  </a:lnTo>
                  <a:lnTo>
                    <a:pt x="593408" y="674370"/>
                  </a:lnTo>
                  <a:lnTo>
                    <a:pt x="674370" y="593408"/>
                  </a:lnTo>
                  <a:lnTo>
                    <a:pt x="418148" y="3371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318708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2" grpId="0" animBg="1"/>
      <p:bldP spid="4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6826A-E8E3-79FE-EEAA-798E7C86A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20C49F-3D5E-91F4-EC3A-85F4DF9DC9E8}"/>
              </a:ext>
            </a:extLst>
          </p:cNvPr>
          <p:cNvSpPr txBox="1"/>
          <p:nvPr/>
        </p:nvSpPr>
        <p:spPr>
          <a:xfrm>
            <a:off x="469557" y="336455"/>
            <a:ext cx="626652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Health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Endpoint Monitoring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B59DCA-AF64-D05E-59B3-322DD06C6684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54D83D-24AF-DCAE-5948-C7C1889C7616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Reliability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B072D-5019-1C85-1CA5-6AD94B1BE1D3}"/>
              </a:ext>
            </a:extLst>
          </p:cNvPr>
          <p:cNvGrpSpPr/>
          <p:nvPr/>
        </p:nvGrpSpPr>
        <p:grpSpPr>
          <a:xfrm>
            <a:off x="469557" y="1153943"/>
            <a:ext cx="544512" cy="544512"/>
            <a:chOff x="5465764" y="899943"/>
            <a:chExt cx="544512" cy="54451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E8FF3AF-4E46-FF60-9FC4-3B27B450D165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3" name="Graphic 16" descr="Checkmark">
              <a:extLst>
                <a:ext uri="{FF2B5EF4-FFF2-40B4-BE49-F238E27FC236}">
                  <a16:creationId xmlns:a16="http://schemas.microsoft.com/office/drawing/2014/main" id="{2A657B6F-6355-CF58-2EAB-8145CB263B2B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5F77BC08-3DDA-10CB-7F25-5A045CB3832F}"/>
              </a:ext>
            </a:extLst>
          </p:cNvPr>
          <p:cNvSpPr/>
          <p:nvPr/>
        </p:nvSpPr>
        <p:spPr>
          <a:xfrm>
            <a:off x="744193" y="2291678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C140FB-4390-8C63-E4CB-CE053ABB970D}"/>
              </a:ext>
            </a:extLst>
          </p:cNvPr>
          <p:cNvSpPr txBox="1"/>
          <p:nvPr/>
        </p:nvSpPr>
        <p:spPr>
          <a:xfrm>
            <a:off x="1193297" y="2360372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Observability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A7081F7-206C-9D61-6383-AB90CCA665DD}"/>
              </a:ext>
            </a:extLst>
          </p:cNvPr>
          <p:cNvGrpSpPr/>
          <p:nvPr/>
        </p:nvGrpSpPr>
        <p:grpSpPr>
          <a:xfrm>
            <a:off x="469557" y="2102178"/>
            <a:ext cx="544512" cy="544512"/>
            <a:chOff x="5465764" y="899943"/>
            <a:chExt cx="544512" cy="5445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8D6D5F0-B707-E2E2-AF17-C25078B88083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46" name="Graphic 16" descr="Checkmark">
              <a:extLst>
                <a:ext uri="{FF2B5EF4-FFF2-40B4-BE49-F238E27FC236}">
                  <a16:creationId xmlns:a16="http://schemas.microsoft.com/office/drawing/2014/main" id="{D02D3E38-FB45-0D73-EEEC-6290386530AD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5A633F4-8547-5E53-F545-2840420EB84A}"/>
              </a:ext>
            </a:extLst>
          </p:cNvPr>
          <p:cNvSpPr/>
          <p:nvPr/>
        </p:nvSpPr>
        <p:spPr>
          <a:xfrm>
            <a:off x="744193" y="3235194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014D740-A348-C463-2786-01A4E6AC2F32}"/>
              </a:ext>
            </a:extLst>
          </p:cNvPr>
          <p:cNvSpPr txBox="1"/>
          <p:nvPr/>
        </p:nvSpPr>
        <p:spPr>
          <a:xfrm>
            <a:off x="1193297" y="3303888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Availability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E032F9-9CA4-D30E-45BE-3F2F98FE3FC5}"/>
              </a:ext>
            </a:extLst>
          </p:cNvPr>
          <p:cNvGrpSpPr/>
          <p:nvPr/>
        </p:nvGrpSpPr>
        <p:grpSpPr>
          <a:xfrm>
            <a:off x="469557" y="3045694"/>
            <a:ext cx="544512" cy="544512"/>
            <a:chOff x="5465764" y="899943"/>
            <a:chExt cx="544512" cy="544512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DA2169C-6C6D-3AE1-3C84-609FD80087DC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51" name="Graphic 16" descr="Checkmark">
              <a:extLst>
                <a:ext uri="{FF2B5EF4-FFF2-40B4-BE49-F238E27FC236}">
                  <a16:creationId xmlns:a16="http://schemas.microsoft.com/office/drawing/2014/main" id="{75AF2556-FF77-E7E4-965D-AB08BC909233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82536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2" grpId="0" animBg="1"/>
      <p:bldP spid="43" grpId="0"/>
      <p:bldP spid="47" grpId="0" animBg="1"/>
      <p:bldP spid="4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3FA0C-C411-AF3E-4A39-5EFA45584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86BF2-C9F2-2CED-28CF-B4722CB15B27}"/>
              </a:ext>
            </a:extLst>
          </p:cNvPr>
          <p:cNvSpPr txBox="1"/>
          <p:nvPr/>
        </p:nvSpPr>
        <p:spPr>
          <a:xfrm>
            <a:off x="469557" y="336455"/>
            <a:ext cx="631732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Health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Endpoint Monitoring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401D78B-FA15-F42E-72F7-B92DFD86D078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74921-6310-750A-C156-890988F36EE8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Cost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790192C-893D-2083-A8FA-B883107D048F}"/>
              </a:ext>
            </a:extLst>
          </p:cNvPr>
          <p:cNvSpPr/>
          <p:nvPr/>
        </p:nvSpPr>
        <p:spPr>
          <a:xfrm>
            <a:off x="744193" y="2291678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39D8DC-2AC5-2837-7208-C1C5091C485D}"/>
              </a:ext>
            </a:extLst>
          </p:cNvPr>
          <p:cNvSpPr txBox="1"/>
          <p:nvPr/>
        </p:nvSpPr>
        <p:spPr>
          <a:xfrm>
            <a:off x="1193297" y="2360372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Simplicity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F2271-AE24-DE12-EF02-157A674FCF46}"/>
              </a:ext>
            </a:extLst>
          </p:cNvPr>
          <p:cNvGrpSpPr/>
          <p:nvPr/>
        </p:nvGrpSpPr>
        <p:grpSpPr>
          <a:xfrm>
            <a:off x="469557" y="2113362"/>
            <a:ext cx="544512" cy="544512"/>
            <a:chOff x="5465764" y="3371850"/>
            <a:chExt cx="544512" cy="54451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1394F9A-F983-0EE6-BD0A-3359A4B0CA0B}"/>
                </a:ext>
              </a:extLst>
            </p:cNvPr>
            <p:cNvSpPr/>
            <p:nvPr/>
          </p:nvSpPr>
          <p:spPr>
            <a:xfrm>
              <a:off x="5465764" y="3371850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5" name="Graphic 21" descr="Close">
              <a:extLst>
                <a:ext uri="{FF2B5EF4-FFF2-40B4-BE49-F238E27FC236}">
                  <a16:creationId xmlns:a16="http://schemas.microsoft.com/office/drawing/2014/main" id="{E4A5354A-6FAA-A8BF-68FA-08A592B0DD14}"/>
                </a:ext>
              </a:extLst>
            </p:cNvPr>
            <p:cNvSpPr/>
            <p:nvPr/>
          </p:nvSpPr>
          <p:spPr>
            <a:xfrm>
              <a:off x="5620546" y="3526631"/>
              <a:ext cx="234948" cy="234950"/>
            </a:xfrm>
            <a:custGeom>
              <a:avLst/>
              <a:gdLst>
                <a:gd name="connsiteX0" fmla="*/ 674370 w 674370"/>
                <a:gd name="connsiteY0" fmla="*/ 80963 h 674370"/>
                <a:gd name="connsiteX1" fmla="*/ 593408 w 674370"/>
                <a:gd name="connsiteY1" fmla="*/ 0 h 674370"/>
                <a:gd name="connsiteX2" fmla="*/ 337185 w 674370"/>
                <a:gd name="connsiteY2" fmla="*/ 256223 h 674370"/>
                <a:gd name="connsiteX3" fmla="*/ 80963 w 674370"/>
                <a:gd name="connsiteY3" fmla="*/ 0 h 674370"/>
                <a:gd name="connsiteX4" fmla="*/ 0 w 674370"/>
                <a:gd name="connsiteY4" fmla="*/ 80963 h 674370"/>
                <a:gd name="connsiteX5" fmla="*/ 256223 w 674370"/>
                <a:gd name="connsiteY5" fmla="*/ 337185 h 674370"/>
                <a:gd name="connsiteX6" fmla="*/ 0 w 674370"/>
                <a:gd name="connsiteY6" fmla="*/ 593408 h 674370"/>
                <a:gd name="connsiteX7" fmla="*/ 80963 w 674370"/>
                <a:gd name="connsiteY7" fmla="*/ 674370 h 674370"/>
                <a:gd name="connsiteX8" fmla="*/ 337185 w 674370"/>
                <a:gd name="connsiteY8" fmla="*/ 418148 h 674370"/>
                <a:gd name="connsiteX9" fmla="*/ 593408 w 674370"/>
                <a:gd name="connsiteY9" fmla="*/ 674370 h 674370"/>
                <a:gd name="connsiteX10" fmla="*/ 674370 w 674370"/>
                <a:gd name="connsiteY10" fmla="*/ 593408 h 674370"/>
                <a:gd name="connsiteX11" fmla="*/ 418148 w 674370"/>
                <a:gd name="connsiteY11" fmla="*/ 337185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4370" h="674370">
                  <a:moveTo>
                    <a:pt x="674370" y="80963"/>
                  </a:moveTo>
                  <a:lnTo>
                    <a:pt x="593408" y="0"/>
                  </a:lnTo>
                  <a:lnTo>
                    <a:pt x="337185" y="256223"/>
                  </a:lnTo>
                  <a:lnTo>
                    <a:pt x="80963" y="0"/>
                  </a:lnTo>
                  <a:lnTo>
                    <a:pt x="0" y="80963"/>
                  </a:lnTo>
                  <a:lnTo>
                    <a:pt x="256223" y="337185"/>
                  </a:lnTo>
                  <a:lnTo>
                    <a:pt x="0" y="593408"/>
                  </a:lnTo>
                  <a:lnTo>
                    <a:pt x="80963" y="674370"/>
                  </a:lnTo>
                  <a:lnTo>
                    <a:pt x="337185" y="418148"/>
                  </a:lnTo>
                  <a:lnTo>
                    <a:pt x="593408" y="674370"/>
                  </a:lnTo>
                  <a:lnTo>
                    <a:pt x="674370" y="593408"/>
                  </a:lnTo>
                  <a:lnTo>
                    <a:pt x="418148" y="3371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CBD90DC-E7BB-8E05-9B1C-BE583BD108A6}"/>
              </a:ext>
            </a:extLst>
          </p:cNvPr>
          <p:cNvGrpSpPr/>
          <p:nvPr/>
        </p:nvGrpSpPr>
        <p:grpSpPr>
          <a:xfrm>
            <a:off x="469557" y="1154573"/>
            <a:ext cx="544512" cy="544512"/>
            <a:chOff x="5465764" y="3371850"/>
            <a:chExt cx="544512" cy="54451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C4E2FB-3397-15A5-7CE3-8C9542B51D32}"/>
                </a:ext>
              </a:extLst>
            </p:cNvPr>
            <p:cNvSpPr/>
            <p:nvPr/>
          </p:nvSpPr>
          <p:spPr>
            <a:xfrm>
              <a:off x="5465764" y="3371850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8" name="Graphic 21" descr="Close">
              <a:extLst>
                <a:ext uri="{FF2B5EF4-FFF2-40B4-BE49-F238E27FC236}">
                  <a16:creationId xmlns:a16="http://schemas.microsoft.com/office/drawing/2014/main" id="{BE34B18C-C6C8-D0B1-835E-2CABA55F5CF2}"/>
                </a:ext>
              </a:extLst>
            </p:cNvPr>
            <p:cNvSpPr/>
            <p:nvPr/>
          </p:nvSpPr>
          <p:spPr>
            <a:xfrm>
              <a:off x="5620546" y="3526631"/>
              <a:ext cx="234948" cy="234950"/>
            </a:xfrm>
            <a:custGeom>
              <a:avLst/>
              <a:gdLst>
                <a:gd name="connsiteX0" fmla="*/ 674370 w 674370"/>
                <a:gd name="connsiteY0" fmla="*/ 80963 h 674370"/>
                <a:gd name="connsiteX1" fmla="*/ 593408 w 674370"/>
                <a:gd name="connsiteY1" fmla="*/ 0 h 674370"/>
                <a:gd name="connsiteX2" fmla="*/ 337185 w 674370"/>
                <a:gd name="connsiteY2" fmla="*/ 256223 h 674370"/>
                <a:gd name="connsiteX3" fmla="*/ 80963 w 674370"/>
                <a:gd name="connsiteY3" fmla="*/ 0 h 674370"/>
                <a:gd name="connsiteX4" fmla="*/ 0 w 674370"/>
                <a:gd name="connsiteY4" fmla="*/ 80963 h 674370"/>
                <a:gd name="connsiteX5" fmla="*/ 256223 w 674370"/>
                <a:gd name="connsiteY5" fmla="*/ 337185 h 674370"/>
                <a:gd name="connsiteX6" fmla="*/ 0 w 674370"/>
                <a:gd name="connsiteY6" fmla="*/ 593408 h 674370"/>
                <a:gd name="connsiteX7" fmla="*/ 80963 w 674370"/>
                <a:gd name="connsiteY7" fmla="*/ 674370 h 674370"/>
                <a:gd name="connsiteX8" fmla="*/ 337185 w 674370"/>
                <a:gd name="connsiteY8" fmla="*/ 418148 h 674370"/>
                <a:gd name="connsiteX9" fmla="*/ 593408 w 674370"/>
                <a:gd name="connsiteY9" fmla="*/ 674370 h 674370"/>
                <a:gd name="connsiteX10" fmla="*/ 674370 w 674370"/>
                <a:gd name="connsiteY10" fmla="*/ 593408 h 674370"/>
                <a:gd name="connsiteX11" fmla="*/ 418148 w 674370"/>
                <a:gd name="connsiteY11" fmla="*/ 337185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4370" h="674370">
                  <a:moveTo>
                    <a:pt x="674370" y="80963"/>
                  </a:moveTo>
                  <a:lnTo>
                    <a:pt x="593408" y="0"/>
                  </a:lnTo>
                  <a:lnTo>
                    <a:pt x="337185" y="256223"/>
                  </a:lnTo>
                  <a:lnTo>
                    <a:pt x="80963" y="0"/>
                  </a:lnTo>
                  <a:lnTo>
                    <a:pt x="0" y="80963"/>
                  </a:lnTo>
                  <a:lnTo>
                    <a:pt x="256223" y="337185"/>
                  </a:lnTo>
                  <a:lnTo>
                    <a:pt x="0" y="593408"/>
                  </a:lnTo>
                  <a:lnTo>
                    <a:pt x="80963" y="674370"/>
                  </a:lnTo>
                  <a:lnTo>
                    <a:pt x="337185" y="418148"/>
                  </a:lnTo>
                  <a:lnTo>
                    <a:pt x="593408" y="674370"/>
                  </a:lnTo>
                  <a:lnTo>
                    <a:pt x="674370" y="593408"/>
                  </a:lnTo>
                  <a:lnTo>
                    <a:pt x="418148" y="3371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23982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2" grpId="0" animBg="1"/>
      <p:bldP spid="4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C6C0D-83E8-8CCD-3AEC-43AAF420A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9B6D1E-B84D-5452-12C5-F4955D523C27}"/>
              </a:ext>
            </a:extLst>
          </p:cNvPr>
          <p:cNvSpPr txBox="1"/>
          <p:nvPr/>
        </p:nvSpPr>
        <p:spPr>
          <a:xfrm>
            <a:off x="469557" y="336455"/>
            <a:ext cx="6002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Strangler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Fig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1D9A210-F4A0-F10F-4E70-7765329A609B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E7F1BB-8853-C6BC-4EDE-F5974380BADE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Reliability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C289EF-4259-BACC-FC14-B7D9B139FCC9}"/>
              </a:ext>
            </a:extLst>
          </p:cNvPr>
          <p:cNvGrpSpPr/>
          <p:nvPr/>
        </p:nvGrpSpPr>
        <p:grpSpPr>
          <a:xfrm>
            <a:off x="469557" y="1153943"/>
            <a:ext cx="544512" cy="544512"/>
            <a:chOff x="5465764" y="899943"/>
            <a:chExt cx="544512" cy="54451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71FB64-CD5B-780A-D50E-4DDB4C4F995B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13" name="Graphic 16" descr="Checkmark">
              <a:extLst>
                <a:ext uri="{FF2B5EF4-FFF2-40B4-BE49-F238E27FC236}">
                  <a16:creationId xmlns:a16="http://schemas.microsoft.com/office/drawing/2014/main" id="{383A370D-855E-87E1-A2E3-647BBAFEC9CF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2BB9B76-32FF-076F-CDEC-18D580BDBA1D}"/>
              </a:ext>
            </a:extLst>
          </p:cNvPr>
          <p:cNvSpPr/>
          <p:nvPr/>
        </p:nvSpPr>
        <p:spPr>
          <a:xfrm>
            <a:off x="744193" y="2291678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32A9EC-ABD2-7833-005C-A81BF1CDF868}"/>
              </a:ext>
            </a:extLst>
          </p:cNvPr>
          <p:cNvSpPr txBox="1"/>
          <p:nvPr/>
        </p:nvSpPr>
        <p:spPr>
          <a:xfrm>
            <a:off x="1193297" y="2360372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Cost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56CC990-CC30-48F6-F11A-7F5C43F25EA9}"/>
              </a:ext>
            </a:extLst>
          </p:cNvPr>
          <p:cNvGrpSpPr/>
          <p:nvPr/>
        </p:nvGrpSpPr>
        <p:grpSpPr>
          <a:xfrm>
            <a:off x="469557" y="2102178"/>
            <a:ext cx="544512" cy="544512"/>
            <a:chOff x="5465764" y="899943"/>
            <a:chExt cx="544512" cy="544512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1AACED5-40D3-8CCF-9624-C7FCF6EADC65}"/>
                </a:ext>
              </a:extLst>
            </p:cNvPr>
            <p:cNvSpPr/>
            <p:nvPr/>
          </p:nvSpPr>
          <p:spPr>
            <a:xfrm>
              <a:off x="5465764" y="899943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46" name="Graphic 16" descr="Checkmark">
              <a:extLst>
                <a:ext uri="{FF2B5EF4-FFF2-40B4-BE49-F238E27FC236}">
                  <a16:creationId xmlns:a16="http://schemas.microsoft.com/office/drawing/2014/main" id="{C1E0612C-A446-5FD5-CE6B-AE4D9A5B967D}"/>
                </a:ext>
              </a:extLst>
            </p:cNvPr>
            <p:cNvSpPr/>
            <p:nvPr/>
          </p:nvSpPr>
          <p:spPr>
            <a:xfrm>
              <a:off x="5576215" y="1058550"/>
              <a:ext cx="323611" cy="227298"/>
            </a:xfrm>
            <a:custGeom>
              <a:avLst/>
              <a:gdLst>
                <a:gd name="connsiteX0" fmla="*/ 802958 w 880109"/>
                <a:gd name="connsiteY0" fmla="*/ 0 h 618172"/>
                <a:gd name="connsiteX1" fmla="*/ 315278 w 880109"/>
                <a:gd name="connsiteY1" fmla="*/ 461010 h 618172"/>
                <a:gd name="connsiteX2" fmla="*/ 80963 w 880109"/>
                <a:gd name="connsiteY2" fmla="*/ 220980 h 618172"/>
                <a:gd name="connsiteX3" fmla="*/ 0 w 880109"/>
                <a:gd name="connsiteY3" fmla="*/ 298132 h 618172"/>
                <a:gd name="connsiteX4" fmla="*/ 311468 w 880109"/>
                <a:gd name="connsiteY4" fmla="*/ 618173 h 618172"/>
                <a:gd name="connsiteX5" fmla="*/ 393383 w 880109"/>
                <a:gd name="connsiteY5" fmla="*/ 541973 h 618172"/>
                <a:gd name="connsiteX6" fmla="*/ 880110 w 880109"/>
                <a:gd name="connsiteY6" fmla="*/ 80010 h 61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0109" h="618172">
                  <a:moveTo>
                    <a:pt x="802958" y="0"/>
                  </a:moveTo>
                  <a:lnTo>
                    <a:pt x="315278" y="461010"/>
                  </a:lnTo>
                  <a:lnTo>
                    <a:pt x="80963" y="220980"/>
                  </a:lnTo>
                  <a:lnTo>
                    <a:pt x="0" y="298132"/>
                  </a:lnTo>
                  <a:lnTo>
                    <a:pt x="311468" y="618173"/>
                  </a:lnTo>
                  <a:lnTo>
                    <a:pt x="393383" y="541973"/>
                  </a:lnTo>
                  <a:lnTo>
                    <a:pt x="880110" y="8001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408599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42" grpId="0" animBg="1"/>
      <p:bldP spid="4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00AD9-1344-0D9D-60D4-BF5B0D55C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CDA5D-5338-3AF1-2C56-5A9941E08BB0}"/>
              </a:ext>
            </a:extLst>
          </p:cNvPr>
          <p:cNvSpPr txBox="1"/>
          <p:nvPr/>
        </p:nvSpPr>
        <p:spPr>
          <a:xfrm>
            <a:off x="469557" y="336455"/>
            <a:ext cx="6002363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Strangler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Fig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548F6F5-B209-7DFE-CFBA-36E4BD8A29DF}"/>
              </a:ext>
            </a:extLst>
          </p:cNvPr>
          <p:cNvSpPr/>
          <p:nvPr/>
        </p:nvSpPr>
        <p:spPr>
          <a:xfrm>
            <a:off x="744193" y="1343443"/>
            <a:ext cx="5105400" cy="544512"/>
          </a:xfrm>
          <a:custGeom>
            <a:avLst/>
            <a:gdLst>
              <a:gd name="connsiteX0" fmla="*/ 86852 w 5105400"/>
              <a:gd name="connsiteY0" fmla="*/ 0 h 408303"/>
              <a:gd name="connsiteX1" fmla="*/ 5018548 w 5105400"/>
              <a:gd name="connsiteY1" fmla="*/ 0 h 408303"/>
              <a:gd name="connsiteX2" fmla="*/ 5105400 w 5105400"/>
              <a:gd name="connsiteY2" fmla="*/ 86852 h 408303"/>
              <a:gd name="connsiteX3" fmla="*/ 5105400 w 5105400"/>
              <a:gd name="connsiteY3" fmla="*/ 408303 h 408303"/>
              <a:gd name="connsiteX4" fmla="*/ 0 w 5105400"/>
              <a:gd name="connsiteY4" fmla="*/ 408303 h 408303"/>
              <a:gd name="connsiteX5" fmla="*/ 0 w 5105400"/>
              <a:gd name="connsiteY5" fmla="*/ 86852 h 408303"/>
              <a:gd name="connsiteX6" fmla="*/ 86852 w 5105400"/>
              <a:gd name="connsiteY6" fmla="*/ 0 h 408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05400" h="408303">
                <a:moveTo>
                  <a:pt x="86852" y="0"/>
                </a:moveTo>
                <a:lnTo>
                  <a:pt x="5018548" y="0"/>
                </a:lnTo>
                <a:cubicBezTo>
                  <a:pt x="5066515" y="0"/>
                  <a:pt x="5105400" y="38885"/>
                  <a:pt x="5105400" y="86852"/>
                </a:cubicBezTo>
                <a:lnTo>
                  <a:pt x="5105400" y="408303"/>
                </a:lnTo>
                <a:lnTo>
                  <a:pt x="0" y="408303"/>
                </a:lnTo>
                <a:lnTo>
                  <a:pt x="0" y="86852"/>
                </a:lnTo>
                <a:cubicBezTo>
                  <a:pt x="0" y="38885"/>
                  <a:pt x="38885" y="0"/>
                  <a:pt x="86852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13000"/>
                </a:schemeClr>
              </a:gs>
              <a:gs pos="100000">
                <a:srgbClr val="C85EDF">
                  <a:alpha val="6000"/>
                </a:srgbClr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0672F6-CB6F-38E4-5714-1055641D8F48}"/>
              </a:ext>
            </a:extLst>
          </p:cNvPr>
          <p:cNvSpPr txBox="1"/>
          <p:nvPr/>
        </p:nvSpPr>
        <p:spPr>
          <a:xfrm>
            <a:off x="1193297" y="1412137"/>
            <a:ext cx="4554882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Simplicity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C86B7B-968A-2B3A-09BE-FB70244B9135}"/>
              </a:ext>
            </a:extLst>
          </p:cNvPr>
          <p:cNvGrpSpPr/>
          <p:nvPr/>
        </p:nvGrpSpPr>
        <p:grpSpPr>
          <a:xfrm>
            <a:off x="469557" y="1154573"/>
            <a:ext cx="544512" cy="544512"/>
            <a:chOff x="5465764" y="3371850"/>
            <a:chExt cx="544512" cy="54451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00483D5-0FD8-2502-8496-2EB058AC91EC}"/>
                </a:ext>
              </a:extLst>
            </p:cNvPr>
            <p:cNvSpPr/>
            <p:nvPr/>
          </p:nvSpPr>
          <p:spPr>
            <a:xfrm>
              <a:off x="5465764" y="3371850"/>
              <a:ext cx="544512" cy="544512"/>
            </a:xfrm>
            <a:prstGeom prst="ellipse">
              <a:avLst/>
            </a:prstGeom>
            <a:gradFill>
              <a:gsLst>
                <a:gs pos="17000">
                  <a:schemeClr val="accent3"/>
                </a:gs>
                <a:gs pos="69000">
                  <a:schemeClr val="accent1"/>
                </a:gs>
                <a:gs pos="100000">
                  <a:schemeClr val="accent2"/>
                </a:gs>
              </a:gsLst>
              <a:lin ang="1471052" scaled="1"/>
            </a:gradFill>
            <a:ln w="7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>
                <a:solidFill>
                  <a:schemeClr val="tx1"/>
                </a:solidFill>
              </a:endParaRPr>
            </a:p>
          </p:txBody>
        </p:sp>
        <p:sp>
          <p:nvSpPr>
            <p:cNvPr id="28" name="Graphic 21" descr="Close">
              <a:extLst>
                <a:ext uri="{FF2B5EF4-FFF2-40B4-BE49-F238E27FC236}">
                  <a16:creationId xmlns:a16="http://schemas.microsoft.com/office/drawing/2014/main" id="{30BC1DF6-5E1A-B2E7-D31C-839A6720F313}"/>
                </a:ext>
              </a:extLst>
            </p:cNvPr>
            <p:cNvSpPr/>
            <p:nvPr/>
          </p:nvSpPr>
          <p:spPr>
            <a:xfrm>
              <a:off x="5620546" y="3526631"/>
              <a:ext cx="234948" cy="234950"/>
            </a:xfrm>
            <a:custGeom>
              <a:avLst/>
              <a:gdLst>
                <a:gd name="connsiteX0" fmla="*/ 674370 w 674370"/>
                <a:gd name="connsiteY0" fmla="*/ 80963 h 674370"/>
                <a:gd name="connsiteX1" fmla="*/ 593408 w 674370"/>
                <a:gd name="connsiteY1" fmla="*/ 0 h 674370"/>
                <a:gd name="connsiteX2" fmla="*/ 337185 w 674370"/>
                <a:gd name="connsiteY2" fmla="*/ 256223 h 674370"/>
                <a:gd name="connsiteX3" fmla="*/ 80963 w 674370"/>
                <a:gd name="connsiteY3" fmla="*/ 0 h 674370"/>
                <a:gd name="connsiteX4" fmla="*/ 0 w 674370"/>
                <a:gd name="connsiteY4" fmla="*/ 80963 h 674370"/>
                <a:gd name="connsiteX5" fmla="*/ 256223 w 674370"/>
                <a:gd name="connsiteY5" fmla="*/ 337185 h 674370"/>
                <a:gd name="connsiteX6" fmla="*/ 0 w 674370"/>
                <a:gd name="connsiteY6" fmla="*/ 593408 h 674370"/>
                <a:gd name="connsiteX7" fmla="*/ 80963 w 674370"/>
                <a:gd name="connsiteY7" fmla="*/ 674370 h 674370"/>
                <a:gd name="connsiteX8" fmla="*/ 337185 w 674370"/>
                <a:gd name="connsiteY8" fmla="*/ 418148 h 674370"/>
                <a:gd name="connsiteX9" fmla="*/ 593408 w 674370"/>
                <a:gd name="connsiteY9" fmla="*/ 674370 h 674370"/>
                <a:gd name="connsiteX10" fmla="*/ 674370 w 674370"/>
                <a:gd name="connsiteY10" fmla="*/ 593408 h 674370"/>
                <a:gd name="connsiteX11" fmla="*/ 418148 w 674370"/>
                <a:gd name="connsiteY11" fmla="*/ 337185 h 674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74370" h="674370">
                  <a:moveTo>
                    <a:pt x="674370" y="80963"/>
                  </a:moveTo>
                  <a:lnTo>
                    <a:pt x="593408" y="0"/>
                  </a:lnTo>
                  <a:lnTo>
                    <a:pt x="337185" y="256223"/>
                  </a:lnTo>
                  <a:lnTo>
                    <a:pt x="80963" y="0"/>
                  </a:lnTo>
                  <a:lnTo>
                    <a:pt x="0" y="80963"/>
                  </a:lnTo>
                  <a:lnTo>
                    <a:pt x="256223" y="337185"/>
                  </a:lnTo>
                  <a:lnTo>
                    <a:pt x="0" y="593408"/>
                  </a:lnTo>
                  <a:lnTo>
                    <a:pt x="80963" y="674370"/>
                  </a:lnTo>
                  <a:lnTo>
                    <a:pt x="337185" y="418148"/>
                  </a:lnTo>
                  <a:lnTo>
                    <a:pt x="593408" y="674370"/>
                  </a:lnTo>
                  <a:lnTo>
                    <a:pt x="674370" y="593408"/>
                  </a:lnTo>
                  <a:lnTo>
                    <a:pt x="418148" y="33718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</p:spTree>
    <p:extLst>
      <p:ext uri="{BB962C8B-B14F-4D97-AF65-F5344CB8AC3E}">
        <p14:creationId xmlns:p14="http://schemas.microsoft.com/office/powerpoint/2010/main" val="1408903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9327B-46D0-EDF4-3FD5-23C379E87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858D6-5631-D13D-1476-BD495FAE6421}"/>
              </a:ext>
            </a:extLst>
          </p:cNvPr>
          <p:cNvSpPr txBox="1"/>
          <p:nvPr/>
        </p:nvSpPr>
        <p:spPr>
          <a:xfrm>
            <a:off x="469557" y="336455"/>
            <a:ext cx="570882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GreenChain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Logistics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64A4E-F5CC-C5BF-330A-15D45CCE15A0}"/>
              </a:ext>
            </a:extLst>
          </p:cNvPr>
          <p:cNvSpPr txBox="1"/>
          <p:nvPr/>
        </p:nvSpPr>
        <p:spPr>
          <a:xfrm>
            <a:off x="1392194" y="1364208"/>
            <a:ext cx="4645541" cy="791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Real-time tracking of shipments with environmental impact metrics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A1D0EB-1EE8-008F-341F-68462EC60C82}"/>
              </a:ext>
            </a:extLst>
          </p:cNvPr>
          <p:cNvSpPr/>
          <p:nvPr/>
        </p:nvSpPr>
        <p:spPr>
          <a:xfrm>
            <a:off x="469557" y="138657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01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24DFCB-E74D-4A8E-6F4C-B5DC5D88E5C4}"/>
              </a:ext>
            </a:extLst>
          </p:cNvPr>
          <p:cNvSpPr txBox="1"/>
          <p:nvPr/>
        </p:nvSpPr>
        <p:spPr>
          <a:xfrm>
            <a:off x="1392194" y="2428300"/>
            <a:ext cx="4645541" cy="791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Supplier sustainability score calculation and certification verification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CE12C1-C7D1-1AE5-CA87-A45C92E16CAF}"/>
              </a:ext>
            </a:extLst>
          </p:cNvPr>
          <p:cNvSpPr/>
          <p:nvPr/>
        </p:nvSpPr>
        <p:spPr>
          <a:xfrm>
            <a:off x="469557" y="2450665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02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6E8423-42EA-161E-7717-928B1BD17CEA}"/>
              </a:ext>
            </a:extLst>
          </p:cNvPr>
          <p:cNvSpPr txBox="1"/>
          <p:nvPr/>
        </p:nvSpPr>
        <p:spPr>
          <a:xfrm>
            <a:off x="1392194" y="3527080"/>
            <a:ext cx="4645541" cy="791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Customer portal for transparency into products origins and transportation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24E93C-C7ED-4AA1-F4C6-7A5BBC5B7FB0}"/>
              </a:ext>
            </a:extLst>
          </p:cNvPr>
          <p:cNvSpPr/>
          <p:nvPr/>
        </p:nvSpPr>
        <p:spPr>
          <a:xfrm>
            <a:off x="469557" y="3514757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03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C1538D-899B-31F4-BEFE-C82F758BF87C}"/>
              </a:ext>
            </a:extLst>
          </p:cNvPr>
          <p:cNvSpPr txBox="1"/>
          <p:nvPr/>
        </p:nvSpPr>
        <p:spPr>
          <a:xfrm>
            <a:off x="1392194" y="4550455"/>
            <a:ext cx="4645541" cy="791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Integration with 3</a:t>
            </a:r>
            <a:r>
              <a:rPr lang="en-US" sz="18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rd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-party logistics providers and environmental agencies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047446-FB07-8206-5EEE-14EEDEDE154D}"/>
              </a:ext>
            </a:extLst>
          </p:cNvPr>
          <p:cNvSpPr/>
          <p:nvPr/>
        </p:nvSpPr>
        <p:spPr>
          <a:xfrm>
            <a:off x="469557" y="4572820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04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BC925-1AB5-C3BA-3E75-79369F89D57C}"/>
              </a:ext>
            </a:extLst>
          </p:cNvPr>
          <p:cNvSpPr txBox="1"/>
          <p:nvPr/>
        </p:nvSpPr>
        <p:spPr>
          <a:xfrm>
            <a:off x="1392194" y="5683924"/>
            <a:ext cx="4645541" cy="791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Analytical reporting for identifying optimization opportunities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3FC372-3DE4-79B1-EB5B-B7E6A1C1709D}"/>
              </a:ext>
            </a:extLst>
          </p:cNvPr>
          <p:cNvSpPr/>
          <p:nvPr/>
        </p:nvSpPr>
        <p:spPr>
          <a:xfrm>
            <a:off x="469557" y="563088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05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129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3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0DC63-CF2D-76B9-BF4D-3818308B7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65BAE9-8022-BE92-8470-993735789350}"/>
              </a:ext>
            </a:extLst>
          </p:cNvPr>
          <p:cNvSpPr txBox="1"/>
          <p:nvPr/>
        </p:nvSpPr>
        <p:spPr>
          <a:xfrm>
            <a:off x="469557" y="336455"/>
            <a:ext cx="570882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Architecting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Your System 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1AE4AC6-F521-DD3A-D3A7-402446922A71}"/>
              </a:ext>
            </a:extLst>
          </p:cNvPr>
          <p:cNvGrpSpPr/>
          <p:nvPr/>
        </p:nvGrpSpPr>
        <p:grpSpPr>
          <a:xfrm>
            <a:off x="555000" y="1344840"/>
            <a:ext cx="5590440" cy="3696480"/>
            <a:chOff x="138440" y="1080680"/>
            <a:chExt cx="5590440" cy="36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0AEC2B-0AF0-F6CC-0FD1-9525EAB4BAE9}"/>
                    </a:ext>
                  </a:extLst>
                </p14:cNvPr>
                <p14:cNvContentPartPr/>
                <p14:nvPr/>
              </p14:nvContentPartPr>
              <p14:xfrm>
                <a:off x="1096760" y="1805360"/>
                <a:ext cx="3653280" cy="35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0AEC2B-0AF0-F6CC-0FD1-9525EAB4BAE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8120" y="1796360"/>
                  <a:ext cx="3670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4411107-79EB-814F-2415-FE01CDAE70D8}"/>
                    </a:ext>
                  </a:extLst>
                </p14:cNvPr>
                <p14:cNvContentPartPr/>
                <p14:nvPr/>
              </p14:nvContentPartPr>
              <p14:xfrm>
                <a:off x="827840" y="2185160"/>
                <a:ext cx="58320" cy="2569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4411107-79EB-814F-2415-FE01CDAE70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8840" y="2176160"/>
                  <a:ext cx="75960" cy="258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223F5F-318B-F265-0D71-48D7453AF410}"/>
                    </a:ext>
                  </a:extLst>
                </p14:cNvPr>
                <p14:cNvContentPartPr/>
                <p14:nvPr/>
              </p14:nvContentPartPr>
              <p14:xfrm>
                <a:off x="4899800" y="1984640"/>
                <a:ext cx="122040" cy="2691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223F5F-318B-F265-0D71-48D7453AF41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91160" y="1975640"/>
                  <a:ext cx="139680" cy="270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F5202A9-53E3-A12B-D6EA-10CFC99CE5C8}"/>
                    </a:ext>
                  </a:extLst>
                </p14:cNvPr>
                <p14:cNvContentPartPr/>
                <p14:nvPr/>
              </p14:nvContentPartPr>
              <p14:xfrm>
                <a:off x="1208360" y="1416920"/>
                <a:ext cx="233640" cy="214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F5202A9-53E3-A12B-D6EA-10CFC99CE5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99720" y="1408280"/>
                  <a:ext cx="251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E6F590F-95CF-1941-F67F-9B341676B4EB}"/>
                    </a:ext>
                  </a:extLst>
                </p14:cNvPr>
                <p14:cNvContentPartPr/>
                <p14:nvPr/>
              </p14:nvContentPartPr>
              <p14:xfrm>
                <a:off x="1438760" y="1080680"/>
                <a:ext cx="226440" cy="55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E6F590F-95CF-1941-F67F-9B341676B4E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30120" y="1072040"/>
                  <a:ext cx="24408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AA4DEA5-73A0-77D6-122C-681BB75F3ADE}"/>
                    </a:ext>
                  </a:extLst>
                </p14:cNvPr>
                <p14:cNvContentPartPr/>
                <p14:nvPr/>
              </p14:nvContentPartPr>
              <p14:xfrm>
                <a:off x="1745840" y="1446800"/>
                <a:ext cx="141480" cy="171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AA4DEA5-73A0-77D6-122C-681BB75F3A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36840" y="1438160"/>
                  <a:ext cx="159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C9AE400-7483-5567-0288-F757809F9115}"/>
                    </a:ext>
                  </a:extLst>
                </p14:cNvPr>
                <p14:cNvContentPartPr/>
                <p14:nvPr/>
              </p14:nvContentPartPr>
              <p14:xfrm>
                <a:off x="1894160" y="1454360"/>
                <a:ext cx="57240" cy="171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C9AE400-7483-5567-0288-F757809F91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85520" y="1445360"/>
                  <a:ext cx="74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7C8FB42-4096-6130-2980-D10FA7770D3C}"/>
                    </a:ext>
                  </a:extLst>
                </p14:cNvPr>
                <p14:cNvContentPartPr/>
                <p14:nvPr/>
              </p14:nvContentPartPr>
              <p14:xfrm>
                <a:off x="1987040" y="1432760"/>
                <a:ext cx="178200" cy="191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7C8FB42-4096-6130-2980-D10FA7770D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78400" y="1423760"/>
                  <a:ext cx="195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7D45344-9CDD-4A0F-F964-8F1794F1EE94}"/>
                    </a:ext>
                  </a:extLst>
                </p14:cNvPr>
                <p14:cNvContentPartPr/>
                <p14:nvPr/>
              </p14:nvContentPartPr>
              <p14:xfrm>
                <a:off x="2160200" y="1477040"/>
                <a:ext cx="101520" cy="160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7D45344-9CDD-4A0F-F964-8F1794F1EE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51200" y="1468400"/>
                  <a:ext cx="119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EADB5E0-26CA-50B4-DD27-D3D2994A506B}"/>
                    </a:ext>
                  </a:extLst>
                </p14:cNvPr>
                <p14:cNvContentPartPr/>
                <p14:nvPr/>
              </p14:nvContentPartPr>
              <p14:xfrm>
                <a:off x="2252720" y="1467320"/>
                <a:ext cx="48240" cy="171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EADB5E0-26CA-50B4-DD27-D3D2994A50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43720" y="1458680"/>
                  <a:ext cx="65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7992A70-113E-6AAE-C5A7-59A7B3938B4B}"/>
                    </a:ext>
                  </a:extLst>
                </p14:cNvPr>
                <p14:cNvContentPartPr/>
                <p14:nvPr/>
              </p14:nvContentPartPr>
              <p14:xfrm>
                <a:off x="2338760" y="1483160"/>
                <a:ext cx="214560" cy="212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7992A70-113E-6AAE-C5A7-59A7B3938B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29760" y="1474160"/>
                  <a:ext cx="232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7013E07-18DD-9E8D-7B63-6F50EF23461D}"/>
                    </a:ext>
                  </a:extLst>
                </p14:cNvPr>
                <p14:cNvContentPartPr/>
                <p14:nvPr/>
              </p14:nvContentPartPr>
              <p14:xfrm>
                <a:off x="2545760" y="1113440"/>
                <a:ext cx="190080" cy="555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7013E07-18DD-9E8D-7B63-6F50EF2346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37120" y="1104800"/>
                  <a:ext cx="2077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9B96AA6-475D-1476-3242-D33D0A32490B}"/>
                    </a:ext>
                  </a:extLst>
                </p14:cNvPr>
                <p14:cNvContentPartPr/>
                <p14:nvPr/>
              </p14:nvContentPartPr>
              <p14:xfrm>
                <a:off x="2752760" y="1439240"/>
                <a:ext cx="154440" cy="229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9B96AA6-475D-1476-3242-D33D0A3249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44120" y="1430600"/>
                  <a:ext cx="172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7815FC2-07ED-B984-5602-F7137DE059A8}"/>
                    </a:ext>
                  </a:extLst>
                </p14:cNvPr>
                <p14:cNvContentPartPr/>
                <p14:nvPr/>
              </p14:nvContentPartPr>
              <p14:xfrm>
                <a:off x="2950400" y="1469480"/>
                <a:ext cx="104400" cy="143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7815FC2-07ED-B984-5602-F7137DE059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41400" y="1460840"/>
                  <a:ext cx="122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C072CA0-CD53-85D5-2D74-20E1AEE3759E}"/>
                    </a:ext>
                  </a:extLst>
                </p14:cNvPr>
                <p14:cNvContentPartPr/>
                <p14:nvPr/>
              </p14:nvContentPartPr>
              <p14:xfrm>
                <a:off x="3111320" y="1487480"/>
                <a:ext cx="37080" cy="141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C072CA0-CD53-85D5-2D74-20E1AEE3759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02680" y="1478840"/>
                  <a:ext cx="54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79D7C59-6A45-2DCB-54B1-406047F781E8}"/>
                    </a:ext>
                  </a:extLst>
                </p14:cNvPr>
                <p14:cNvContentPartPr/>
                <p14:nvPr/>
              </p14:nvContentPartPr>
              <p14:xfrm>
                <a:off x="3221120" y="1457960"/>
                <a:ext cx="144720" cy="171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79D7C59-6A45-2DCB-54B1-406047F781E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12120" y="1448960"/>
                  <a:ext cx="162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E61E273-DBF9-E101-9197-9955934EE3C6}"/>
                    </a:ext>
                  </a:extLst>
                </p14:cNvPr>
                <p14:cNvContentPartPr/>
                <p14:nvPr/>
              </p14:nvContentPartPr>
              <p14:xfrm>
                <a:off x="3490760" y="1159880"/>
                <a:ext cx="191520" cy="422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E61E273-DBF9-E101-9197-9955934EE3C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81760" y="1150880"/>
                  <a:ext cx="2091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9B5D6A3-0372-45C1-BA9F-E8E3E47FA8A9}"/>
                    </a:ext>
                  </a:extLst>
                </p14:cNvPr>
                <p14:cNvContentPartPr/>
                <p14:nvPr/>
              </p14:nvContentPartPr>
              <p14:xfrm>
                <a:off x="3745640" y="1485680"/>
                <a:ext cx="44640" cy="140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9B5D6A3-0372-45C1-BA9F-E8E3E47FA8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36640" y="1476680"/>
                  <a:ext cx="62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612EC4A-89F9-2486-F06A-76CDABAED559}"/>
                    </a:ext>
                  </a:extLst>
                </p14:cNvPr>
                <p14:cNvContentPartPr/>
                <p14:nvPr/>
              </p14:nvContentPartPr>
              <p14:xfrm>
                <a:off x="3903680" y="1444640"/>
                <a:ext cx="174600" cy="18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612EC4A-89F9-2486-F06A-76CDABAED55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94680" y="1436000"/>
                  <a:ext cx="192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DB1D422-6A68-B358-6A85-591426AA5ED0}"/>
                    </a:ext>
                  </a:extLst>
                </p14:cNvPr>
                <p14:cNvContentPartPr/>
                <p14:nvPr/>
              </p14:nvContentPartPr>
              <p14:xfrm>
                <a:off x="4026440" y="1433120"/>
                <a:ext cx="215280" cy="270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DB1D422-6A68-B358-6A85-591426AA5ED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17800" y="1424480"/>
                  <a:ext cx="2329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285F857-A711-1F80-6776-4C1EF4AFB3F1}"/>
                    </a:ext>
                  </a:extLst>
                </p14:cNvPr>
                <p14:cNvContentPartPr/>
                <p14:nvPr/>
              </p14:nvContentPartPr>
              <p14:xfrm>
                <a:off x="3154160" y="1366520"/>
                <a:ext cx="37440" cy="24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285F857-A711-1F80-6776-4C1EF4AFB3F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45520" y="1357880"/>
                  <a:ext cx="55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651EF2D-4063-11C5-1616-2298D4B8CE13}"/>
                    </a:ext>
                  </a:extLst>
                </p14:cNvPr>
                <p14:cNvContentPartPr/>
                <p14:nvPr/>
              </p14:nvContentPartPr>
              <p14:xfrm>
                <a:off x="3817280" y="1358600"/>
                <a:ext cx="23400" cy="14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651EF2D-4063-11C5-1616-2298D4B8CE1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08280" y="1349960"/>
                  <a:ext cx="41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50CB12D-B16C-CBF3-AC7C-3F93D50B96A1}"/>
                    </a:ext>
                  </a:extLst>
                </p14:cNvPr>
                <p14:cNvContentPartPr/>
                <p14:nvPr/>
              </p14:nvContentPartPr>
              <p14:xfrm>
                <a:off x="396560" y="3440840"/>
                <a:ext cx="193680" cy="133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50CB12D-B16C-CBF3-AC7C-3F93D50B96A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7560" y="3432200"/>
                  <a:ext cx="2113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FCEBCC6-C31D-D343-FE88-BA64FFEF9562}"/>
                    </a:ext>
                  </a:extLst>
                </p14:cNvPr>
                <p14:cNvContentPartPr/>
                <p14:nvPr/>
              </p14:nvContentPartPr>
              <p14:xfrm>
                <a:off x="444080" y="3321680"/>
                <a:ext cx="230760" cy="30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FCEBCC6-C31D-D343-FE88-BA64FFEF956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5080" y="3313040"/>
                  <a:ext cx="248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96B3F77-D4A1-58BF-88E9-BAC9A5B411C6}"/>
                    </a:ext>
                  </a:extLst>
                </p14:cNvPr>
                <p14:cNvContentPartPr/>
                <p14:nvPr/>
              </p14:nvContentPartPr>
              <p14:xfrm>
                <a:off x="473240" y="3049160"/>
                <a:ext cx="186480" cy="150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96B3F77-D4A1-58BF-88E9-BAC9A5B411C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4240" y="3040520"/>
                  <a:ext cx="204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14C1AAE-E0C0-A52B-0530-7F52514512B3}"/>
                    </a:ext>
                  </a:extLst>
                </p14:cNvPr>
                <p14:cNvContentPartPr/>
                <p14:nvPr/>
              </p14:nvContentPartPr>
              <p14:xfrm>
                <a:off x="476120" y="2814080"/>
                <a:ext cx="199080" cy="183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14C1AAE-E0C0-A52B-0530-7F52514512B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7480" y="2805080"/>
                  <a:ext cx="216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E69C1E-02B9-D49A-2B4E-9C6669AE4835}"/>
                    </a:ext>
                  </a:extLst>
                </p14:cNvPr>
                <p14:cNvContentPartPr/>
                <p14:nvPr/>
              </p14:nvContentPartPr>
              <p14:xfrm>
                <a:off x="431840" y="2570000"/>
                <a:ext cx="218880" cy="322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E69C1E-02B9-D49A-2B4E-9C6669AE48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2840" y="2561360"/>
                  <a:ext cx="2365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16D161E-5533-39F5-9044-25D7D923A239}"/>
                    </a:ext>
                  </a:extLst>
                </p14:cNvPr>
                <p14:cNvContentPartPr/>
                <p14:nvPr/>
              </p14:nvContentPartPr>
              <p14:xfrm>
                <a:off x="310520" y="3293600"/>
                <a:ext cx="17640" cy="24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16D161E-5533-39F5-9044-25D7D923A23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1520" y="3284960"/>
                  <a:ext cx="35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F771E64-657E-45B8-339D-F5A68B4BE3C9}"/>
                    </a:ext>
                  </a:extLst>
                </p14:cNvPr>
                <p14:cNvContentPartPr/>
                <p14:nvPr/>
              </p14:nvContentPartPr>
              <p14:xfrm>
                <a:off x="451280" y="4346240"/>
                <a:ext cx="240840" cy="17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F771E64-657E-45B8-339D-F5A68B4BE3C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2640" y="4337240"/>
                  <a:ext cx="258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C9B7653-0F91-4AB7-8816-A0F2D8E0A897}"/>
                    </a:ext>
                  </a:extLst>
                </p14:cNvPr>
                <p14:cNvContentPartPr/>
                <p14:nvPr/>
              </p14:nvContentPartPr>
              <p14:xfrm>
                <a:off x="138440" y="4309880"/>
                <a:ext cx="537120" cy="30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C9B7653-0F91-4AB7-8816-A0F2D8E0A89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9440" y="4300880"/>
                  <a:ext cx="554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E97F315-135C-1D07-30BF-29B75047AB58}"/>
                    </a:ext>
                  </a:extLst>
                </p14:cNvPr>
                <p14:cNvContentPartPr/>
                <p14:nvPr/>
              </p14:nvContentPartPr>
              <p14:xfrm>
                <a:off x="447320" y="4057880"/>
                <a:ext cx="200880" cy="163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E97F315-135C-1D07-30BF-29B75047AB5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8680" y="4048880"/>
                  <a:ext cx="218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C958CC0-4087-F043-AFB6-A58AB84FEF95}"/>
                    </a:ext>
                  </a:extLst>
                </p14:cNvPr>
                <p14:cNvContentPartPr/>
                <p14:nvPr/>
              </p14:nvContentPartPr>
              <p14:xfrm>
                <a:off x="496640" y="3805880"/>
                <a:ext cx="143640" cy="20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C958CC0-4087-F043-AFB6-A58AB84FEF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7640" y="3796880"/>
                  <a:ext cx="161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A431A76-9FCE-8B01-DF5D-8A851A40D31E}"/>
                    </a:ext>
                  </a:extLst>
                </p14:cNvPr>
                <p14:cNvContentPartPr/>
                <p14:nvPr/>
              </p14:nvContentPartPr>
              <p14:xfrm>
                <a:off x="454160" y="3771320"/>
                <a:ext cx="167400" cy="14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A431A76-9FCE-8B01-DF5D-8A851A40D31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5520" y="3762320"/>
                  <a:ext cx="185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11B7A46-980D-4E5C-89EA-D9085B581F8A}"/>
                    </a:ext>
                  </a:extLst>
                </p14:cNvPr>
                <p14:cNvContentPartPr/>
                <p14:nvPr/>
              </p14:nvContentPartPr>
              <p14:xfrm>
                <a:off x="345080" y="3721640"/>
                <a:ext cx="17640" cy="35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11B7A46-980D-4E5C-89EA-D9085B581F8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36440" y="3712640"/>
                  <a:ext cx="352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30EC27F-98C6-626D-A809-CD1C5B63642F}"/>
                    </a:ext>
                  </a:extLst>
                </p14:cNvPr>
                <p14:cNvContentPartPr/>
                <p14:nvPr/>
              </p14:nvContentPartPr>
              <p14:xfrm>
                <a:off x="5206520" y="4452800"/>
                <a:ext cx="522360" cy="324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30EC27F-98C6-626D-A809-CD1C5B6364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97880" y="4443800"/>
                  <a:ext cx="5400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CE4553F-C0E7-ACB6-0E36-F90B9E86F13E}"/>
                    </a:ext>
                  </a:extLst>
                </p14:cNvPr>
                <p14:cNvContentPartPr/>
                <p14:nvPr/>
              </p14:nvContentPartPr>
              <p14:xfrm>
                <a:off x="5201480" y="4154720"/>
                <a:ext cx="209520" cy="165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CE4553F-C0E7-ACB6-0E36-F90B9E86F1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92480" y="4145720"/>
                  <a:ext cx="227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66FC9C0-BABB-99D8-6726-AE2166C9E59A}"/>
                    </a:ext>
                  </a:extLst>
                </p14:cNvPr>
                <p14:cNvContentPartPr/>
                <p14:nvPr/>
              </p14:nvContentPartPr>
              <p14:xfrm>
                <a:off x="5259800" y="4019360"/>
                <a:ext cx="122040" cy="7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66FC9C0-BABB-99D8-6726-AE2166C9E59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51160" y="4010360"/>
                  <a:ext cx="139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E315EB8-02A6-B6D2-9A33-B565E58F4773}"/>
                    </a:ext>
                  </a:extLst>
                </p14:cNvPr>
                <p14:cNvContentPartPr/>
                <p14:nvPr/>
              </p14:nvContentPartPr>
              <p14:xfrm>
                <a:off x="5197160" y="3787880"/>
                <a:ext cx="173520" cy="122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E315EB8-02A6-B6D2-9A33-B565E58F477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88520" y="3778880"/>
                  <a:ext cx="191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C894419-5461-9F70-7160-AB6B1B4CC2E8}"/>
                    </a:ext>
                  </a:extLst>
                </p14:cNvPr>
                <p14:cNvContentPartPr/>
                <p14:nvPr/>
              </p14:nvContentPartPr>
              <p14:xfrm>
                <a:off x="4948400" y="3521480"/>
                <a:ext cx="444600" cy="252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C894419-5461-9F70-7160-AB6B1B4CC2E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39760" y="3512840"/>
                  <a:ext cx="4622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AD53511-6C92-0BF6-DE51-DDFF2EA39735}"/>
                    </a:ext>
                  </a:extLst>
                </p14:cNvPr>
                <p14:cNvContentPartPr/>
                <p14:nvPr/>
              </p14:nvContentPartPr>
              <p14:xfrm>
                <a:off x="4967480" y="3426800"/>
                <a:ext cx="468720" cy="44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AD53511-6C92-0BF6-DE51-DDFF2EA3973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58480" y="3418160"/>
                  <a:ext cx="486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0202679-0C83-DE79-2DC7-C35CFFB8198B}"/>
                    </a:ext>
                  </a:extLst>
                </p14:cNvPr>
                <p14:cNvContentPartPr/>
                <p14:nvPr/>
              </p14:nvContentPartPr>
              <p14:xfrm>
                <a:off x="5240360" y="3318080"/>
                <a:ext cx="167760" cy="33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0202679-0C83-DE79-2DC7-C35CFFB8198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31720" y="3309080"/>
                  <a:ext cx="185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D2D6A4E-EAA5-C1F5-6D66-FC9566888E1C}"/>
                    </a:ext>
                  </a:extLst>
                </p14:cNvPr>
                <p14:cNvContentPartPr/>
                <p14:nvPr/>
              </p14:nvContentPartPr>
              <p14:xfrm>
                <a:off x="5239280" y="3041960"/>
                <a:ext cx="155880" cy="179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D2D6A4E-EAA5-C1F5-6D66-FC9566888E1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30640" y="3032960"/>
                  <a:ext cx="173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0A38597-8A9B-0A7F-6D0E-9DEE8B5038D9}"/>
                    </a:ext>
                  </a:extLst>
                </p14:cNvPr>
                <p14:cNvContentPartPr/>
                <p14:nvPr/>
              </p14:nvContentPartPr>
              <p14:xfrm>
                <a:off x="5222000" y="2806160"/>
                <a:ext cx="182160" cy="196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0A38597-8A9B-0A7F-6D0E-9DEE8B5038D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13360" y="2797160"/>
                  <a:ext cx="199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9A492C4-2B87-8237-E8A8-8BDD302844A1}"/>
                    </a:ext>
                  </a:extLst>
                </p14:cNvPr>
                <p14:cNvContentPartPr/>
                <p14:nvPr/>
              </p14:nvContentPartPr>
              <p14:xfrm>
                <a:off x="5246120" y="2762600"/>
                <a:ext cx="185400" cy="205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9A492C4-2B87-8237-E8A8-8BDD302844A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37120" y="2753600"/>
                  <a:ext cx="203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692FFFD-99B0-A3D0-1832-29DEF4D7238C}"/>
                    </a:ext>
                  </a:extLst>
                </p14:cNvPr>
                <p14:cNvContentPartPr/>
                <p14:nvPr/>
              </p14:nvContentPartPr>
              <p14:xfrm>
                <a:off x="5159360" y="3984080"/>
                <a:ext cx="18000" cy="15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692FFFD-99B0-A3D0-1832-29DEF4D7238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50720" y="3975080"/>
                  <a:ext cx="356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07016C-0A6A-EFB8-56FE-9D4DC75E0C78}"/>
                    </a:ext>
                  </a:extLst>
                </p14:cNvPr>
                <p14:cNvContentPartPr/>
                <p14:nvPr/>
              </p14:nvContentPartPr>
              <p14:xfrm>
                <a:off x="5143160" y="3293600"/>
                <a:ext cx="18000" cy="8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07016C-0A6A-EFB8-56FE-9D4DC75E0C7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34520" y="3284600"/>
                  <a:ext cx="35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B83F31C-4A57-F756-2884-324B7E95F963}"/>
                    </a:ext>
                  </a:extLst>
                </p14:cNvPr>
                <p14:cNvContentPartPr/>
                <p14:nvPr/>
              </p14:nvContentPartPr>
              <p14:xfrm>
                <a:off x="1128080" y="1707440"/>
                <a:ext cx="18000" cy="2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B83F31C-4A57-F756-2884-324B7E95F96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19080" y="1698440"/>
                  <a:ext cx="35640" cy="2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66901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22ED-A355-B7E9-96E8-73DFF441B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64AB92-BFE7-7B9B-67BE-4A1F4061B230}"/>
              </a:ext>
            </a:extLst>
          </p:cNvPr>
          <p:cNvSpPr txBox="1"/>
          <p:nvPr/>
        </p:nvSpPr>
        <p:spPr>
          <a:xfrm>
            <a:off x="469557" y="336455"/>
            <a:ext cx="570882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GreenChain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Logistics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25F90-3393-8F2E-4D9C-DD759D4D67D4}"/>
              </a:ext>
            </a:extLst>
          </p:cNvPr>
          <p:cNvSpPr txBox="1"/>
          <p:nvPr/>
        </p:nvSpPr>
        <p:spPr>
          <a:xfrm>
            <a:off x="1392194" y="1544257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Scalability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8CEE42-F912-BF26-FB85-912D6738FECA}"/>
              </a:ext>
            </a:extLst>
          </p:cNvPr>
          <p:cNvSpPr/>
          <p:nvPr/>
        </p:nvSpPr>
        <p:spPr>
          <a:xfrm>
            <a:off x="469557" y="138657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01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4320F7-9A42-9D8A-A3FF-8B6383A59C9F}"/>
              </a:ext>
            </a:extLst>
          </p:cNvPr>
          <p:cNvSpPr txBox="1"/>
          <p:nvPr/>
        </p:nvSpPr>
        <p:spPr>
          <a:xfrm>
            <a:off x="1392194" y="2608349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Elasticity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2E4191-2EA6-0B0A-30EF-90AA5CF68F3A}"/>
              </a:ext>
            </a:extLst>
          </p:cNvPr>
          <p:cNvSpPr/>
          <p:nvPr/>
        </p:nvSpPr>
        <p:spPr>
          <a:xfrm>
            <a:off x="469557" y="2450665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02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66F0CD-683F-B620-E7E9-0DF2243E3107}"/>
              </a:ext>
            </a:extLst>
          </p:cNvPr>
          <p:cNvSpPr txBox="1"/>
          <p:nvPr/>
        </p:nvSpPr>
        <p:spPr>
          <a:xfrm>
            <a:off x="1392194" y="3672441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Reliability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4C18AF1-EC8A-707D-332E-5AB597813ECC}"/>
              </a:ext>
            </a:extLst>
          </p:cNvPr>
          <p:cNvSpPr/>
          <p:nvPr/>
        </p:nvSpPr>
        <p:spPr>
          <a:xfrm>
            <a:off x="469557" y="3514757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03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1E9623-AF41-1124-747F-67A36C567ECB}"/>
              </a:ext>
            </a:extLst>
          </p:cNvPr>
          <p:cNvSpPr txBox="1"/>
          <p:nvPr/>
        </p:nvSpPr>
        <p:spPr>
          <a:xfrm>
            <a:off x="1392193" y="4736533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Interoperability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48D157A-1DFF-DD27-B093-0DCDF202E9A4}"/>
              </a:ext>
            </a:extLst>
          </p:cNvPr>
          <p:cNvSpPr/>
          <p:nvPr/>
        </p:nvSpPr>
        <p:spPr>
          <a:xfrm>
            <a:off x="469557" y="4572820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04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06386C-0EE8-6A1F-7766-E376565A4897}"/>
              </a:ext>
            </a:extLst>
          </p:cNvPr>
          <p:cNvSpPr txBox="1"/>
          <p:nvPr/>
        </p:nvSpPr>
        <p:spPr>
          <a:xfrm>
            <a:off x="1392192" y="5800625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A1E810-FB31-D53E-0E6B-49B3A8130E7E}"/>
              </a:ext>
            </a:extLst>
          </p:cNvPr>
          <p:cNvSpPr/>
          <p:nvPr/>
        </p:nvSpPr>
        <p:spPr>
          <a:xfrm>
            <a:off x="469557" y="563088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05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918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3" grpId="0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8BB0C-164C-3293-E0F9-5786A499F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D3F864-571E-824D-FAE9-1982FA896E2D}"/>
              </a:ext>
            </a:extLst>
          </p:cNvPr>
          <p:cNvSpPr txBox="1"/>
          <p:nvPr/>
        </p:nvSpPr>
        <p:spPr>
          <a:xfrm>
            <a:off x="469557" y="336455"/>
            <a:ext cx="570882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HealthSync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Solutions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A9E215-C179-B10C-C944-2C7480928FD8}"/>
              </a:ext>
            </a:extLst>
          </p:cNvPr>
          <p:cNvSpPr txBox="1"/>
          <p:nvPr/>
        </p:nvSpPr>
        <p:spPr>
          <a:xfrm>
            <a:off x="1392194" y="1364208"/>
            <a:ext cx="4645541" cy="791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Provide a secure, EU-compliant system for managing medical records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5A53C7-F81F-706B-2003-9F747357D489}"/>
              </a:ext>
            </a:extLst>
          </p:cNvPr>
          <p:cNvSpPr/>
          <p:nvPr/>
        </p:nvSpPr>
        <p:spPr>
          <a:xfrm>
            <a:off x="469557" y="138657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01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204E79-DE31-37CE-2A1E-961C7AE70847}"/>
              </a:ext>
            </a:extLst>
          </p:cNvPr>
          <p:cNvSpPr txBox="1"/>
          <p:nvPr/>
        </p:nvSpPr>
        <p:spPr>
          <a:xfrm>
            <a:off x="1392194" y="2428300"/>
            <a:ext cx="4645541" cy="791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Process insurance claims and payment transactions with high reliability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AE6A63-EEF6-519B-3016-6D2CC6882AFC}"/>
              </a:ext>
            </a:extLst>
          </p:cNvPr>
          <p:cNvSpPr/>
          <p:nvPr/>
        </p:nvSpPr>
        <p:spPr>
          <a:xfrm>
            <a:off x="469557" y="2450665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02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B4945E-36DC-E1A2-4A9B-C764D8261027}"/>
              </a:ext>
            </a:extLst>
          </p:cNvPr>
          <p:cNvSpPr txBox="1"/>
          <p:nvPr/>
        </p:nvSpPr>
        <p:spPr>
          <a:xfrm>
            <a:off x="1392194" y="3527080"/>
            <a:ext cx="4645541" cy="791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Support resource-intensive tasks like medical report generation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784079-7833-C9E2-6DAE-61FF27A2ABF0}"/>
              </a:ext>
            </a:extLst>
          </p:cNvPr>
          <p:cNvSpPr/>
          <p:nvPr/>
        </p:nvSpPr>
        <p:spPr>
          <a:xfrm>
            <a:off x="469557" y="3514757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03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C816FF-4E61-350D-8D23-C9D67107B4A5}"/>
              </a:ext>
            </a:extLst>
          </p:cNvPr>
          <p:cNvSpPr txBox="1"/>
          <p:nvPr/>
        </p:nvSpPr>
        <p:spPr>
          <a:xfrm>
            <a:off x="1392194" y="4550455"/>
            <a:ext cx="4645541" cy="791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Deliver consistent performance during peak usage periods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1F7669-C50A-9731-1722-09FB4416017A}"/>
              </a:ext>
            </a:extLst>
          </p:cNvPr>
          <p:cNvSpPr/>
          <p:nvPr/>
        </p:nvSpPr>
        <p:spPr>
          <a:xfrm>
            <a:off x="469557" y="4572820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04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625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43F4F-3261-1C81-CB23-15D83D22C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1A976E-07B5-4714-AE31-2DE095DDD05B}"/>
              </a:ext>
            </a:extLst>
          </p:cNvPr>
          <p:cNvSpPr txBox="1"/>
          <p:nvPr/>
        </p:nvSpPr>
        <p:spPr>
          <a:xfrm>
            <a:off x="469557" y="336455"/>
            <a:ext cx="570882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HealthSync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Solutions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C5EE6-1B77-B266-C9A1-9D9FDFFB268C}"/>
              </a:ext>
            </a:extLst>
          </p:cNvPr>
          <p:cNvSpPr txBox="1"/>
          <p:nvPr/>
        </p:nvSpPr>
        <p:spPr>
          <a:xfrm>
            <a:off x="1392194" y="1544257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Reliability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6FBC77-1F3D-78C2-D8D9-22CF85F3D2A3}"/>
              </a:ext>
            </a:extLst>
          </p:cNvPr>
          <p:cNvSpPr/>
          <p:nvPr/>
        </p:nvSpPr>
        <p:spPr>
          <a:xfrm>
            <a:off x="469557" y="138657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01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9E1A1A-E246-C914-6715-65C097ABC457}"/>
              </a:ext>
            </a:extLst>
          </p:cNvPr>
          <p:cNvSpPr txBox="1"/>
          <p:nvPr/>
        </p:nvSpPr>
        <p:spPr>
          <a:xfrm>
            <a:off x="1392194" y="2608349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Scalability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0DAFED-E932-0B03-C380-A9E56CD9C67A}"/>
              </a:ext>
            </a:extLst>
          </p:cNvPr>
          <p:cNvSpPr/>
          <p:nvPr/>
        </p:nvSpPr>
        <p:spPr>
          <a:xfrm>
            <a:off x="469557" y="2450665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02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D8DB9-2F03-6935-4C56-24F9DC7D9C8B}"/>
              </a:ext>
            </a:extLst>
          </p:cNvPr>
          <p:cNvSpPr txBox="1"/>
          <p:nvPr/>
        </p:nvSpPr>
        <p:spPr>
          <a:xfrm>
            <a:off x="1392194" y="3672441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Cost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9C3939-16A4-9DB4-724A-48E8AFEF440A}"/>
              </a:ext>
            </a:extLst>
          </p:cNvPr>
          <p:cNvSpPr/>
          <p:nvPr/>
        </p:nvSpPr>
        <p:spPr>
          <a:xfrm>
            <a:off x="469557" y="3514757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03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8B1180-96E0-D5F8-AACD-4E8790DE53FC}"/>
              </a:ext>
            </a:extLst>
          </p:cNvPr>
          <p:cNvSpPr txBox="1"/>
          <p:nvPr/>
        </p:nvSpPr>
        <p:spPr>
          <a:xfrm>
            <a:off x="1392193" y="4736533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Security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068FA3-4556-035F-D096-1F7AA0081E8B}"/>
              </a:ext>
            </a:extLst>
          </p:cNvPr>
          <p:cNvSpPr/>
          <p:nvPr/>
        </p:nvSpPr>
        <p:spPr>
          <a:xfrm>
            <a:off x="469557" y="4572820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04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147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5" grpId="0"/>
      <p:bldP spid="16" grpId="0" animBg="1"/>
      <p:bldP spid="17" grpId="0"/>
      <p:bldP spid="18" grpId="0" animBg="1"/>
      <p:bldP spid="19" grpId="0"/>
      <p:bldP spid="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30738-0BE4-4558-C34A-ACA8F3220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F20F67-FA91-6379-224E-8A764BB43D08}"/>
              </a:ext>
            </a:extLst>
          </p:cNvPr>
          <p:cNvSpPr txBox="1"/>
          <p:nvPr/>
        </p:nvSpPr>
        <p:spPr>
          <a:xfrm>
            <a:off x="469557" y="336455"/>
            <a:ext cx="570882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FlexiFleet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D2ECE-6220-3C7D-3236-444699F7AB4F}"/>
              </a:ext>
            </a:extLst>
          </p:cNvPr>
          <p:cNvSpPr txBox="1"/>
          <p:nvPr/>
        </p:nvSpPr>
        <p:spPr>
          <a:xfrm>
            <a:off x="1392194" y="1364208"/>
            <a:ext cx="4645541" cy="791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Capture and process real-time telemetry data (1000’s of vehicles simultaneously)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CA015C-3210-9A04-D327-77AFAB69595C}"/>
              </a:ext>
            </a:extLst>
          </p:cNvPr>
          <p:cNvSpPr/>
          <p:nvPr/>
        </p:nvSpPr>
        <p:spPr>
          <a:xfrm>
            <a:off x="469557" y="138657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01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C6D8C-1F27-07D9-F71A-7A921B7839AD}"/>
              </a:ext>
            </a:extLst>
          </p:cNvPr>
          <p:cNvSpPr txBox="1"/>
          <p:nvPr/>
        </p:nvSpPr>
        <p:spPr>
          <a:xfrm>
            <a:off x="1392194" y="2428300"/>
            <a:ext cx="4645541" cy="791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Enable immediate alerts and notifications for critical events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91E8F9-AB1B-8C06-8FDA-309E4EA148BA}"/>
              </a:ext>
            </a:extLst>
          </p:cNvPr>
          <p:cNvSpPr/>
          <p:nvPr/>
        </p:nvSpPr>
        <p:spPr>
          <a:xfrm>
            <a:off x="469557" y="2450665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02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CA3849-9057-0462-6B92-0BBC0050CC68}"/>
              </a:ext>
            </a:extLst>
          </p:cNvPr>
          <p:cNvSpPr txBox="1"/>
          <p:nvPr/>
        </p:nvSpPr>
        <p:spPr>
          <a:xfrm>
            <a:off x="1392194" y="3527080"/>
            <a:ext cx="4645541" cy="791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Provide historical analytics and reporting for fleet performance optimization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D7396E-63DA-6FD0-D9F2-25239C79F388}"/>
              </a:ext>
            </a:extLst>
          </p:cNvPr>
          <p:cNvSpPr/>
          <p:nvPr/>
        </p:nvSpPr>
        <p:spPr>
          <a:xfrm>
            <a:off x="469557" y="3514757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03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C600F-0CC2-2CC7-4B03-8F1A4360AAF1}"/>
              </a:ext>
            </a:extLst>
          </p:cNvPr>
          <p:cNvSpPr txBox="1"/>
          <p:nvPr/>
        </p:nvSpPr>
        <p:spPr>
          <a:xfrm>
            <a:off x="1392194" y="4550455"/>
            <a:ext cx="4645541" cy="791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Support dynamic routing and dispatch operations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46ACAD-F2AF-D9CF-C257-4B0DC3B59448}"/>
              </a:ext>
            </a:extLst>
          </p:cNvPr>
          <p:cNvSpPr/>
          <p:nvPr/>
        </p:nvSpPr>
        <p:spPr>
          <a:xfrm>
            <a:off x="469557" y="4572820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04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3C1A8-604E-4244-B0F8-022CA22001DE}"/>
              </a:ext>
            </a:extLst>
          </p:cNvPr>
          <p:cNvSpPr txBox="1"/>
          <p:nvPr/>
        </p:nvSpPr>
        <p:spPr>
          <a:xfrm>
            <a:off x="1392194" y="5683924"/>
            <a:ext cx="4645541" cy="791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Ensure compliance, which includes an historical audit trail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E093F0-49CB-1A53-570B-A7DB4EAD7F62}"/>
              </a:ext>
            </a:extLst>
          </p:cNvPr>
          <p:cNvSpPr/>
          <p:nvPr/>
        </p:nvSpPr>
        <p:spPr>
          <a:xfrm>
            <a:off x="469557" y="563088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05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819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3" grpId="0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06ED0-56A1-BA79-EC4C-7F525BF3C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B412B5-877C-987D-C3AE-90B013EA073E}"/>
              </a:ext>
            </a:extLst>
          </p:cNvPr>
          <p:cNvSpPr txBox="1"/>
          <p:nvPr/>
        </p:nvSpPr>
        <p:spPr>
          <a:xfrm>
            <a:off x="469557" y="336455"/>
            <a:ext cx="570882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FlexiFleet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BB2FD-5A76-8B92-9F11-D2AC19D30831}"/>
              </a:ext>
            </a:extLst>
          </p:cNvPr>
          <p:cNvSpPr txBox="1"/>
          <p:nvPr/>
        </p:nvSpPr>
        <p:spPr>
          <a:xfrm>
            <a:off x="1392194" y="1544257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Scalability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E73871-0E27-EC3A-5E0D-767B4EC74D2D}"/>
              </a:ext>
            </a:extLst>
          </p:cNvPr>
          <p:cNvSpPr/>
          <p:nvPr/>
        </p:nvSpPr>
        <p:spPr>
          <a:xfrm>
            <a:off x="469557" y="138657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01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94E584-88D6-E553-7EB9-E61D9C00BD68}"/>
              </a:ext>
            </a:extLst>
          </p:cNvPr>
          <p:cNvSpPr txBox="1"/>
          <p:nvPr/>
        </p:nvSpPr>
        <p:spPr>
          <a:xfrm>
            <a:off x="1392194" y="2608349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Performance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7CFA82-51F9-6115-F81C-619B24767D42}"/>
              </a:ext>
            </a:extLst>
          </p:cNvPr>
          <p:cNvSpPr/>
          <p:nvPr/>
        </p:nvSpPr>
        <p:spPr>
          <a:xfrm>
            <a:off x="469557" y="2450665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02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5D1054-C626-4351-B345-E0EEEC5D2AF8}"/>
              </a:ext>
            </a:extLst>
          </p:cNvPr>
          <p:cNvSpPr txBox="1"/>
          <p:nvPr/>
        </p:nvSpPr>
        <p:spPr>
          <a:xfrm>
            <a:off x="1392194" y="3672441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Availability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5EE522-FEDA-22A4-A653-78E5E1CDF707}"/>
              </a:ext>
            </a:extLst>
          </p:cNvPr>
          <p:cNvSpPr/>
          <p:nvPr/>
        </p:nvSpPr>
        <p:spPr>
          <a:xfrm>
            <a:off x="469557" y="3514757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03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7BF6CD-C72C-CE71-22EE-6F7730D639D3}"/>
              </a:ext>
            </a:extLst>
          </p:cNvPr>
          <p:cNvSpPr txBox="1"/>
          <p:nvPr/>
        </p:nvSpPr>
        <p:spPr>
          <a:xfrm>
            <a:off x="1392193" y="4736533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Auditability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C6944B4-14F5-74FF-8F4A-A668D7F648A8}"/>
              </a:ext>
            </a:extLst>
          </p:cNvPr>
          <p:cNvSpPr/>
          <p:nvPr/>
        </p:nvSpPr>
        <p:spPr>
          <a:xfrm>
            <a:off x="469557" y="4572820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04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8EADF-F33B-054F-CC72-0E867AA7C58A}"/>
              </a:ext>
            </a:extLst>
          </p:cNvPr>
          <p:cNvSpPr txBox="1"/>
          <p:nvPr/>
        </p:nvSpPr>
        <p:spPr>
          <a:xfrm>
            <a:off x="1392192" y="5800625"/>
            <a:ext cx="4645541" cy="431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spcAft>
                <a:spcPts val="800"/>
              </a:spcAft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Evolvability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413154-606B-0968-DEBC-877FABBFD623}"/>
              </a:ext>
            </a:extLst>
          </p:cNvPr>
          <p:cNvSpPr/>
          <p:nvPr/>
        </p:nvSpPr>
        <p:spPr>
          <a:xfrm>
            <a:off x="469557" y="5630883"/>
            <a:ext cx="765519" cy="747027"/>
          </a:xfrm>
          <a:prstGeom prst="ellipse">
            <a:avLst/>
          </a:prstGeom>
          <a:gradFill>
            <a:gsLst>
              <a:gs pos="17000">
                <a:schemeClr val="accent3"/>
              </a:gs>
              <a:gs pos="69000">
                <a:schemeClr val="accent1"/>
              </a:gs>
              <a:gs pos="100000">
                <a:schemeClr val="accent2"/>
              </a:gs>
            </a:gsLst>
            <a:lin ang="1471052" scaled="1"/>
          </a:gradFill>
          <a:ln w="7602" cap="flat">
            <a:noFill/>
            <a:prstDash val="solid"/>
            <a:miter/>
          </a:ln>
        </p:spPr>
        <p:txBody>
          <a:bodyPr lIns="0" tIns="108000" r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05</a:t>
            </a:r>
            <a:endParaRPr lang="en-ID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058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3" grpId="0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37">
            <a:extLst>
              <a:ext uri="{FF2B5EF4-FFF2-40B4-BE49-F238E27FC236}">
                <a16:creationId xmlns:a16="http://schemas.microsoft.com/office/drawing/2014/main" id="{BBFC79BD-53A6-7DD2-0A53-09EF19263E2E}"/>
              </a:ext>
            </a:extLst>
          </p:cNvPr>
          <p:cNvGrpSpPr/>
          <p:nvPr/>
        </p:nvGrpSpPr>
        <p:grpSpPr>
          <a:xfrm>
            <a:off x="4244796" y="1926803"/>
            <a:ext cx="9161045" cy="5091117"/>
            <a:chOff x="7749723" y="4371448"/>
            <a:chExt cx="3065400" cy="1703552"/>
          </a:xfrm>
          <a:gradFill>
            <a:gsLst>
              <a:gs pos="0">
                <a:schemeClr val="accent1">
                  <a:alpha val="54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2400000" scaled="0"/>
          </a:gra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AEA3571-2750-9716-4A03-E9A1E02B6CA9}"/>
                </a:ext>
              </a:extLst>
            </p:cNvPr>
            <p:cNvSpPr/>
            <p:nvPr/>
          </p:nvSpPr>
          <p:spPr>
            <a:xfrm>
              <a:off x="9870274" y="4807004"/>
              <a:ext cx="76892" cy="77290"/>
            </a:xfrm>
            <a:custGeom>
              <a:avLst/>
              <a:gdLst>
                <a:gd name="connsiteX0" fmla="*/ 13365 w 76892"/>
                <a:gd name="connsiteY0" fmla="*/ 7070 h 77290"/>
                <a:gd name="connsiteX1" fmla="*/ 10126 w 76892"/>
                <a:gd name="connsiteY1" fmla="*/ 62125 h 77290"/>
                <a:gd name="connsiteX2" fmla="*/ 64324 w 76892"/>
                <a:gd name="connsiteY2" fmla="*/ 69459 h 77290"/>
                <a:gd name="connsiteX3" fmla="*/ 67467 w 76892"/>
                <a:gd name="connsiteY3" fmla="*/ 16691 h 77290"/>
                <a:gd name="connsiteX4" fmla="*/ 13365 w 76892"/>
                <a:gd name="connsiteY4" fmla="*/ 7070 h 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92" h="77290">
                  <a:moveTo>
                    <a:pt x="13365" y="7070"/>
                  </a:moveTo>
                  <a:cubicBezTo>
                    <a:pt x="-3113" y="20215"/>
                    <a:pt x="-4542" y="44123"/>
                    <a:pt x="10126" y="62125"/>
                  </a:cubicBezTo>
                  <a:cubicBezTo>
                    <a:pt x="23747" y="78698"/>
                    <a:pt x="47750" y="82508"/>
                    <a:pt x="64324" y="69459"/>
                  </a:cubicBezTo>
                  <a:cubicBezTo>
                    <a:pt x="79754" y="57362"/>
                    <a:pt x="81183" y="33359"/>
                    <a:pt x="67467" y="16691"/>
                  </a:cubicBezTo>
                  <a:cubicBezTo>
                    <a:pt x="52703" y="-1312"/>
                    <a:pt x="28605" y="-5122"/>
                    <a:pt x="13365" y="70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BC64567-77A0-F912-0982-BB1D9E0072E7}"/>
                </a:ext>
              </a:extLst>
            </p:cNvPr>
            <p:cNvSpPr/>
            <p:nvPr/>
          </p:nvSpPr>
          <p:spPr>
            <a:xfrm>
              <a:off x="10053328" y="4693401"/>
              <a:ext cx="56367" cy="56362"/>
            </a:xfrm>
            <a:custGeom>
              <a:avLst/>
              <a:gdLst>
                <a:gd name="connsiteX0" fmla="*/ 9667 w 56367"/>
                <a:gd name="connsiteY0" fmla="*/ 5706 h 56362"/>
                <a:gd name="connsiteX1" fmla="*/ 7095 w 56367"/>
                <a:gd name="connsiteY1" fmla="*/ 44854 h 56362"/>
                <a:gd name="connsiteX2" fmla="*/ 46528 w 56367"/>
                <a:gd name="connsiteY2" fmla="*/ 50759 h 56362"/>
                <a:gd name="connsiteX3" fmla="*/ 49291 w 56367"/>
                <a:gd name="connsiteY3" fmla="*/ 11516 h 56362"/>
                <a:gd name="connsiteX4" fmla="*/ 9667 w 56367"/>
                <a:gd name="connsiteY4" fmla="*/ 5706 h 5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67" h="56362">
                  <a:moveTo>
                    <a:pt x="9667" y="5706"/>
                  </a:moveTo>
                  <a:cubicBezTo>
                    <a:pt x="-2144" y="15136"/>
                    <a:pt x="-3287" y="32186"/>
                    <a:pt x="7095" y="44854"/>
                  </a:cubicBezTo>
                  <a:cubicBezTo>
                    <a:pt x="17382" y="57522"/>
                    <a:pt x="34622" y="60094"/>
                    <a:pt x="46528" y="50759"/>
                  </a:cubicBezTo>
                  <a:cubicBezTo>
                    <a:pt x="58530" y="41330"/>
                    <a:pt x="59673" y="24185"/>
                    <a:pt x="49291" y="11516"/>
                  </a:cubicBezTo>
                  <a:cubicBezTo>
                    <a:pt x="38908" y="-1247"/>
                    <a:pt x="21573" y="-3724"/>
                    <a:pt x="9667" y="57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2A89A4F-EE17-A44F-EE1C-BE39CDF1691F}"/>
                </a:ext>
              </a:extLst>
            </p:cNvPr>
            <p:cNvSpPr/>
            <p:nvPr/>
          </p:nvSpPr>
          <p:spPr>
            <a:xfrm>
              <a:off x="9891079" y="5046882"/>
              <a:ext cx="75721" cy="75312"/>
            </a:xfrm>
            <a:custGeom>
              <a:avLst/>
              <a:gdLst>
                <a:gd name="connsiteX0" fmla="*/ 12181 w 75721"/>
                <a:gd name="connsiteY0" fmla="*/ 7413 h 75312"/>
                <a:gd name="connsiteX1" fmla="*/ 10181 w 75721"/>
                <a:gd name="connsiteY1" fmla="*/ 60181 h 75312"/>
                <a:gd name="connsiteX2" fmla="*/ 62569 w 75721"/>
                <a:gd name="connsiteY2" fmla="*/ 69040 h 75312"/>
                <a:gd name="connsiteX3" fmla="*/ 67141 w 75721"/>
                <a:gd name="connsiteY3" fmla="*/ 16557 h 75312"/>
                <a:gd name="connsiteX4" fmla="*/ 12181 w 75721"/>
                <a:gd name="connsiteY4" fmla="*/ 7413 h 75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721" h="75312">
                  <a:moveTo>
                    <a:pt x="12181" y="7413"/>
                  </a:moveTo>
                  <a:cubicBezTo>
                    <a:pt x="-2963" y="19033"/>
                    <a:pt x="-4392" y="42370"/>
                    <a:pt x="10181" y="60181"/>
                  </a:cubicBezTo>
                  <a:cubicBezTo>
                    <a:pt x="22468" y="75231"/>
                    <a:pt x="47424" y="80660"/>
                    <a:pt x="62569" y="69040"/>
                  </a:cubicBezTo>
                  <a:cubicBezTo>
                    <a:pt x="79047" y="56466"/>
                    <a:pt x="79428" y="31701"/>
                    <a:pt x="67141" y="16557"/>
                  </a:cubicBezTo>
                  <a:cubicBezTo>
                    <a:pt x="52567" y="-1350"/>
                    <a:pt x="28660" y="-5255"/>
                    <a:pt x="12181" y="741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C6515A3-9FA3-466F-74A3-80416174C156}"/>
                </a:ext>
              </a:extLst>
            </p:cNvPr>
            <p:cNvSpPr/>
            <p:nvPr/>
          </p:nvSpPr>
          <p:spPr>
            <a:xfrm>
              <a:off x="10477764" y="4573226"/>
              <a:ext cx="45166" cy="46004"/>
            </a:xfrm>
            <a:custGeom>
              <a:avLst/>
              <a:gdLst>
                <a:gd name="connsiteX0" fmla="*/ 33477 w 45166"/>
                <a:gd name="connsiteY0" fmla="*/ 44061 h 46004"/>
                <a:gd name="connsiteX1" fmla="*/ 42431 w 45166"/>
                <a:gd name="connsiteY1" fmla="*/ 13677 h 46004"/>
                <a:gd name="connsiteX2" fmla="*/ 10522 w 45166"/>
                <a:gd name="connsiteY2" fmla="*/ 1961 h 46004"/>
                <a:gd name="connsiteX3" fmla="*/ 3093 w 45166"/>
                <a:gd name="connsiteY3" fmla="*/ 32727 h 46004"/>
                <a:gd name="connsiteX4" fmla="*/ 33477 w 45166"/>
                <a:gd name="connsiteY4" fmla="*/ 44061 h 46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166" h="46004">
                  <a:moveTo>
                    <a:pt x="33477" y="44061"/>
                  </a:moveTo>
                  <a:cubicBezTo>
                    <a:pt x="43955" y="39013"/>
                    <a:pt x="48527" y="24916"/>
                    <a:pt x="42431" y="13677"/>
                  </a:cubicBezTo>
                  <a:cubicBezTo>
                    <a:pt x="36239" y="2437"/>
                    <a:pt x="20999" y="-3278"/>
                    <a:pt x="10522" y="1961"/>
                  </a:cubicBezTo>
                  <a:cubicBezTo>
                    <a:pt x="140" y="7009"/>
                    <a:pt x="-3004" y="21487"/>
                    <a:pt x="3093" y="32727"/>
                  </a:cubicBezTo>
                  <a:cubicBezTo>
                    <a:pt x="9188" y="43966"/>
                    <a:pt x="23000" y="49110"/>
                    <a:pt x="33477" y="440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B0BEA70-9B61-7F9A-51F2-2E9784B02443}"/>
                </a:ext>
              </a:extLst>
            </p:cNvPr>
            <p:cNvSpPr/>
            <p:nvPr/>
          </p:nvSpPr>
          <p:spPr>
            <a:xfrm>
              <a:off x="10562663" y="5317248"/>
              <a:ext cx="57223" cy="53571"/>
            </a:xfrm>
            <a:custGeom>
              <a:avLst/>
              <a:gdLst>
                <a:gd name="connsiteX0" fmla="*/ 10491 w 57223"/>
                <a:gd name="connsiteY0" fmla="*/ 4890 h 53571"/>
                <a:gd name="connsiteX1" fmla="*/ 6871 w 57223"/>
                <a:gd name="connsiteY1" fmla="*/ 42800 h 53571"/>
                <a:gd name="connsiteX2" fmla="*/ 46400 w 57223"/>
                <a:gd name="connsiteY2" fmla="*/ 48705 h 53571"/>
                <a:gd name="connsiteX3" fmla="*/ 51258 w 57223"/>
                <a:gd name="connsiteY3" fmla="*/ 12034 h 53571"/>
                <a:gd name="connsiteX4" fmla="*/ 10491 w 57223"/>
                <a:gd name="connsiteY4" fmla="*/ 4890 h 53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23" h="53571">
                  <a:moveTo>
                    <a:pt x="10491" y="4890"/>
                  </a:moveTo>
                  <a:cubicBezTo>
                    <a:pt x="-1987" y="13558"/>
                    <a:pt x="-3511" y="30227"/>
                    <a:pt x="6871" y="42800"/>
                  </a:cubicBezTo>
                  <a:cubicBezTo>
                    <a:pt x="16110" y="54039"/>
                    <a:pt x="33922" y="57278"/>
                    <a:pt x="46400" y="48705"/>
                  </a:cubicBezTo>
                  <a:cubicBezTo>
                    <a:pt x="58973" y="40037"/>
                    <a:pt x="60592" y="23369"/>
                    <a:pt x="51258" y="12034"/>
                  </a:cubicBezTo>
                  <a:cubicBezTo>
                    <a:pt x="40875" y="-634"/>
                    <a:pt x="23063" y="-3778"/>
                    <a:pt x="10491" y="48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2B379F3-C9C3-D101-014E-181C526E8C25}"/>
                </a:ext>
              </a:extLst>
            </p:cNvPr>
            <p:cNvSpPr/>
            <p:nvPr/>
          </p:nvSpPr>
          <p:spPr>
            <a:xfrm>
              <a:off x="10334557" y="5473191"/>
              <a:ext cx="78739" cy="74140"/>
            </a:xfrm>
            <a:custGeom>
              <a:avLst/>
              <a:gdLst>
                <a:gd name="connsiteX0" fmla="*/ 14854 w 78739"/>
                <a:gd name="connsiteY0" fmla="*/ 6586 h 74140"/>
                <a:gd name="connsiteX1" fmla="*/ 8949 w 78739"/>
                <a:gd name="connsiteY1" fmla="*/ 58592 h 74140"/>
                <a:gd name="connsiteX2" fmla="*/ 64956 w 78739"/>
                <a:gd name="connsiteY2" fmla="*/ 67736 h 74140"/>
                <a:gd name="connsiteX3" fmla="*/ 69719 w 78739"/>
                <a:gd name="connsiteY3" fmla="*/ 16492 h 74140"/>
                <a:gd name="connsiteX4" fmla="*/ 14854 w 78739"/>
                <a:gd name="connsiteY4" fmla="*/ 6586 h 74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39" h="74140">
                  <a:moveTo>
                    <a:pt x="14854" y="6586"/>
                  </a:moveTo>
                  <a:cubicBezTo>
                    <a:pt x="-1243" y="17825"/>
                    <a:pt x="-5815" y="40590"/>
                    <a:pt x="8949" y="58592"/>
                  </a:cubicBezTo>
                  <a:cubicBezTo>
                    <a:pt x="22570" y="75261"/>
                    <a:pt x="48763" y="78880"/>
                    <a:pt x="64956" y="67736"/>
                  </a:cubicBezTo>
                  <a:cubicBezTo>
                    <a:pt x="81244" y="56497"/>
                    <a:pt x="83435" y="33256"/>
                    <a:pt x="69719" y="16492"/>
                  </a:cubicBezTo>
                  <a:cubicBezTo>
                    <a:pt x="54764" y="-1606"/>
                    <a:pt x="31047" y="-4654"/>
                    <a:pt x="14854" y="6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3572905-0B29-19B8-8EE1-DCA93DC93374}"/>
                </a:ext>
              </a:extLst>
            </p:cNvPr>
            <p:cNvSpPr/>
            <p:nvPr/>
          </p:nvSpPr>
          <p:spPr>
            <a:xfrm>
              <a:off x="10057402" y="5436658"/>
              <a:ext cx="75792" cy="72835"/>
            </a:xfrm>
            <a:custGeom>
              <a:avLst/>
              <a:gdLst>
                <a:gd name="connsiteX0" fmla="*/ 12737 w 75792"/>
                <a:gd name="connsiteY0" fmla="*/ 6447 h 72835"/>
                <a:gd name="connsiteX1" fmla="*/ 9022 w 75792"/>
                <a:gd name="connsiteY1" fmla="*/ 56930 h 72835"/>
                <a:gd name="connsiteX2" fmla="*/ 62076 w 75792"/>
                <a:gd name="connsiteY2" fmla="*/ 66836 h 72835"/>
                <a:gd name="connsiteX3" fmla="*/ 67220 w 75792"/>
                <a:gd name="connsiteY3" fmla="*/ 15306 h 72835"/>
                <a:gd name="connsiteX4" fmla="*/ 12737 w 75792"/>
                <a:gd name="connsiteY4" fmla="*/ 6447 h 72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792" h="72835">
                  <a:moveTo>
                    <a:pt x="12737" y="6447"/>
                  </a:moveTo>
                  <a:cubicBezTo>
                    <a:pt x="-2693" y="17592"/>
                    <a:pt x="-4313" y="40547"/>
                    <a:pt x="9022" y="56930"/>
                  </a:cubicBezTo>
                  <a:cubicBezTo>
                    <a:pt x="22453" y="73313"/>
                    <a:pt x="46551" y="77790"/>
                    <a:pt x="62076" y="66836"/>
                  </a:cubicBezTo>
                  <a:cubicBezTo>
                    <a:pt x="77697" y="55787"/>
                    <a:pt x="80746" y="31784"/>
                    <a:pt x="67220" y="15306"/>
                  </a:cubicBezTo>
                  <a:cubicBezTo>
                    <a:pt x="53695" y="-1173"/>
                    <a:pt x="28263" y="-4697"/>
                    <a:pt x="12737" y="644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4F6020-9823-3842-04EA-B772EBAAC913}"/>
                </a:ext>
              </a:extLst>
            </p:cNvPr>
            <p:cNvSpPr/>
            <p:nvPr/>
          </p:nvSpPr>
          <p:spPr>
            <a:xfrm>
              <a:off x="10657214" y="4785522"/>
              <a:ext cx="82229" cy="80471"/>
            </a:xfrm>
            <a:custGeom>
              <a:avLst/>
              <a:gdLst>
                <a:gd name="connsiteX0" fmla="*/ 67482 w 82229"/>
                <a:gd name="connsiteY0" fmla="*/ 73605 h 80471"/>
                <a:gd name="connsiteX1" fmla="*/ 73007 w 82229"/>
                <a:gd name="connsiteY1" fmla="*/ 17122 h 80471"/>
                <a:gd name="connsiteX2" fmla="*/ 13095 w 82229"/>
                <a:gd name="connsiteY2" fmla="*/ 6930 h 80471"/>
                <a:gd name="connsiteX3" fmla="*/ 10332 w 82229"/>
                <a:gd name="connsiteY3" fmla="*/ 63604 h 80471"/>
                <a:gd name="connsiteX4" fmla="*/ 67482 w 82229"/>
                <a:gd name="connsiteY4" fmla="*/ 73605 h 8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229" h="80471">
                  <a:moveTo>
                    <a:pt x="67482" y="73605"/>
                  </a:moveTo>
                  <a:cubicBezTo>
                    <a:pt x="84246" y="61223"/>
                    <a:pt x="87580" y="34934"/>
                    <a:pt x="73007" y="17122"/>
                  </a:cubicBezTo>
                  <a:cubicBezTo>
                    <a:pt x="58529" y="-595"/>
                    <a:pt x="29763" y="-5548"/>
                    <a:pt x="13095" y="6930"/>
                  </a:cubicBezTo>
                  <a:cubicBezTo>
                    <a:pt x="-3574" y="19313"/>
                    <a:pt x="-4146" y="45983"/>
                    <a:pt x="10332" y="63604"/>
                  </a:cubicBezTo>
                  <a:cubicBezTo>
                    <a:pt x="24715" y="81320"/>
                    <a:pt x="50814" y="85797"/>
                    <a:pt x="67482" y="736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B37E70-ACA8-5435-9F25-7315ACE8C53B}"/>
                </a:ext>
              </a:extLst>
            </p:cNvPr>
            <p:cNvSpPr/>
            <p:nvPr/>
          </p:nvSpPr>
          <p:spPr>
            <a:xfrm>
              <a:off x="10567876" y="5025493"/>
              <a:ext cx="68915" cy="70244"/>
            </a:xfrm>
            <a:custGeom>
              <a:avLst/>
              <a:gdLst>
                <a:gd name="connsiteX0" fmla="*/ 51093 w 68915"/>
                <a:gd name="connsiteY0" fmla="*/ 67283 h 70244"/>
                <a:gd name="connsiteX1" fmla="*/ 64714 w 68915"/>
                <a:gd name="connsiteY1" fmla="*/ 20896 h 70244"/>
                <a:gd name="connsiteX2" fmla="*/ 16041 w 68915"/>
                <a:gd name="connsiteY2" fmla="*/ 2893 h 70244"/>
                <a:gd name="connsiteX3" fmla="*/ 4706 w 68915"/>
                <a:gd name="connsiteY3" fmla="*/ 49947 h 70244"/>
                <a:gd name="connsiteX4" fmla="*/ 51093 w 68915"/>
                <a:gd name="connsiteY4" fmla="*/ 67283 h 7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15" h="70244">
                  <a:moveTo>
                    <a:pt x="51093" y="67283"/>
                  </a:moveTo>
                  <a:cubicBezTo>
                    <a:pt x="67095" y="59567"/>
                    <a:pt x="74049" y="38136"/>
                    <a:pt x="64714" y="20896"/>
                  </a:cubicBezTo>
                  <a:cubicBezTo>
                    <a:pt x="55379" y="3751"/>
                    <a:pt x="32043" y="-4917"/>
                    <a:pt x="16041" y="2893"/>
                  </a:cubicBezTo>
                  <a:cubicBezTo>
                    <a:pt x="135" y="10609"/>
                    <a:pt x="-4533" y="32802"/>
                    <a:pt x="4706" y="49947"/>
                  </a:cubicBezTo>
                  <a:cubicBezTo>
                    <a:pt x="13946" y="67092"/>
                    <a:pt x="35091" y="74998"/>
                    <a:pt x="51093" y="6728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71376DA-18AE-A8DA-EA56-FEAB108DF6E4}"/>
                </a:ext>
              </a:extLst>
            </p:cNvPr>
            <p:cNvSpPr/>
            <p:nvPr/>
          </p:nvSpPr>
          <p:spPr>
            <a:xfrm>
              <a:off x="7749723" y="4480340"/>
              <a:ext cx="3065400" cy="1594659"/>
            </a:xfrm>
            <a:custGeom>
              <a:avLst/>
              <a:gdLst>
                <a:gd name="connsiteX0" fmla="*/ 3064509 w 3065400"/>
                <a:gd name="connsiteY0" fmla="*/ 846941 h 1594659"/>
                <a:gd name="connsiteX1" fmla="*/ 3059461 w 3065400"/>
                <a:gd name="connsiteY1" fmla="*/ 833892 h 1594659"/>
                <a:gd name="connsiteX2" fmla="*/ 2979832 w 3065400"/>
                <a:gd name="connsiteY2" fmla="*/ 800745 h 1594659"/>
                <a:gd name="connsiteX3" fmla="*/ 2969354 w 3065400"/>
                <a:gd name="connsiteY3" fmla="*/ 798745 h 1594659"/>
                <a:gd name="connsiteX4" fmla="*/ 2951352 w 3065400"/>
                <a:gd name="connsiteY4" fmla="*/ 804079 h 1594659"/>
                <a:gd name="connsiteX5" fmla="*/ 2950399 w 3065400"/>
                <a:gd name="connsiteY5" fmla="*/ 804650 h 1594659"/>
                <a:gd name="connsiteX6" fmla="*/ 2950399 w 3065400"/>
                <a:gd name="connsiteY6" fmla="*/ 804650 h 1594659"/>
                <a:gd name="connsiteX7" fmla="*/ 2950399 w 3065400"/>
                <a:gd name="connsiteY7" fmla="*/ 804650 h 1594659"/>
                <a:gd name="connsiteX8" fmla="*/ 2940684 w 3065400"/>
                <a:gd name="connsiteY8" fmla="*/ 812175 h 1594659"/>
                <a:gd name="connsiteX9" fmla="*/ 2892011 w 3065400"/>
                <a:gd name="connsiteY9" fmla="*/ 849704 h 1594659"/>
                <a:gd name="connsiteX10" fmla="*/ 2892011 w 3065400"/>
                <a:gd name="connsiteY10" fmla="*/ 849704 h 1594659"/>
                <a:gd name="connsiteX11" fmla="*/ 2892011 w 3065400"/>
                <a:gd name="connsiteY11" fmla="*/ 849704 h 1594659"/>
                <a:gd name="connsiteX12" fmla="*/ 2891630 w 3065400"/>
                <a:gd name="connsiteY12" fmla="*/ 850275 h 1594659"/>
                <a:gd name="connsiteX13" fmla="*/ 2890106 w 3065400"/>
                <a:gd name="connsiteY13" fmla="*/ 852466 h 1594659"/>
                <a:gd name="connsiteX14" fmla="*/ 2890106 w 3065400"/>
                <a:gd name="connsiteY14" fmla="*/ 853514 h 1594659"/>
                <a:gd name="connsiteX15" fmla="*/ 2890201 w 3065400"/>
                <a:gd name="connsiteY15" fmla="*/ 855895 h 1594659"/>
                <a:gd name="connsiteX16" fmla="*/ 2889534 w 3065400"/>
                <a:gd name="connsiteY16" fmla="*/ 884756 h 1594659"/>
                <a:gd name="connsiteX17" fmla="*/ 2874390 w 3065400"/>
                <a:gd name="connsiteY17" fmla="*/ 904187 h 1594659"/>
                <a:gd name="connsiteX18" fmla="*/ 2803238 w 3065400"/>
                <a:gd name="connsiteY18" fmla="*/ 891423 h 1594659"/>
                <a:gd name="connsiteX19" fmla="*/ 2791332 w 3065400"/>
                <a:gd name="connsiteY19" fmla="*/ 859610 h 1594659"/>
                <a:gd name="connsiteX20" fmla="*/ 2807524 w 3065400"/>
                <a:gd name="connsiteY20" fmla="*/ 826844 h 1594659"/>
                <a:gd name="connsiteX21" fmla="*/ 2809620 w 3065400"/>
                <a:gd name="connsiteY21" fmla="*/ 825034 h 1594659"/>
                <a:gd name="connsiteX22" fmla="*/ 2835528 w 3065400"/>
                <a:gd name="connsiteY22" fmla="*/ 816176 h 1594659"/>
                <a:gd name="connsiteX23" fmla="*/ 2836290 w 3065400"/>
                <a:gd name="connsiteY23" fmla="*/ 816080 h 1594659"/>
                <a:gd name="connsiteX24" fmla="*/ 2863627 w 3065400"/>
                <a:gd name="connsiteY24" fmla="*/ 823224 h 1594659"/>
                <a:gd name="connsiteX25" fmla="*/ 2867341 w 3065400"/>
                <a:gd name="connsiteY25" fmla="*/ 823891 h 1594659"/>
                <a:gd name="connsiteX26" fmla="*/ 2869818 w 3065400"/>
                <a:gd name="connsiteY26" fmla="*/ 823034 h 1594659"/>
                <a:gd name="connsiteX27" fmla="*/ 2908013 w 3065400"/>
                <a:gd name="connsiteY27" fmla="*/ 794840 h 1594659"/>
                <a:gd name="connsiteX28" fmla="*/ 2909823 w 3065400"/>
                <a:gd name="connsiteY28" fmla="*/ 783600 h 1594659"/>
                <a:gd name="connsiteX29" fmla="*/ 2909823 w 3065400"/>
                <a:gd name="connsiteY29" fmla="*/ 783600 h 1594659"/>
                <a:gd name="connsiteX30" fmla="*/ 2909823 w 3065400"/>
                <a:gd name="connsiteY30" fmla="*/ 783600 h 1594659"/>
                <a:gd name="connsiteX31" fmla="*/ 2875057 w 3065400"/>
                <a:gd name="connsiteY31" fmla="*/ 735213 h 1594659"/>
                <a:gd name="connsiteX32" fmla="*/ 2861150 w 3065400"/>
                <a:gd name="connsiteY32" fmla="*/ 723878 h 1594659"/>
                <a:gd name="connsiteX33" fmla="*/ 2837623 w 3065400"/>
                <a:gd name="connsiteY33" fmla="*/ 721688 h 1594659"/>
                <a:gd name="connsiteX34" fmla="*/ 2825717 w 3065400"/>
                <a:gd name="connsiteY34" fmla="*/ 727212 h 1594659"/>
                <a:gd name="connsiteX35" fmla="*/ 2726276 w 3065400"/>
                <a:gd name="connsiteY35" fmla="*/ 799221 h 1594659"/>
                <a:gd name="connsiteX36" fmla="*/ 2668555 w 3065400"/>
                <a:gd name="connsiteY36" fmla="*/ 841036 h 1594659"/>
                <a:gd name="connsiteX37" fmla="*/ 2659125 w 3065400"/>
                <a:gd name="connsiteY37" fmla="*/ 854276 h 1594659"/>
                <a:gd name="connsiteX38" fmla="*/ 2658077 w 3065400"/>
                <a:gd name="connsiteY38" fmla="*/ 859324 h 1594659"/>
                <a:gd name="connsiteX39" fmla="*/ 2653315 w 3065400"/>
                <a:gd name="connsiteY39" fmla="*/ 910187 h 1594659"/>
                <a:gd name="connsiteX40" fmla="*/ 2648171 w 3065400"/>
                <a:gd name="connsiteY40" fmla="*/ 965337 h 1594659"/>
                <a:gd name="connsiteX41" fmla="*/ 2650838 w 3065400"/>
                <a:gd name="connsiteY41" fmla="*/ 971624 h 1594659"/>
                <a:gd name="connsiteX42" fmla="*/ 2652267 w 3065400"/>
                <a:gd name="connsiteY42" fmla="*/ 972671 h 1594659"/>
                <a:gd name="connsiteX43" fmla="*/ 2661506 w 3065400"/>
                <a:gd name="connsiteY43" fmla="*/ 978101 h 1594659"/>
                <a:gd name="connsiteX44" fmla="*/ 2675889 w 3065400"/>
                <a:gd name="connsiteY44" fmla="*/ 989435 h 1594659"/>
                <a:gd name="connsiteX45" fmla="*/ 2679032 w 3065400"/>
                <a:gd name="connsiteY45" fmla="*/ 992674 h 1594659"/>
                <a:gd name="connsiteX46" fmla="*/ 2693605 w 3065400"/>
                <a:gd name="connsiteY46" fmla="*/ 1021630 h 1594659"/>
                <a:gd name="connsiteX47" fmla="*/ 2694367 w 3065400"/>
                <a:gd name="connsiteY47" fmla="*/ 1049443 h 1594659"/>
                <a:gd name="connsiteX48" fmla="*/ 2686081 w 3065400"/>
                <a:gd name="connsiteY48" fmla="*/ 1069731 h 1594659"/>
                <a:gd name="connsiteX49" fmla="*/ 2670269 w 3065400"/>
                <a:gd name="connsiteY49" fmla="*/ 1085924 h 1594659"/>
                <a:gd name="connsiteX50" fmla="*/ 2634074 w 3065400"/>
                <a:gd name="connsiteY50" fmla="*/ 1096973 h 1594659"/>
                <a:gd name="connsiteX51" fmla="*/ 2575019 w 3065400"/>
                <a:gd name="connsiteY51" fmla="*/ 1071827 h 1594659"/>
                <a:gd name="connsiteX52" fmla="*/ 2571019 w 3065400"/>
                <a:gd name="connsiteY52" fmla="*/ 1067350 h 1594659"/>
                <a:gd name="connsiteX53" fmla="*/ 2564446 w 3065400"/>
                <a:gd name="connsiteY53" fmla="*/ 1057825 h 1594659"/>
                <a:gd name="connsiteX54" fmla="*/ 2565399 w 3065400"/>
                <a:gd name="connsiteY54" fmla="*/ 988197 h 1594659"/>
                <a:gd name="connsiteX55" fmla="*/ 2579210 w 3065400"/>
                <a:gd name="connsiteY55" fmla="*/ 974576 h 1594659"/>
                <a:gd name="connsiteX56" fmla="*/ 2584449 w 3065400"/>
                <a:gd name="connsiteY56" fmla="*/ 971338 h 1594659"/>
                <a:gd name="connsiteX57" fmla="*/ 2584449 w 3065400"/>
                <a:gd name="connsiteY57" fmla="*/ 971338 h 1594659"/>
                <a:gd name="connsiteX58" fmla="*/ 2585401 w 3065400"/>
                <a:gd name="connsiteY58" fmla="*/ 970957 h 1594659"/>
                <a:gd name="connsiteX59" fmla="*/ 2596355 w 3065400"/>
                <a:gd name="connsiteY59" fmla="*/ 966766 h 1594659"/>
                <a:gd name="connsiteX60" fmla="*/ 2603213 w 3065400"/>
                <a:gd name="connsiteY60" fmla="*/ 965242 h 1594659"/>
                <a:gd name="connsiteX61" fmla="*/ 2609595 w 3065400"/>
                <a:gd name="connsiteY61" fmla="*/ 958384 h 1594659"/>
                <a:gd name="connsiteX62" fmla="*/ 2619596 w 3065400"/>
                <a:gd name="connsiteY62" fmla="*/ 838655 h 1594659"/>
                <a:gd name="connsiteX63" fmla="*/ 2624168 w 3065400"/>
                <a:gd name="connsiteY63" fmla="*/ 784076 h 1594659"/>
                <a:gd name="connsiteX64" fmla="*/ 2637217 w 3065400"/>
                <a:gd name="connsiteY64" fmla="*/ 761216 h 1594659"/>
                <a:gd name="connsiteX65" fmla="*/ 2715799 w 3065400"/>
                <a:gd name="connsiteY65" fmla="*/ 705590 h 1594659"/>
                <a:gd name="connsiteX66" fmla="*/ 2806381 w 3065400"/>
                <a:gd name="connsiteY66" fmla="*/ 641392 h 1594659"/>
                <a:gd name="connsiteX67" fmla="*/ 2807810 w 3065400"/>
                <a:gd name="connsiteY67" fmla="*/ 640630 h 1594659"/>
                <a:gd name="connsiteX68" fmla="*/ 2816573 w 3065400"/>
                <a:gd name="connsiteY68" fmla="*/ 641106 h 1594659"/>
                <a:gd name="connsiteX69" fmla="*/ 2831146 w 3065400"/>
                <a:gd name="connsiteY69" fmla="*/ 648821 h 1594659"/>
                <a:gd name="connsiteX70" fmla="*/ 2833623 w 3065400"/>
                <a:gd name="connsiteY70" fmla="*/ 649869 h 1594659"/>
                <a:gd name="connsiteX71" fmla="*/ 2887820 w 3065400"/>
                <a:gd name="connsiteY71" fmla="*/ 648631 h 1594659"/>
                <a:gd name="connsiteX72" fmla="*/ 2899536 w 3065400"/>
                <a:gd name="connsiteY72" fmla="*/ 641201 h 1594659"/>
                <a:gd name="connsiteX73" fmla="*/ 2924777 w 3065400"/>
                <a:gd name="connsiteY73" fmla="*/ 577955 h 1594659"/>
                <a:gd name="connsiteX74" fmla="*/ 2916300 w 3065400"/>
                <a:gd name="connsiteY74" fmla="*/ 550904 h 1594659"/>
                <a:gd name="connsiteX75" fmla="*/ 2898964 w 3065400"/>
                <a:gd name="connsiteY75" fmla="*/ 529473 h 1594659"/>
                <a:gd name="connsiteX76" fmla="*/ 2813906 w 3065400"/>
                <a:gd name="connsiteY76" fmla="*/ 512995 h 1594659"/>
                <a:gd name="connsiteX77" fmla="*/ 2781712 w 3065400"/>
                <a:gd name="connsiteY77" fmla="*/ 557381 h 1594659"/>
                <a:gd name="connsiteX78" fmla="*/ 2781521 w 3065400"/>
                <a:gd name="connsiteY78" fmla="*/ 559096 h 1594659"/>
                <a:gd name="connsiteX79" fmla="*/ 2780283 w 3065400"/>
                <a:gd name="connsiteY79" fmla="*/ 569097 h 1594659"/>
                <a:gd name="connsiteX80" fmla="*/ 2780378 w 3065400"/>
                <a:gd name="connsiteY80" fmla="*/ 573288 h 1594659"/>
                <a:gd name="connsiteX81" fmla="*/ 2780569 w 3065400"/>
                <a:gd name="connsiteY81" fmla="*/ 581099 h 1594659"/>
                <a:gd name="connsiteX82" fmla="*/ 2780759 w 3065400"/>
                <a:gd name="connsiteY82" fmla="*/ 582337 h 1594659"/>
                <a:gd name="connsiteX83" fmla="*/ 2782664 w 3065400"/>
                <a:gd name="connsiteY83" fmla="*/ 593100 h 1594659"/>
                <a:gd name="connsiteX84" fmla="*/ 2782759 w 3065400"/>
                <a:gd name="connsiteY84" fmla="*/ 593672 h 1594659"/>
                <a:gd name="connsiteX85" fmla="*/ 2781045 w 3065400"/>
                <a:gd name="connsiteY85" fmla="*/ 600530 h 1594659"/>
                <a:gd name="connsiteX86" fmla="*/ 2779045 w 3065400"/>
                <a:gd name="connsiteY86" fmla="*/ 602339 h 1594659"/>
                <a:gd name="connsiteX87" fmla="*/ 2579591 w 3065400"/>
                <a:gd name="connsiteY87" fmla="*/ 743309 h 1594659"/>
                <a:gd name="connsiteX88" fmla="*/ 2574829 w 3065400"/>
                <a:gd name="connsiteY88" fmla="*/ 749882 h 1594659"/>
                <a:gd name="connsiteX89" fmla="*/ 2574257 w 3065400"/>
                <a:gd name="connsiteY89" fmla="*/ 752549 h 1594659"/>
                <a:gd name="connsiteX90" fmla="*/ 2568732 w 3065400"/>
                <a:gd name="connsiteY90" fmla="*/ 806270 h 1594659"/>
                <a:gd name="connsiteX91" fmla="*/ 2564827 w 3065400"/>
                <a:gd name="connsiteY91" fmla="*/ 844179 h 1594659"/>
                <a:gd name="connsiteX92" fmla="*/ 2555969 w 3065400"/>
                <a:gd name="connsiteY92" fmla="*/ 859514 h 1594659"/>
                <a:gd name="connsiteX93" fmla="*/ 2555874 w 3065400"/>
                <a:gd name="connsiteY93" fmla="*/ 859514 h 1594659"/>
                <a:gd name="connsiteX94" fmla="*/ 2506915 w 3065400"/>
                <a:gd name="connsiteY94" fmla="*/ 894566 h 1594659"/>
                <a:gd name="connsiteX95" fmla="*/ 2408808 w 3065400"/>
                <a:gd name="connsiteY95" fmla="*/ 964670 h 1594659"/>
                <a:gd name="connsiteX96" fmla="*/ 2408427 w 3065400"/>
                <a:gd name="connsiteY96" fmla="*/ 965051 h 1594659"/>
                <a:gd name="connsiteX97" fmla="*/ 2406331 w 3065400"/>
                <a:gd name="connsiteY97" fmla="*/ 968480 h 1594659"/>
                <a:gd name="connsiteX98" fmla="*/ 2406712 w 3065400"/>
                <a:gd name="connsiteY98" fmla="*/ 972481 h 1594659"/>
                <a:gd name="connsiteX99" fmla="*/ 2412332 w 3065400"/>
                <a:gd name="connsiteY99" fmla="*/ 992960 h 1594659"/>
                <a:gd name="connsiteX100" fmla="*/ 2389472 w 3065400"/>
                <a:gd name="connsiteY100" fmla="*/ 1047728 h 1594659"/>
                <a:gd name="connsiteX101" fmla="*/ 2326893 w 3065400"/>
                <a:gd name="connsiteY101" fmla="*/ 1053920 h 1594659"/>
                <a:gd name="connsiteX102" fmla="*/ 2293174 w 3065400"/>
                <a:gd name="connsiteY102" fmla="*/ 1029726 h 1594659"/>
                <a:gd name="connsiteX103" fmla="*/ 2277077 w 3065400"/>
                <a:gd name="connsiteY103" fmla="*/ 984863 h 1594659"/>
                <a:gd name="connsiteX104" fmla="*/ 2300890 w 3065400"/>
                <a:gd name="connsiteY104" fmla="*/ 939334 h 1594659"/>
                <a:gd name="connsiteX105" fmla="*/ 2315177 w 3065400"/>
                <a:gd name="connsiteY105" fmla="*/ 931809 h 1594659"/>
                <a:gd name="connsiteX106" fmla="*/ 2317844 w 3065400"/>
                <a:gd name="connsiteY106" fmla="*/ 930666 h 1594659"/>
                <a:gd name="connsiteX107" fmla="*/ 2324131 w 3065400"/>
                <a:gd name="connsiteY107" fmla="*/ 929142 h 1594659"/>
                <a:gd name="connsiteX108" fmla="*/ 2326988 w 3065400"/>
                <a:gd name="connsiteY108" fmla="*/ 928380 h 1594659"/>
                <a:gd name="connsiteX109" fmla="*/ 2374423 w 3065400"/>
                <a:gd name="connsiteY109" fmla="*/ 938191 h 1594659"/>
                <a:gd name="connsiteX110" fmla="*/ 2381566 w 3065400"/>
                <a:gd name="connsiteY110" fmla="*/ 938096 h 1594659"/>
                <a:gd name="connsiteX111" fmla="*/ 2515012 w 3065400"/>
                <a:gd name="connsiteY111" fmla="*/ 842179 h 1594659"/>
                <a:gd name="connsiteX112" fmla="*/ 2521298 w 3065400"/>
                <a:gd name="connsiteY112" fmla="*/ 837607 h 1594659"/>
                <a:gd name="connsiteX113" fmla="*/ 2521298 w 3065400"/>
                <a:gd name="connsiteY113" fmla="*/ 837607 h 1594659"/>
                <a:gd name="connsiteX114" fmla="*/ 2521298 w 3065400"/>
                <a:gd name="connsiteY114" fmla="*/ 837607 h 1594659"/>
                <a:gd name="connsiteX115" fmla="*/ 2524441 w 3065400"/>
                <a:gd name="connsiteY115" fmla="*/ 834464 h 1594659"/>
                <a:gd name="connsiteX116" fmla="*/ 2528156 w 3065400"/>
                <a:gd name="connsiteY116" fmla="*/ 825605 h 1594659"/>
                <a:gd name="connsiteX117" fmla="*/ 2544444 w 3065400"/>
                <a:gd name="connsiteY117" fmla="*/ 670824 h 1594659"/>
                <a:gd name="connsiteX118" fmla="*/ 2545491 w 3065400"/>
                <a:gd name="connsiteY118" fmla="*/ 667681 h 1594659"/>
                <a:gd name="connsiteX119" fmla="*/ 2549397 w 3065400"/>
                <a:gd name="connsiteY119" fmla="*/ 662347 h 1594659"/>
                <a:gd name="connsiteX120" fmla="*/ 2678746 w 3065400"/>
                <a:gd name="connsiteY120" fmla="*/ 568430 h 1594659"/>
                <a:gd name="connsiteX121" fmla="*/ 2892392 w 3065400"/>
                <a:gd name="connsiteY121" fmla="*/ 413363 h 1594659"/>
                <a:gd name="connsiteX122" fmla="*/ 2903155 w 3065400"/>
                <a:gd name="connsiteY122" fmla="*/ 413363 h 1594659"/>
                <a:gd name="connsiteX123" fmla="*/ 3003834 w 3065400"/>
                <a:gd name="connsiteY123" fmla="*/ 415935 h 1594659"/>
                <a:gd name="connsiteX124" fmla="*/ 3033172 w 3065400"/>
                <a:gd name="connsiteY124" fmla="*/ 368977 h 1594659"/>
                <a:gd name="connsiteX125" fmla="*/ 3033648 w 3065400"/>
                <a:gd name="connsiteY125" fmla="*/ 337354 h 1594659"/>
                <a:gd name="connsiteX126" fmla="*/ 3033457 w 3065400"/>
                <a:gd name="connsiteY126" fmla="*/ 336211 h 1594659"/>
                <a:gd name="connsiteX127" fmla="*/ 3033267 w 3065400"/>
                <a:gd name="connsiteY127" fmla="*/ 335449 h 1594659"/>
                <a:gd name="connsiteX128" fmla="*/ 3015455 w 3065400"/>
                <a:gd name="connsiteY128" fmla="*/ 297349 h 1594659"/>
                <a:gd name="connsiteX129" fmla="*/ 2962782 w 3065400"/>
                <a:gd name="connsiteY129" fmla="*/ 264678 h 1594659"/>
                <a:gd name="connsiteX130" fmla="*/ 2962210 w 3065400"/>
                <a:gd name="connsiteY130" fmla="*/ 264583 h 1594659"/>
                <a:gd name="connsiteX131" fmla="*/ 2889154 w 3065400"/>
                <a:gd name="connsiteY131" fmla="*/ 276013 h 1594659"/>
                <a:gd name="connsiteX132" fmla="*/ 2862198 w 3065400"/>
                <a:gd name="connsiteY132" fmla="*/ 343640 h 1594659"/>
                <a:gd name="connsiteX133" fmla="*/ 2867913 w 3065400"/>
                <a:gd name="connsiteY133" fmla="*/ 368310 h 1594659"/>
                <a:gd name="connsiteX134" fmla="*/ 2866770 w 3065400"/>
                <a:gd name="connsiteY134" fmla="*/ 376311 h 1594659"/>
                <a:gd name="connsiteX135" fmla="*/ 2866674 w 3065400"/>
                <a:gd name="connsiteY135" fmla="*/ 376502 h 1594659"/>
                <a:gd name="connsiteX136" fmla="*/ 2865055 w 3065400"/>
                <a:gd name="connsiteY136" fmla="*/ 378121 h 1594659"/>
                <a:gd name="connsiteX137" fmla="*/ 2864674 w 3065400"/>
                <a:gd name="connsiteY137" fmla="*/ 378502 h 1594659"/>
                <a:gd name="connsiteX138" fmla="*/ 2808667 w 3065400"/>
                <a:gd name="connsiteY138" fmla="*/ 419174 h 1594659"/>
                <a:gd name="connsiteX139" fmla="*/ 2487675 w 3065400"/>
                <a:gd name="connsiteY139" fmla="*/ 652441 h 1594659"/>
                <a:gd name="connsiteX140" fmla="*/ 2482341 w 3065400"/>
                <a:gd name="connsiteY140" fmla="*/ 669681 h 1594659"/>
                <a:gd name="connsiteX141" fmla="*/ 2460909 w 3065400"/>
                <a:gd name="connsiteY141" fmla="*/ 736642 h 1594659"/>
                <a:gd name="connsiteX142" fmla="*/ 2371184 w 3065400"/>
                <a:gd name="connsiteY142" fmla="*/ 727974 h 1594659"/>
                <a:gd name="connsiteX143" fmla="*/ 2363374 w 3065400"/>
                <a:gd name="connsiteY143" fmla="*/ 719687 h 1594659"/>
                <a:gd name="connsiteX144" fmla="*/ 2370136 w 3065400"/>
                <a:gd name="connsiteY144" fmla="*/ 625676 h 1594659"/>
                <a:gd name="connsiteX145" fmla="*/ 2444907 w 3065400"/>
                <a:gd name="connsiteY145" fmla="*/ 623104 h 1594659"/>
                <a:gd name="connsiteX146" fmla="*/ 2461767 w 3065400"/>
                <a:gd name="connsiteY146" fmla="*/ 622342 h 1594659"/>
                <a:gd name="connsiteX147" fmla="*/ 2684175 w 3065400"/>
                <a:gd name="connsiteY147" fmla="*/ 454416 h 1594659"/>
                <a:gd name="connsiteX148" fmla="*/ 2691033 w 3065400"/>
                <a:gd name="connsiteY148" fmla="*/ 444129 h 1594659"/>
                <a:gd name="connsiteX149" fmla="*/ 2713417 w 3065400"/>
                <a:gd name="connsiteY149" fmla="*/ 356404 h 1594659"/>
                <a:gd name="connsiteX150" fmla="*/ 2705607 w 3065400"/>
                <a:gd name="connsiteY150" fmla="*/ 351165 h 1594659"/>
                <a:gd name="connsiteX151" fmla="*/ 2518155 w 3065400"/>
                <a:gd name="connsiteY151" fmla="*/ 492040 h 1594659"/>
                <a:gd name="connsiteX152" fmla="*/ 2505106 w 3065400"/>
                <a:gd name="connsiteY152" fmla="*/ 495278 h 1594659"/>
                <a:gd name="connsiteX153" fmla="*/ 2394044 w 3065400"/>
                <a:gd name="connsiteY153" fmla="*/ 477562 h 1594659"/>
                <a:gd name="connsiteX154" fmla="*/ 2379471 w 3065400"/>
                <a:gd name="connsiteY154" fmla="*/ 481277 h 1594659"/>
                <a:gd name="connsiteX155" fmla="*/ 2245359 w 3065400"/>
                <a:gd name="connsiteY155" fmla="*/ 583480 h 1594659"/>
                <a:gd name="connsiteX156" fmla="*/ 2243263 w 3065400"/>
                <a:gd name="connsiteY156" fmla="*/ 590338 h 1594659"/>
                <a:gd name="connsiteX157" fmla="*/ 2222689 w 3065400"/>
                <a:gd name="connsiteY157" fmla="*/ 658727 h 1594659"/>
                <a:gd name="connsiteX158" fmla="*/ 2129916 w 3065400"/>
                <a:gd name="connsiteY158" fmla="*/ 642916 h 1594659"/>
                <a:gd name="connsiteX159" fmla="*/ 2134107 w 3065400"/>
                <a:gd name="connsiteY159" fmla="*/ 550428 h 1594659"/>
                <a:gd name="connsiteX160" fmla="*/ 2214593 w 3065400"/>
                <a:gd name="connsiteY160" fmla="*/ 551666 h 1594659"/>
                <a:gd name="connsiteX161" fmla="*/ 2222404 w 3065400"/>
                <a:gd name="connsiteY161" fmla="*/ 551857 h 1594659"/>
                <a:gd name="connsiteX162" fmla="*/ 2359659 w 3065400"/>
                <a:gd name="connsiteY162" fmla="*/ 446415 h 1594659"/>
                <a:gd name="connsiteX163" fmla="*/ 2388805 w 3065400"/>
                <a:gd name="connsiteY163" fmla="*/ 439176 h 1594659"/>
                <a:gd name="connsiteX164" fmla="*/ 2493009 w 3065400"/>
                <a:gd name="connsiteY164" fmla="*/ 456702 h 1594659"/>
                <a:gd name="connsiteX165" fmla="*/ 2505867 w 3065400"/>
                <a:gd name="connsiteY165" fmla="*/ 453464 h 1594659"/>
                <a:gd name="connsiteX166" fmla="*/ 2613786 w 3065400"/>
                <a:gd name="connsiteY166" fmla="*/ 370501 h 1594659"/>
                <a:gd name="connsiteX167" fmla="*/ 2611786 w 3065400"/>
                <a:gd name="connsiteY167" fmla="*/ 362405 h 1594659"/>
                <a:gd name="connsiteX168" fmla="*/ 2501010 w 3065400"/>
                <a:gd name="connsiteY168" fmla="*/ 344212 h 1594659"/>
                <a:gd name="connsiteX169" fmla="*/ 2499295 w 3065400"/>
                <a:gd name="connsiteY169" fmla="*/ 337640 h 1594659"/>
                <a:gd name="connsiteX170" fmla="*/ 2725990 w 3065400"/>
                <a:gd name="connsiteY170" fmla="*/ 160094 h 1594659"/>
                <a:gd name="connsiteX171" fmla="*/ 2733801 w 3065400"/>
                <a:gd name="connsiteY171" fmla="*/ 159427 h 1594659"/>
                <a:gd name="connsiteX172" fmla="*/ 2773425 w 3065400"/>
                <a:gd name="connsiteY172" fmla="*/ 160379 h 1594659"/>
                <a:gd name="connsiteX173" fmla="*/ 2792189 w 3065400"/>
                <a:gd name="connsiteY173" fmla="*/ 96467 h 1594659"/>
                <a:gd name="connsiteX174" fmla="*/ 2725228 w 3065400"/>
                <a:gd name="connsiteY174" fmla="*/ 71702 h 1594659"/>
                <a:gd name="connsiteX175" fmla="*/ 2703321 w 3065400"/>
                <a:gd name="connsiteY175" fmla="*/ 115040 h 1594659"/>
                <a:gd name="connsiteX176" fmla="*/ 2700463 w 3065400"/>
                <a:gd name="connsiteY176" fmla="*/ 121898 h 1594659"/>
                <a:gd name="connsiteX177" fmla="*/ 2330703 w 3065400"/>
                <a:gd name="connsiteY177" fmla="*/ 404124 h 1594659"/>
                <a:gd name="connsiteX178" fmla="*/ 2311843 w 3065400"/>
                <a:gd name="connsiteY178" fmla="*/ 409172 h 1594659"/>
                <a:gd name="connsiteX179" fmla="*/ 2224880 w 3065400"/>
                <a:gd name="connsiteY179" fmla="*/ 397457 h 1594659"/>
                <a:gd name="connsiteX180" fmla="*/ 2219832 w 3065400"/>
                <a:gd name="connsiteY180" fmla="*/ 400505 h 1594659"/>
                <a:gd name="connsiteX181" fmla="*/ 2203925 w 3065400"/>
                <a:gd name="connsiteY181" fmla="*/ 419555 h 1594659"/>
                <a:gd name="connsiteX182" fmla="*/ 2108961 w 3065400"/>
                <a:gd name="connsiteY182" fmla="*/ 405648 h 1594659"/>
                <a:gd name="connsiteX183" fmla="*/ 2114390 w 3065400"/>
                <a:gd name="connsiteY183" fmla="*/ 310112 h 1594659"/>
                <a:gd name="connsiteX184" fmla="*/ 2209640 w 3065400"/>
                <a:gd name="connsiteY184" fmla="*/ 325924 h 1594659"/>
                <a:gd name="connsiteX185" fmla="*/ 2225356 w 3065400"/>
                <a:gd name="connsiteY185" fmla="*/ 357928 h 1594659"/>
                <a:gd name="connsiteX186" fmla="*/ 2229166 w 3065400"/>
                <a:gd name="connsiteY186" fmla="*/ 361738 h 1594659"/>
                <a:gd name="connsiteX187" fmla="*/ 2297270 w 3065400"/>
                <a:gd name="connsiteY187" fmla="*/ 372692 h 1594659"/>
                <a:gd name="connsiteX188" fmla="*/ 2303652 w 3065400"/>
                <a:gd name="connsiteY188" fmla="*/ 370977 h 1594659"/>
                <a:gd name="connsiteX189" fmla="*/ 2575209 w 3065400"/>
                <a:gd name="connsiteY189" fmla="*/ 158474 h 1594659"/>
                <a:gd name="connsiteX190" fmla="*/ 2573590 w 3065400"/>
                <a:gd name="connsiteY190" fmla="*/ 149426 h 1594659"/>
                <a:gd name="connsiteX191" fmla="*/ 2516345 w 3065400"/>
                <a:gd name="connsiteY191" fmla="*/ 130661 h 1594659"/>
                <a:gd name="connsiteX192" fmla="*/ 2497009 w 3065400"/>
                <a:gd name="connsiteY192" fmla="*/ 133995 h 1594659"/>
                <a:gd name="connsiteX193" fmla="*/ 2379661 w 3065400"/>
                <a:gd name="connsiteY193" fmla="*/ 224578 h 1594659"/>
                <a:gd name="connsiteX194" fmla="*/ 2377756 w 3065400"/>
                <a:gd name="connsiteY194" fmla="*/ 230769 h 1594659"/>
                <a:gd name="connsiteX195" fmla="*/ 2363755 w 3065400"/>
                <a:gd name="connsiteY195" fmla="*/ 280490 h 1594659"/>
                <a:gd name="connsiteX196" fmla="*/ 2294698 w 3065400"/>
                <a:gd name="connsiteY196" fmla="*/ 270203 h 1594659"/>
                <a:gd name="connsiteX197" fmla="*/ 2299175 w 3065400"/>
                <a:gd name="connsiteY197" fmla="*/ 201718 h 1594659"/>
                <a:gd name="connsiteX198" fmla="*/ 2351848 w 3065400"/>
                <a:gd name="connsiteY198" fmla="*/ 198956 h 1594659"/>
                <a:gd name="connsiteX199" fmla="*/ 2358421 w 3065400"/>
                <a:gd name="connsiteY199" fmla="*/ 198384 h 1594659"/>
                <a:gd name="connsiteX200" fmla="*/ 2393663 w 3065400"/>
                <a:gd name="connsiteY200" fmla="*/ 168952 h 1594659"/>
                <a:gd name="connsiteX201" fmla="*/ 2395473 w 3065400"/>
                <a:gd name="connsiteY201" fmla="*/ 144187 h 1594659"/>
                <a:gd name="connsiteX202" fmla="*/ 2325655 w 3065400"/>
                <a:gd name="connsiteY202" fmla="*/ 66558 h 1594659"/>
                <a:gd name="connsiteX203" fmla="*/ 2315082 w 3065400"/>
                <a:gd name="connsiteY203" fmla="*/ 54842 h 1594659"/>
                <a:gd name="connsiteX204" fmla="*/ 2291079 w 3065400"/>
                <a:gd name="connsiteY204" fmla="*/ 52937 h 1594659"/>
                <a:gd name="connsiteX205" fmla="*/ 2192019 w 3065400"/>
                <a:gd name="connsiteY205" fmla="*/ 134567 h 1594659"/>
                <a:gd name="connsiteX206" fmla="*/ 1884361 w 3065400"/>
                <a:gd name="connsiteY206" fmla="*/ 359738 h 1594659"/>
                <a:gd name="connsiteX207" fmla="*/ 1876265 w 3065400"/>
                <a:gd name="connsiteY207" fmla="*/ 365167 h 1594659"/>
                <a:gd name="connsiteX208" fmla="*/ 1165891 w 3065400"/>
                <a:gd name="connsiteY208" fmla="*/ 766360 h 1594659"/>
                <a:gd name="connsiteX209" fmla="*/ 647635 w 3065400"/>
                <a:gd name="connsiteY209" fmla="*/ 929333 h 1594659"/>
                <a:gd name="connsiteX210" fmla="*/ 601439 w 3065400"/>
                <a:gd name="connsiteY210" fmla="*/ 938572 h 1594659"/>
                <a:gd name="connsiteX211" fmla="*/ 596867 w 3065400"/>
                <a:gd name="connsiteY211" fmla="*/ 939429 h 1594659"/>
                <a:gd name="connsiteX212" fmla="*/ 854042 w 3065400"/>
                <a:gd name="connsiteY212" fmla="*/ 496802 h 1594659"/>
                <a:gd name="connsiteX213" fmla="*/ 850041 w 3065400"/>
                <a:gd name="connsiteY213" fmla="*/ 402505 h 1594659"/>
                <a:gd name="connsiteX214" fmla="*/ 760125 w 3065400"/>
                <a:gd name="connsiteY214" fmla="*/ 402695 h 1594659"/>
                <a:gd name="connsiteX215" fmla="*/ 615631 w 3065400"/>
                <a:gd name="connsiteY215" fmla="*/ 543094 h 1594659"/>
                <a:gd name="connsiteX216" fmla="*/ 569244 w 3065400"/>
                <a:gd name="connsiteY216" fmla="*/ 562811 h 1594659"/>
                <a:gd name="connsiteX217" fmla="*/ 529906 w 3065400"/>
                <a:gd name="connsiteY217" fmla="*/ 549476 h 1594659"/>
                <a:gd name="connsiteX218" fmla="*/ 521905 w 3065400"/>
                <a:gd name="connsiteY218" fmla="*/ 454226 h 1594659"/>
                <a:gd name="connsiteX219" fmla="*/ 574388 w 3065400"/>
                <a:gd name="connsiteY219" fmla="*/ 402219 h 1594659"/>
                <a:gd name="connsiteX220" fmla="*/ 591533 w 3065400"/>
                <a:gd name="connsiteY220" fmla="*/ 363167 h 1594659"/>
                <a:gd name="connsiteX221" fmla="*/ 574102 w 3065400"/>
                <a:gd name="connsiteY221" fmla="*/ 323733 h 1594659"/>
                <a:gd name="connsiteX222" fmla="*/ 502188 w 3065400"/>
                <a:gd name="connsiteY222" fmla="*/ 324305 h 1594659"/>
                <a:gd name="connsiteX223" fmla="*/ 316546 w 3065400"/>
                <a:gd name="connsiteY223" fmla="*/ 532045 h 1594659"/>
                <a:gd name="connsiteX224" fmla="*/ 271969 w 3065400"/>
                <a:gd name="connsiteY224" fmla="*/ 553857 h 1594659"/>
                <a:gd name="connsiteX225" fmla="*/ 239394 w 3065400"/>
                <a:gd name="connsiteY225" fmla="*/ 543570 h 1594659"/>
                <a:gd name="connsiteX226" fmla="*/ 224916 w 3065400"/>
                <a:gd name="connsiteY226" fmla="*/ 466322 h 1594659"/>
                <a:gd name="connsiteX227" fmla="*/ 552766 w 3065400"/>
                <a:gd name="connsiteY227" fmla="*/ 106468 h 1594659"/>
                <a:gd name="connsiteX228" fmla="*/ 572007 w 3065400"/>
                <a:gd name="connsiteY228" fmla="*/ 61700 h 1594659"/>
                <a:gd name="connsiteX229" fmla="*/ 555147 w 3065400"/>
                <a:gd name="connsiteY229" fmla="*/ 19219 h 1594659"/>
                <a:gd name="connsiteX230" fmla="*/ 472661 w 3065400"/>
                <a:gd name="connsiteY230" fmla="*/ 12932 h 1594659"/>
                <a:gd name="connsiteX231" fmla="*/ 179958 w 3065400"/>
                <a:gd name="connsiteY231" fmla="*/ 304588 h 1594659"/>
                <a:gd name="connsiteX232" fmla="*/ 181386 w 3065400"/>
                <a:gd name="connsiteY232" fmla="*/ 303064 h 1594659"/>
                <a:gd name="connsiteX233" fmla="*/ 179386 w 3065400"/>
                <a:gd name="connsiteY233" fmla="*/ 305255 h 1594659"/>
                <a:gd name="connsiteX234" fmla="*/ 178910 w 3065400"/>
                <a:gd name="connsiteY234" fmla="*/ 305826 h 1594659"/>
                <a:gd name="connsiteX235" fmla="*/ 145763 w 3065400"/>
                <a:gd name="connsiteY235" fmla="*/ 345260 h 1594659"/>
                <a:gd name="connsiteX236" fmla="*/ 142620 w 3065400"/>
                <a:gd name="connsiteY236" fmla="*/ 349070 h 1594659"/>
                <a:gd name="connsiteX237" fmla="*/ 141381 w 3065400"/>
                <a:gd name="connsiteY237" fmla="*/ 350784 h 1594659"/>
                <a:gd name="connsiteX238" fmla="*/ 140524 w 3065400"/>
                <a:gd name="connsiteY238" fmla="*/ 351927 h 1594659"/>
                <a:gd name="connsiteX239" fmla="*/ 138238 w 3065400"/>
                <a:gd name="connsiteY239" fmla="*/ 354880 h 1594659"/>
                <a:gd name="connsiteX240" fmla="*/ 136047 w 3065400"/>
                <a:gd name="connsiteY240" fmla="*/ 357833 h 1594659"/>
                <a:gd name="connsiteX241" fmla="*/ 135095 w 3065400"/>
                <a:gd name="connsiteY241" fmla="*/ 359166 h 1594659"/>
                <a:gd name="connsiteX242" fmla="*/ 130999 w 3065400"/>
                <a:gd name="connsiteY242" fmla="*/ 364976 h 1594659"/>
                <a:gd name="connsiteX243" fmla="*/ 130047 w 3065400"/>
                <a:gd name="connsiteY243" fmla="*/ 366215 h 1594659"/>
                <a:gd name="connsiteX244" fmla="*/ 129761 w 3065400"/>
                <a:gd name="connsiteY244" fmla="*/ 366691 h 1594659"/>
                <a:gd name="connsiteX245" fmla="*/ 1364 w 3065400"/>
                <a:gd name="connsiteY245" fmla="*/ 812747 h 1594659"/>
                <a:gd name="connsiteX246" fmla="*/ 46608 w 3065400"/>
                <a:gd name="connsiteY246" fmla="*/ 1018106 h 1594659"/>
                <a:gd name="connsiteX247" fmla="*/ 46703 w 3065400"/>
                <a:gd name="connsiteY247" fmla="*/ 1018201 h 1594659"/>
                <a:gd name="connsiteX248" fmla="*/ 46798 w 3065400"/>
                <a:gd name="connsiteY248" fmla="*/ 1018391 h 1594659"/>
                <a:gd name="connsiteX249" fmla="*/ 113092 w 3065400"/>
                <a:gd name="connsiteY249" fmla="*/ 1145646 h 1594659"/>
                <a:gd name="connsiteX250" fmla="*/ 175862 w 3065400"/>
                <a:gd name="connsiteY250" fmla="*/ 1226036 h 1594659"/>
                <a:gd name="connsiteX251" fmla="*/ 244251 w 3065400"/>
                <a:gd name="connsiteY251" fmla="*/ 1293092 h 1594659"/>
                <a:gd name="connsiteX252" fmla="*/ 1162843 w 3065400"/>
                <a:gd name="connsiteY252" fmla="*/ 1593035 h 1594659"/>
                <a:gd name="connsiteX253" fmla="*/ 1186845 w 3065400"/>
                <a:gd name="connsiteY253" fmla="*/ 1593892 h 1594659"/>
                <a:gd name="connsiteX254" fmla="*/ 1243424 w 3065400"/>
                <a:gd name="connsiteY254" fmla="*/ 1594654 h 1594659"/>
                <a:gd name="connsiteX255" fmla="*/ 1710721 w 3065400"/>
                <a:gd name="connsiteY255" fmla="*/ 1545886 h 1594659"/>
                <a:gd name="connsiteX256" fmla="*/ 2193829 w 3065400"/>
                <a:gd name="connsiteY256" fmla="*/ 1394057 h 1594659"/>
                <a:gd name="connsiteX257" fmla="*/ 2273934 w 3065400"/>
                <a:gd name="connsiteY257" fmla="*/ 1359101 h 1594659"/>
                <a:gd name="connsiteX258" fmla="*/ 2523298 w 3065400"/>
                <a:gd name="connsiteY258" fmla="*/ 1231751 h 1594659"/>
                <a:gd name="connsiteX259" fmla="*/ 3062128 w 3065400"/>
                <a:gd name="connsiteY259" fmla="*/ 850180 h 1594659"/>
                <a:gd name="connsiteX260" fmla="*/ 3064509 w 3065400"/>
                <a:gd name="connsiteY260" fmla="*/ 846941 h 1594659"/>
                <a:gd name="connsiteX261" fmla="*/ 2732753 w 3065400"/>
                <a:gd name="connsiteY261" fmla="*/ 84560 h 1594659"/>
                <a:gd name="connsiteX262" fmla="*/ 2780188 w 3065400"/>
                <a:gd name="connsiteY262" fmla="*/ 102086 h 1594659"/>
                <a:gd name="connsiteX263" fmla="*/ 2766948 w 3065400"/>
                <a:gd name="connsiteY263" fmla="*/ 147330 h 1594659"/>
                <a:gd name="connsiteX264" fmla="*/ 2721704 w 3065400"/>
                <a:gd name="connsiteY264" fmla="*/ 130376 h 1594659"/>
                <a:gd name="connsiteX265" fmla="*/ 2732753 w 3065400"/>
                <a:gd name="connsiteY265" fmla="*/ 84560 h 1594659"/>
                <a:gd name="connsiteX266" fmla="*/ 2805810 w 3065400"/>
                <a:gd name="connsiteY266" fmla="*/ 553000 h 1594659"/>
                <a:gd name="connsiteX267" fmla="*/ 2805905 w 3065400"/>
                <a:gd name="connsiteY267" fmla="*/ 552809 h 1594659"/>
                <a:gd name="connsiteX268" fmla="*/ 2817049 w 3065400"/>
                <a:gd name="connsiteY268" fmla="*/ 537760 h 1594659"/>
                <a:gd name="connsiteX269" fmla="*/ 2825146 w 3065400"/>
                <a:gd name="connsiteY269" fmla="*/ 532521 h 1594659"/>
                <a:gd name="connsiteX270" fmla="*/ 2870104 w 3065400"/>
                <a:gd name="connsiteY270" fmla="*/ 534045 h 1594659"/>
                <a:gd name="connsiteX271" fmla="*/ 2897726 w 3065400"/>
                <a:gd name="connsiteY271" fmla="*/ 559286 h 1594659"/>
                <a:gd name="connsiteX272" fmla="*/ 2899345 w 3065400"/>
                <a:gd name="connsiteY272" fmla="*/ 605578 h 1594659"/>
                <a:gd name="connsiteX273" fmla="*/ 2877438 w 3065400"/>
                <a:gd name="connsiteY273" fmla="*/ 628438 h 1594659"/>
                <a:gd name="connsiteX274" fmla="*/ 2827050 w 3065400"/>
                <a:gd name="connsiteY274" fmla="*/ 623009 h 1594659"/>
                <a:gd name="connsiteX275" fmla="*/ 2818764 w 3065400"/>
                <a:gd name="connsiteY275" fmla="*/ 616246 h 1594659"/>
                <a:gd name="connsiteX276" fmla="*/ 2817811 w 3065400"/>
                <a:gd name="connsiteY276" fmla="*/ 615293 h 1594659"/>
                <a:gd name="connsiteX277" fmla="*/ 2816287 w 3065400"/>
                <a:gd name="connsiteY277" fmla="*/ 613579 h 1594659"/>
                <a:gd name="connsiteX278" fmla="*/ 2814382 w 3065400"/>
                <a:gd name="connsiteY278" fmla="*/ 611388 h 1594659"/>
                <a:gd name="connsiteX279" fmla="*/ 2814192 w 3065400"/>
                <a:gd name="connsiteY279" fmla="*/ 611198 h 1594659"/>
                <a:gd name="connsiteX280" fmla="*/ 2808382 w 3065400"/>
                <a:gd name="connsiteY280" fmla="*/ 602530 h 1594659"/>
                <a:gd name="connsiteX281" fmla="*/ 2804190 w 3065400"/>
                <a:gd name="connsiteY281" fmla="*/ 592719 h 1594659"/>
                <a:gd name="connsiteX282" fmla="*/ 2805715 w 3065400"/>
                <a:gd name="connsiteY282" fmla="*/ 553381 h 1594659"/>
                <a:gd name="connsiteX283" fmla="*/ 2805810 w 3065400"/>
                <a:gd name="connsiteY283" fmla="*/ 553000 h 1594659"/>
                <a:gd name="connsiteX284" fmla="*/ 32225 w 3065400"/>
                <a:gd name="connsiteY284" fmla="*/ 636915 h 1594659"/>
                <a:gd name="connsiteX285" fmla="*/ 32034 w 3065400"/>
                <a:gd name="connsiteY285" fmla="*/ 645869 h 1594659"/>
                <a:gd name="connsiteX286" fmla="*/ 32225 w 3065400"/>
                <a:gd name="connsiteY286" fmla="*/ 636915 h 1594659"/>
                <a:gd name="connsiteX287" fmla="*/ 31939 w 3065400"/>
                <a:gd name="connsiteY287" fmla="*/ 647869 h 1594659"/>
                <a:gd name="connsiteX288" fmla="*/ 32034 w 3065400"/>
                <a:gd name="connsiteY288" fmla="*/ 656822 h 1594659"/>
                <a:gd name="connsiteX289" fmla="*/ 31939 w 3065400"/>
                <a:gd name="connsiteY289" fmla="*/ 647869 h 1594659"/>
                <a:gd name="connsiteX290" fmla="*/ 32130 w 3065400"/>
                <a:gd name="connsiteY290" fmla="*/ 659013 h 1594659"/>
                <a:gd name="connsiteX291" fmla="*/ 32511 w 3065400"/>
                <a:gd name="connsiteY291" fmla="*/ 667967 h 1594659"/>
                <a:gd name="connsiteX292" fmla="*/ 32130 w 3065400"/>
                <a:gd name="connsiteY292" fmla="*/ 659013 h 1594659"/>
                <a:gd name="connsiteX293" fmla="*/ 32701 w 3065400"/>
                <a:gd name="connsiteY293" fmla="*/ 670157 h 1594659"/>
                <a:gd name="connsiteX294" fmla="*/ 33463 w 3065400"/>
                <a:gd name="connsiteY294" fmla="*/ 679016 h 1594659"/>
                <a:gd name="connsiteX295" fmla="*/ 32701 w 3065400"/>
                <a:gd name="connsiteY295" fmla="*/ 670157 h 1594659"/>
                <a:gd name="connsiteX296" fmla="*/ 33749 w 3065400"/>
                <a:gd name="connsiteY296" fmla="*/ 681302 h 1594659"/>
                <a:gd name="connsiteX297" fmla="*/ 34797 w 3065400"/>
                <a:gd name="connsiteY297" fmla="*/ 690160 h 1594659"/>
                <a:gd name="connsiteX298" fmla="*/ 33749 w 3065400"/>
                <a:gd name="connsiteY298" fmla="*/ 681302 h 1594659"/>
                <a:gd name="connsiteX299" fmla="*/ 35178 w 3065400"/>
                <a:gd name="connsiteY299" fmla="*/ 692351 h 1594659"/>
                <a:gd name="connsiteX300" fmla="*/ 36606 w 3065400"/>
                <a:gd name="connsiteY300" fmla="*/ 701114 h 1594659"/>
                <a:gd name="connsiteX301" fmla="*/ 35178 w 3065400"/>
                <a:gd name="connsiteY301" fmla="*/ 692351 h 1594659"/>
                <a:gd name="connsiteX302" fmla="*/ 37083 w 3065400"/>
                <a:gd name="connsiteY302" fmla="*/ 703495 h 1594659"/>
                <a:gd name="connsiteX303" fmla="*/ 38797 w 3065400"/>
                <a:gd name="connsiteY303" fmla="*/ 712258 h 1594659"/>
                <a:gd name="connsiteX304" fmla="*/ 37083 w 3065400"/>
                <a:gd name="connsiteY304" fmla="*/ 703495 h 1594659"/>
                <a:gd name="connsiteX305" fmla="*/ 39369 w 3065400"/>
                <a:gd name="connsiteY305" fmla="*/ 714544 h 1594659"/>
                <a:gd name="connsiteX306" fmla="*/ 41559 w 3065400"/>
                <a:gd name="connsiteY306" fmla="*/ 723307 h 1594659"/>
                <a:gd name="connsiteX307" fmla="*/ 39369 w 3065400"/>
                <a:gd name="connsiteY307" fmla="*/ 714544 h 1594659"/>
                <a:gd name="connsiteX308" fmla="*/ 42226 w 3065400"/>
                <a:gd name="connsiteY308" fmla="*/ 725688 h 1594659"/>
                <a:gd name="connsiteX309" fmla="*/ 44703 w 3065400"/>
                <a:gd name="connsiteY309" fmla="*/ 734261 h 1594659"/>
                <a:gd name="connsiteX310" fmla="*/ 42226 w 3065400"/>
                <a:gd name="connsiteY310" fmla="*/ 725688 h 1594659"/>
                <a:gd name="connsiteX311" fmla="*/ 45560 w 3065400"/>
                <a:gd name="connsiteY311" fmla="*/ 736737 h 1594659"/>
                <a:gd name="connsiteX312" fmla="*/ 48417 w 3065400"/>
                <a:gd name="connsiteY312" fmla="*/ 745310 h 1594659"/>
                <a:gd name="connsiteX313" fmla="*/ 45560 w 3065400"/>
                <a:gd name="connsiteY313" fmla="*/ 736737 h 1594659"/>
                <a:gd name="connsiteX314" fmla="*/ 49370 w 3065400"/>
                <a:gd name="connsiteY314" fmla="*/ 747691 h 1594659"/>
                <a:gd name="connsiteX315" fmla="*/ 52704 w 3065400"/>
                <a:gd name="connsiteY315" fmla="*/ 756168 h 1594659"/>
                <a:gd name="connsiteX316" fmla="*/ 49370 w 3065400"/>
                <a:gd name="connsiteY316" fmla="*/ 747691 h 1594659"/>
                <a:gd name="connsiteX317" fmla="*/ 53751 w 3065400"/>
                <a:gd name="connsiteY317" fmla="*/ 758645 h 1594659"/>
                <a:gd name="connsiteX318" fmla="*/ 57466 w 3065400"/>
                <a:gd name="connsiteY318" fmla="*/ 767122 h 1594659"/>
                <a:gd name="connsiteX319" fmla="*/ 53751 w 3065400"/>
                <a:gd name="connsiteY319" fmla="*/ 758645 h 1594659"/>
                <a:gd name="connsiteX320" fmla="*/ 58704 w 3065400"/>
                <a:gd name="connsiteY320" fmla="*/ 769598 h 1594659"/>
                <a:gd name="connsiteX321" fmla="*/ 62800 w 3065400"/>
                <a:gd name="connsiteY321" fmla="*/ 777885 h 1594659"/>
                <a:gd name="connsiteX322" fmla="*/ 58704 w 3065400"/>
                <a:gd name="connsiteY322" fmla="*/ 769598 h 1594659"/>
                <a:gd name="connsiteX323" fmla="*/ 64229 w 3065400"/>
                <a:gd name="connsiteY323" fmla="*/ 780647 h 1594659"/>
                <a:gd name="connsiteX324" fmla="*/ 68610 w 3065400"/>
                <a:gd name="connsiteY324" fmla="*/ 788648 h 1594659"/>
                <a:gd name="connsiteX325" fmla="*/ 64229 w 3065400"/>
                <a:gd name="connsiteY325" fmla="*/ 780647 h 1594659"/>
                <a:gd name="connsiteX326" fmla="*/ 70515 w 3065400"/>
                <a:gd name="connsiteY326" fmla="*/ 791792 h 1594659"/>
                <a:gd name="connsiteX327" fmla="*/ 75087 w 3065400"/>
                <a:gd name="connsiteY327" fmla="*/ 799316 h 1594659"/>
                <a:gd name="connsiteX328" fmla="*/ 70515 w 3065400"/>
                <a:gd name="connsiteY328" fmla="*/ 791792 h 1594659"/>
                <a:gd name="connsiteX329" fmla="*/ 77564 w 3065400"/>
                <a:gd name="connsiteY329" fmla="*/ 803031 h 1594659"/>
                <a:gd name="connsiteX330" fmla="*/ 82136 w 3065400"/>
                <a:gd name="connsiteY330" fmla="*/ 809889 h 1594659"/>
                <a:gd name="connsiteX331" fmla="*/ 77564 w 3065400"/>
                <a:gd name="connsiteY331" fmla="*/ 803031 h 1594659"/>
                <a:gd name="connsiteX332" fmla="*/ 86232 w 3065400"/>
                <a:gd name="connsiteY332" fmla="*/ 815414 h 1594659"/>
                <a:gd name="connsiteX333" fmla="*/ 89851 w 3065400"/>
                <a:gd name="connsiteY333" fmla="*/ 820367 h 1594659"/>
                <a:gd name="connsiteX334" fmla="*/ 86232 w 3065400"/>
                <a:gd name="connsiteY334" fmla="*/ 815414 h 1594659"/>
                <a:gd name="connsiteX335" fmla="*/ 98805 w 3065400"/>
                <a:gd name="connsiteY335" fmla="*/ 831511 h 1594659"/>
                <a:gd name="connsiteX336" fmla="*/ 104996 w 3065400"/>
                <a:gd name="connsiteY336" fmla="*/ 838655 h 1594659"/>
                <a:gd name="connsiteX337" fmla="*/ 115188 w 3065400"/>
                <a:gd name="connsiteY337" fmla="*/ 849132 h 1594659"/>
                <a:gd name="connsiteX338" fmla="*/ 104996 w 3065400"/>
                <a:gd name="connsiteY338" fmla="*/ 838750 h 1594659"/>
                <a:gd name="connsiteX339" fmla="*/ 98805 w 3065400"/>
                <a:gd name="connsiteY339" fmla="*/ 831511 h 1594659"/>
                <a:gd name="connsiteX340" fmla="*/ 275112 w 3065400"/>
                <a:gd name="connsiteY340" fmla="*/ 960575 h 1594659"/>
                <a:gd name="connsiteX341" fmla="*/ 280923 w 3065400"/>
                <a:gd name="connsiteY341" fmla="*/ 962099 h 1594659"/>
                <a:gd name="connsiteX342" fmla="*/ 275112 w 3065400"/>
                <a:gd name="connsiteY342" fmla="*/ 960575 h 1594659"/>
                <a:gd name="connsiteX343" fmla="*/ 293019 w 3065400"/>
                <a:gd name="connsiteY343" fmla="*/ 965147 h 1594659"/>
                <a:gd name="connsiteX344" fmla="*/ 300354 w 3065400"/>
                <a:gd name="connsiteY344" fmla="*/ 966766 h 1594659"/>
                <a:gd name="connsiteX345" fmla="*/ 293019 w 3065400"/>
                <a:gd name="connsiteY345" fmla="*/ 965147 h 1594659"/>
                <a:gd name="connsiteX346" fmla="*/ 311498 w 3065400"/>
                <a:gd name="connsiteY346" fmla="*/ 969242 h 1594659"/>
                <a:gd name="connsiteX347" fmla="*/ 319594 w 3065400"/>
                <a:gd name="connsiteY347" fmla="*/ 970766 h 1594659"/>
                <a:gd name="connsiteX348" fmla="*/ 311498 w 3065400"/>
                <a:gd name="connsiteY348" fmla="*/ 969242 h 1594659"/>
                <a:gd name="connsiteX349" fmla="*/ 330548 w 3065400"/>
                <a:gd name="connsiteY349" fmla="*/ 972767 h 1594659"/>
                <a:gd name="connsiteX350" fmla="*/ 339120 w 3065400"/>
                <a:gd name="connsiteY350" fmla="*/ 974100 h 1594659"/>
                <a:gd name="connsiteX351" fmla="*/ 330548 w 3065400"/>
                <a:gd name="connsiteY351" fmla="*/ 972767 h 1594659"/>
                <a:gd name="connsiteX352" fmla="*/ 350265 w 3065400"/>
                <a:gd name="connsiteY352" fmla="*/ 975719 h 1594659"/>
                <a:gd name="connsiteX353" fmla="*/ 359313 w 3065400"/>
                <a:gd name="connsiteY353" fmla="*/ 976862 h 1594659"/>
                <a:gd name="connsiteX354" fmla="*/ 350265 w 3065400"/>
                <a:gd name="connsiteY354" fmla="*/ 975719 h 1594659"/>
                <a:gd name="connsiteX355" fmla="*/ 370458 w 3065400"/>
                <a:gd name="connsiteY355" fmla="*/ 978101 h 1594659"/>
                <a:gd name="connsiteX356" fmla="*/ 379983 w 3065400"/>
                <a:gd name="connsiteY356" fmla="*/ 978958 h 1594659"/>
                <a:gd name="connsiteX357" fmla="*/ 370458 w 3065400"/>
                <a:gd name="connsiteY357" fmla="*/ 978101 h 1594659"/>
                <a:gd name="connsiteX358" fmla="*/ 391317 w 3065400"/>
                <a:gd name="connsiteY358" fmla="*/ 980006 h 1594659"/>
                <a:gd name="connsiteX359" fmla="*/ 401319 w 3065400"/>
                <a:gd name="connsiteY359" fmla="*/ 980672 h 1594659"/>
                <a:gd name="connsiteX360" fmla="*/ 391317 w 3065400"/>
                <a:gd name="connsiteY360" fmla="*/ 980006 h 1594659"/>
                <a:gd name="connsiteX361" fmla="*/ 412653 w 3065400"/>
                <a:gd name="connsiteY361" fmla="*/ 981244 h 1594659"/>
                <a:gd name="connsiteX362" fmla="*/ 423131 w 3065400"/>
                <a:gd name="connsiteY362" fmla="*/ 981625 h 1594659"/>
                <a:gd name="connsiteX363" fmla="*/ 412653 w 3065400"/>
                <a:gd name="connsiteY363" fmla="*/ 981244 h 1594659"/>
                <a:gd name="connsiteX364" fmla="*/ 434466 w 3065400"/>
                <a:gd name="connsiteY364" fmla="*/ 982006 h 1594659"/>
                <a:gd name="connsiteX365" fmla="*/ 445515 w 3065400"/>
                <a:gd name="connsiteY365" fmla="*/ 982196 h 1594659"/>
                <a:gd name="connsiteX366" fmla="*/ 434466 w 3065400"/>
                <a:gd name="connsiteY366" fmla="*/ 982006 h 1594659"/>
                <a:gd name="connsiteX367" fmla="*/ 456754 w 3065400"/>
                <a:gd name="connsiteY367" fmla="*/ 982196 h 1594659"/>
                <a:gd name="connsiteX368" fmla="*/ 468470 w 3065400"/>
                <a:gd name="connsiteY368" fmla="*/ 982101 h 1594659"/>
                <a:gd name="connsiteX369" fmla="*/ 456754 w 3065400"/>
                <a:gd name="connsiteY369" fmla="*/ 982196 h 1594659"/>
                <a:gd name="connsiteX370" fmla="*/ 479424 w 3065400"/>
                <a:gd name="connsiteY370" fmla="*/ 981911 h 1594659"/>
                <a:gd name="connsiteX371" fmla="*/ 491997 w 3065400"/>
                <a:gd name="connsiteY371" fmla="*/ 981530 h 1594659"/>
                <a:gd name="connsiteX372" fmla="*/ 479424 w 3065400"/>
                <a:gd name="connsiteY372" fmla="*/ 981911 h 1594659"/>
                <a:gd name="connsiteX373" fmla="*/ 502474 w 3065400"/>
                <a:gd name="connsiteY373" fmla="*/ 981053 h 1594659"/>
                <a:gd name="connsiteX374" fmla="*/ 516000 w 3065400"/>
                <a:gd name="connsiteY374" fmla="*/ 980291 h 1594659"/>
                <a:gd name="connsiteX375" fmla="*/ 502474 w 3065400"/>
                <a:gd name="connsiteY375" fmla="*/ 981053 h 1594659"/>
                <a:gd name="connsiteX376" fmla="*/ 525715 w 3065400"/>
                <a:gd name="connsiteY376" fmla="*/ 979720 h 1594659"/>
                <a:gd name="connsiteX377" fmla="*/ 540669 w 3065400"/>
                <a:gd name="connsiteY377" fmla="*/ 978577 h 1594659"/>
                <a:gd name="connsiteX378" fmla="*/ 525715 w 3065400"/>
                <a:gd name="connsiteY378" fmla="*/ 979720 h 1594659"/>
                <a:gd name="connsiteX379" fmla="*/ 548861 w 3065400"/>
                <a:gd name="connsiteY379" fmla="*/ 977910 h 1594659"/>
                <a:gd name="connsiteX380" fmla="*/ 565815 w 3065400"/>
                <a:gd name="connsiteY380" fmla="*/ 976291 h 1594659"/>
                <a:gd name="connsiteX381" fmla="*/ 548861 w 3065400"/>
                <a:gd name="connsiteY381" fmla="*/ 977910 h 1594659"/>
                <a:gd name="connsiteX382" fmla="*/ 571816 w 3065400"/>
                <a:gd name="connsiteY382" fmla="*/ 975719 h 1594659"/>
                <a:gd name="connsiteX383" fmla="*/ 591533 w 3065400"/>
                <a:gd name="connsiteY383" fmla="*/ 973529 h 1594659"/>
                <a:gd name="connsiteX384" fmla="*/ 571816 w 3065400"/>
                <a:gd name="connsiteY384" fmla="*/ 975719 h 1594659"/>
                <a:gd name="connsiteX385" fmla="*/ 2906870 w 3065400"/>
                <a:gd name="connsiteY385" fmla="*/ 296206 h 1594659"/>
                <a:gd name="connsiteX386" fmla="*/ 2916966 w 3065400"/>
                <a:gd name="connsiteY386" fmla="*/ 290396 h 1594659"/>
                <a:gd name="connsiteX387" fmla="*/ 2996215 w 3065400"/>
                <a:gd name="connsiteY387" fmla="*/ 311255 h 1594659"/>
                <a:gd name="connsiteX388" fmla="*/ 2995167 w 3065400"/>
                <a:gd name="connsiteY388" fmla="*/ 388884 h 1594659"/>
                <a:gd name="connsiteX389" fmla="*/ 2988023 w 3065400"/>
                <a:gd name="connsiteY389" fmla="*/ 395361 h 1594659"/>
                <a:gd name="connsiteX390" fmla="*/ 2902679 w 3065400"/>
                <a:gd name="connsiteY390" fmla="*/ 380597 h 1594659"/>
                <a:gd name="connsiteX391" fmla="*/ 2890106 w 3065400"/>
                <a:gd name="connsiteY391" fmla="*/ 356499 h 1594659"/>
                <a:gd name="connsiteX392" fmla="*/ 2889820 w 3065400"/>
                <a:gd name="connsiteY392" fmla="*/ 321352 h 1594659"/>
                <a:gd name="connsiteX393" fmla="*/ 2906870 w 3065400"/>
                <a:gd name="connsiteY393" fmla="*/ 296206 h 1594659"/>
                <a:gd name="connsiteX394" fmla="*/ 2108580 w 3065400"/>
                <a:gd name="connsiteY394" fmla="*/ 244295 h 1594659"/>
                <a:gd name="connsiteX395" fmla="*/ 2157824 w 3065400"/>
                <a:gd name="connsiteY395" fmla="*/ 204956 h 1594659"/>
                <a:gd name="connsiteX396" fmla="*/ 2108580 w 3065400"/>
                <a:gd name="connsiteY396" fmla="*/ 244295 h 1594659"/>
                <a:gd name="connsiteX397" fmla="*/ 2058573 w 3065400"/>
                <a:gd name="connsiteY397" fmla="*/ 283061 h 1594659"/>
                <a:gd name="connsiteX398" fmla="*/ 2107056 w 3065400"/>
                <a:gd name="connsiteY398" fmla="*/ 245438 h 1594659"/>
                <a:gd name="connsiteX399" fmla="*/ 2058573 w 3065400"/>
                <a:gd name="connsiteY399" fmla="*/ 283061 h 1594659"/>
                <a:gd name="connsiteX400" fmla="*/ 2218117 w 3065400"/>
                <a:gd name="connsiteY400" fmla="*/ 155426 h 1594659"/>
                <a:gd name="connsiteX401" fmla="*/ 2169064 w 3065400"/>
                <a:gd name="connsiteY401" fmla="*/ 195908 h 1594659"/>
                <a:gd name="connsiteX402" fmla="*/ 2218117 w 3065400"/>
                <a:gd name="connsiteY402" fmla="*/ 155426 h 1594659"/>
                <a:gd name="connsiteX403" fmla="*/ 1884742 w 3065400"/>
                <a:gd name="connsiteY403" fmla="*/ 409839 h 1594659"/>
                <a:gd name="connsiteX404" fmla="*/ 1837022 w 3065400"/>
                <a:gd name="connsiteY404" fmla="*/ 442510 h 1594659"/>
                <a:gd name="connsiteX405" fmla="*/ 1884742 w 3065400"/>
                <a:gd name="connsiteY405" fmla="*/ 409839 h 1594659"/>
                <a:gd name="connsiteX406" fmla="*/ 2048572 w 3065400"/>
                <a:gd name="connsiteY406" fmla="*/ 290681 h 1594659"/>
                <a:gd name="connsiteX407" fmla="*/ 1998566 w 3065400"/>
                <a:gd name="connsiteY407" fmla="*/ 328210 h 1594659"/>
                <a:gd name="connsiteX408" fmla="*/ 2048572 w 3065400"/>
                <a:gd name="connsiteY408" fmla="*/ 290681 h 1594659"/>
                <a:gd name="connsiteX409" fmla="*/ 1995899 w 3065400"/>
                <a:gd name="connsiteY409" fmla="*/ 330210 h 1594659"/>
                <a:gd name="connsiteX410" fmla="*/ 1947798 w 3065400"/>
                <a:gd name="connsiteY410" fmla="*/ 365262 h 1594659"/>
                <a:gd name="connsiteX411" fmla="*/ 1995899 w 3065400"/>
                <a:gd name="connsiteY411" fmla="*/ 330210 h 1594659"/>
                <a:gd name="connsiteX412" fmla="*/ 1939035 w 3065400"/>
                <a:gd name="connsiteY412" fmla="*/ 371549 h 1594659"/>
                <a:gd name="connsiteX413" fmla="*/ 1888552 w 3065400"/>
                <a:gd name="connsiteY413" fmla="*/ 407172 h 1594659"/>
                <a:gd name="connsiteX414" fmla="*/ 1939035 w 3065400"/>
                <a:gd name="connsiteY414" fmla="*/ 371549 h 1594659"/>
                <a:gd name="connsiteX415" fmla="*/ 1237423 w 3065400"/>
                <a:gd name="connsiteY415" fmla="*/ 778647 h 1594659"/>
                <a:gd name="connsiteX416" fmla="*/ 1142268 w 3065400"/>
                <a:gd name="connsiteY416" fmla="*/ 819319 h 1594659"/>
                <a:gd name="connsiteX417" fmla="*/ 1237423 w 3065400"/>
                <a:gd name="connsiteY417" fmla="*/ 778647 h 1594659"/>
                <a:gd name="connsiteX418" fmla="*/ 1829307 w 3065400"/>
                <a:gd name="connsiteY418" fmla="*/ 447653 h 1594659"/>
                <a:gd name="connsiteX419" fmla="*/ 1778634 w 3065400"/>
                <a:gd name="connsiteY419" fmla="*/ 481181 h 1594659"/>
                <a:gd name="connsiteX420" fmla="*/ 1829307 w 3065400"/>
                <a:gd name="connsiteY420" fmla="*/ 447653 h 1594659"/>
                <a:gd name="connsiteX421" fmla="*/ 1773967 w 3065400"/>
                <a:gd name="connsiteY421" fmla="*/ 484229 h 1594659"/>
                <a:gd name="connsiteX422" fmla="*/ 1726437 w 3065400"/>
                <a:gd name="connsiteY422" fmla="*/ 514709 h 1594659"/>
                <a:gd name="connsiteX423" fmla="*/ 1773967 w 3065400"/>
                <a:gd name="connsiteY423" fmla="*/ 484229 h 1594659"/>
                <a:gd name="connsiteX424" fmla="*/ 1720055 w 3065400"/>
                <a:gd name="connsiteY424" fmla="*/ 518710 h 1594659"/>
                <a:gd name="connsiteX425" fmla="*/ 1669382 w 3065400"/>
                <a:gd name="connsiteY425" fmla="*/ 550142 h 1594659"/>
                <a:gd name="connsiteX426" fmla="*/ 1720055 w 3065400"/>
                <a:gd name="connsiteY426" fmla="*/ 518710 h 1594659"/>
                <a:gd name="connsiteX427" fmla="*/ 1664048 w 3065400"/>
                <a:gd name="connsiteY427" fmla="*/ 553381 h 1594659"/>
                <a:gd name="connsiteX428" fmla="*/ 1616518 w 3065400"/>
                <a:gd name="connsiteY428" fmla="*/ 581861 h 1594659"/>
                <a:gd name="connsiteX429" fmla="*/ 1664048 w 3065400"/>
                <a:gd name="connsiteY429" fmla="*/ 553381 h 1594659"/>
                <a:gd name="connsiteX430" fmla="*/ 1611470 w 3065400"/>
                <a:gd name="connsiteY430" fmla="*/ 584909 h 1594659"/>
                <a:gd name="connsiteX431" fmla="*/ 1560988 w 3065400"/>
                <a:gd name="connsiteY431" fmla="*/ 614150 h 1594659"/>
                <a:gd name="connsiteX432" fmla="*/ 1611470 w 3065400"/>
                <a:gd name="connsiteY432" fmla="*/ 584909 h 1594659"/>
                <a:gd name="connsiteX433" fmla="*/ 1555082 w 3065400"/>
                <a:gd name="connsiteY433" fmla="*/ 617484 h 1594659"/>
                <a:gd name="connsiteX434" fmla="*/ 1507362 w 3065400"/>
                <a:gd name="connsiteY434" fmla="*/ 644154 h 1594659"/>
                <a:gd name="connsiteX435" fmla="*/ 1555082 w 3065400"/>
                <a:gd name="connsiteY435" fmla="*/ 617484 h 1594659"/>
                <a:gd name="connsiteX436" fmla="*/ 1503838 w 3065400"/>
                <a:gd name="connsiteY436" fmla="*/ 646059 h 1594659"/>
                <a:gd name="connsiteX437" fmla="*/ 1453736 w 3065400"/>
                <a:gd name="connsiteY437" fmla="*/ 673015 h 1594659"/>
                <a:gd name="connsiteX438" fmla="*/ 1503838 w 3065400"/>
                <a:gd name="connsiteY438" fmla="*/ 646059 h 1594659"/>
                <a:gd name="connsiteX439" fmla="*/ 1447450 w 3065400"/>
                <a:gd name="connsiteY439" fmla="*/ 676349 h 1594659"/>
                <a:gd name="connsiteX440" fmla="*/ 1399253 w 3065400"/>
                <a:gd name="connsiteY440" fmla="*/ 701304 h 1594659"/>
                <a:gd name="connsiteX441" fmla="*/ 1447450 w 3065400"/>
                <a:gd name="connsiteY441" fmla="*/ 676349 h 1594659"/>
                <a:gd name="connsiteX442" fmla="*/ 1397634 w 3065400"/>
                <a:gd name="connsiteY442" fmla="*/ 702161 h 1594659"/>
                <a:gd name="connsiteX443" fmla="*/ 1348104 w 3065400"/>
                <a:gd name="connsiteY443" fmla="*/ 726831 h 1594659"/>
                <a:gd name="connsiteX444" fmla="*/ 1397634 w 3065400"/>
                <a:gd name="connsiteY444" fmla="*/ 702161 h 1594659"/>
                <a:gd name="connsiteX445" fmla="*/ 1341436 w 3065400"/>
                <a:gd name="connsiteY445" fmla="*/ 730070 h 1594659"/>
                <a:gd name="connsiteX446" fmla="*/ 1244186 w 3065400"/>
                <a:gd name="connsiteY446" fmla="*/ 775599 h 1594659"/>
                <a:gd name="connsiteX447" fmla="*/ 1341436 w 3065400"/>
                <a:gd name="connsiteY447" fmla="*/ 730070 h 1594659"/>
                <a:gd name="connsiteX448" fmla="*/ 675734 w 3065400"/>
                <a:gd name="connsiteY448" fmla="*/ 960670 h 1594659"/>
                <a:gd name="connsiteX449" fmla="*/ 715548 w 3065400"/>
                <a:gd name="connsiteY449" fmla="*/ 953050 h 1594659"/>
                <a:gd name="connsiteX450" fmla="*/ 675734 w 3065400"/>
                <a:gd name="connsiteY450" fmla="*/ 960670 h 1594659"/>
                <a:gd name="connsiteX451" fmla="*/ 716882 w 3065400"/>
                <a:gd name="connsiteY451" fmla="*/ 952764 h 1594659"/>
                <a:gd name="connsiteX452" fmla="*/ 758411 w 3065400"/>
                <a:gd name="connsiteY452" fmla="*/ 943715 h 1594659"/>
                <a:gd name="connsiteX453" fmla="*/ 716882 w 3065400"/>
                <a:gd name="connsiteY453" fmla="*/ 952764 h 1594659"/>
                <a:gd name="connsiteX454" fmla="*/ 762411 w 3065400"/>
                <a:gd name="connsiteY454" fmla="*/ 942858 h 1594659"/>
                <a:gd name="connsiteX455" fmla="*/ 804131 w 3065400"/>
                <a:gd name="connsiteY455" fmla="*/ 932762 h 1594659"/>
                <a:gd name="connsiteX456" fmla="*/ 762411 w 3065400"/>
                <a:gd name="connsiteY456" fmla="*/ 942858 h 1594659"/>
                <a:gd name="connsiteX457" fmla="*/ 804512 w 3065400"/>
                <a:gd name="connsiteY457" fmla="*/ 932571 h 1594659"/>
                <a:gd name="connsiteX458" fmla="*/ 847660 w 3065400"/>
                <a:gd name="connsiteY458" fmla="*/ 921046 h 1594659"/>
                <a:gd name="connsiteX459" fmla="*/ 804512 w 3065400"/>
                <a:gd name="connsiteY459" fmla="*/ 932571 h 1594659"/>
                <a:gd name="connsiteX460" fmla="*/ 852708 w 3065400"/>
                <a:gd name="connsiteY460" fmla="*/ 919712 h 1594659"/>
                <a:gd name="connsiteX461" fmla="*/ 940529 w 3065400"/>
                <a:gd name="connsiteY461" fmla="*/ 893233 h 1594659"/>
                <a:gd name="connsiteX462" fmla="*/ 852708 w 3065400"/>
                <a:gd name="connsiteY462" fmla="*/ 919712 h 1594659"/>
                <a:gd name="connsiteX463" fmla="*/ 946339 w 3065400"/>
                <a:gd name="connsiteY463" fmla="*/ 891423 h 1594659"/>
                <a:gd name="connsiteX464" fmla="*/ 1036731 w 3065400"/>
                <a:gd name="connsiteY464" fmla="*/ 860276 h 1594659"/>
                <a:gd name="connsiteX465" fmla="*/ 946339 w 3065400"/>
                <a:gd name="connsiteY465" fmla="*/ 891423 h 1594659"/>
                <a:gd name="connsiteX466" fmla="*/ 1042923 w 3065400"/>
                <a:gd name="connsiteY466" fmla="*/ 857895 h 1594659"/>
                <a:gd name="connsiteX467" fmla="*/ 1135696 w 3065400"/>
                <a:gd name="connsiteY467" fmla="*/ 821986 h 1594659"/>
                <a:gd name="connsiteX468" fmla="*/ 1042923 w 3065400"/>
                <a:gd name="connsiteY468" fmla="*/ 857895 h 1594659"/>
                <a:gd name="connsiteX469" fmla="*/ 672972 w 3065400"/>
                <a:gd name="connsiteY469" fmla="*/ 961146 h 1594659"/>
                <a:gd name="connsiteX470" fmla="*/ 633062 w 3065400"/>
                <a:gd name="connsiteY470" fmla="*/ 967718 h 1594659"/>
                <a:gd name="connsiteX471" fmla="*/ 672972 w 3065400"/>
                <a:gd name="connsiteY471" fmla="*/ 961146 h 1594659"/>
                <a:gd name="connsiteX472" fmla="*/ 631347 w 3065400"/>
                <a:gd name="connsiteY472" fmla="*/ 968004 h 1594659"/>
                <a:gd name="connsiteX473" fmla="*/ 593152 w 3065400"/>
                <a:gd name="connsiteY473" fmla="*/ 973243 h 1594659"/>
                <a:gd name="connsiteX474" fmla="*/ 631347 w 3065400"/>
                <a:gd name="connsiteY474" fmla="*/ 968004 h 1594659"/>
                <a:gd name="connsiteX475" fmla="*/ 322928 w 3065400"/>
                <a:gd name="connsiteY475" fmla="*/ 749024 h 1594659"/>
                <a:gd name="connsiteX476" fmla="*/ 432084 w 3065400"/>
                <a:gd name="connsiteY476" fmla="*/ 600053 h 1594659"/>
                <a:gd name="connsiteX477" fmla="*/ 505332 w 3065400"/>
                <a:gd name="connsiteY477" fmla="*/ 591290 h 1594659"/>
                <a:gd name="connsiteX478" fmla="*/ 506570 w 3065400"/>
                <a:gd name="connsiteY478" fmla="*/ 592148 h 1594659"/>
                <a:gd name="connsiteX479" fmla="*/ 519524 w 3065400"/>
                <a:gd name="connsiteY479" fmla="*/ 671872 h 1594659"/>
                <a:gd name="connsiteX480" fmla="*/ 415606 w 3065400"/>
                <a:gd name="connsiteY480" fmla="*/ 811413 h 1594659"/>
                <a:gd name="connsiteX481" fmla="*/ 339406 w 3065400"/>
                <a:gd name="connsiteY481" fmla="*/ 825129 h 1594659"/>
                <a:gd name="connsiteX482" fmla="*/ 314451 w 3065400"/>
                <a:gd name="connsiteY482" fmla="*/ 778457 h 1594659"/>
                <a:gd name="connsiteX483" fmla="*/ 322928 w 3065400"/>
                <a:gd name="connsiteY483" fmla="*/ 749024 h 1594659"/>
                <a:gd name="connsiteX484" fmla="*/ 446467 w 3065400"/>
                <a:gd name="connsiteY484" fmla="*/ 955145 h 1594659"/>
                <a:gd name="connsiteX485" fmla="*/ 157860 w 3065400"/>
                <a:gd name="connsiteY485" fmla="*/ 885518 h 1594659"/>
                <a:gd name="connsiteX486" fmla="*/ 154907 w 3065400"/>
                <a:gd name="connsiteY486" fmla="*/ 883232 h 1594659"/>
                <a:gd name="connsiteX487" fmla="*/ 157860 w 3065400"/>
                <a:gd name="connsiteY487" fmla="*/ 885518 h 1594659"/>
                <a:gd name="connsiteX488" fmla="*/ 446467 w 3065400"/>
                <a:gd name="connsiteY488" fmla="*/ 955145 h 1594659"/>
                <a:gd name="connsiteX489" fmla="*/ 183101 w 3065400"/>
                <a:gd name="connsiteY489" fmla="*/ 301349 h 1594659"/>
                <a:gd name="connsiteX490" fmla="*/ 183101 w 3065400"/>
                <a:gd name="connsiteY490" fmla="*/ 301349 h 1594659"/>
                <a:gd name="connsiteX491" fmla="*/ 71087 w 3065400"/>
                <a:gd name="connsiteY491" fmla="*/ 479276 h 1594659"/>
                <a:gd name="connsiteX492" fmla="*/ 183101 w 3065400"/>
                <a:gd name="connsiteY492" fmla="*/ 301349 h 1594659"/>
                <a:gd name="connsiteX493" fmla="*/ 32225 w 3065400"/>
                <a:gd name="connsiteY493" fmla="*/ 634820 h 1594659"/>
                <a:gd name="connsiteX494" fmla="*/ 32701 w 3065400"/>
                <a:gd name="connsiteY494" fmla="*/ 625771 h 1594659"/>
                <a:gd name="connsiteX495" fmla="*/ 32225 w 3065400"/>
                <a:gd name="connsiteY495" fmla="*/ 634820 h 1594659"/>
                <a:gd name="connsiteX496" fmla="*/ 32892 w 3065400"/>
                <a:gd name="connsiteY496" fmla="*/ 623866 h 1594659"/>
                <a:gd name="connsiteX497" fmla="*/ 33654 w 3065400"/>
                <a:gd name="connsiteY497" fmla="*/ 614817 h 1594659"/>
                <a:gd name="connsiteX498" fmla="*/ 32892 w 3065400"/>
                <a:gd name="connsiteY498" fmla="*/ 623866 h 1594659"/>
                <a:gd name="connsiteX499" fmla="*/ 33844 w 3065400"/>
                <a:gd name="connsiteY499" fmla="*/ 612912 h 1594659"/>
                <a:gd name="connsiteX500" fmla="*/ 34892 w 3065400"/>
                <a:gd name="connsiteY500" fmla="*/ 603863 h 1594659"/>
                <a:gd name="connsiteX501" fmla="*/ 33844 w 3065400"/>
                <a:gd name="connsiteY501" fmla="*/ 612912 h 1594659"/>
                <a:gd name="connsiteX502" fmla="*/ 35178 w 3065400"/>
                <a:gd name="connsiteY502" fmla="*/ 602149 h 1594659"/>
                <a:gd name="connsiteX503" fmla="*/ 36511 w 3065400"/>
                <a:gd name="connsiteY503" fmla="*/ 593100 h 1594659"/>
                <a:gd name="connsiteX504" fmla="*/ 35178 w 3065400"/>
                <a:gd name="connsiteY504" fmla="*/ 602149 h 1594659"/>
                <a:gd name="connsiteX505" fmla="*/ 36797 w 3065400"/>
                <a:gd name="connsiteY505" fmla="*/ 591290 h 1594659"/>
                <a:gd name="connsiteX506" fmla="*/ 38416 w 3065400"/>
                <a:gd name="connsiteY506" fmla="*/ 582242 h 1594659"/>
                <a:gd name="connsiteX507" fmla="*/ 36797 w 3065400"/>
                <a:gd name="connsiteY507" fmla="*/ 591290 h 1594659"/>
                <a:gd name="connsiteX508" fmla="*/ 38797 w 3065400"/>
                <a:gd name="connsiteY508" fmla="*/ 580527 h 1594659"/>
                <a:gd name="connsiteX509" fmla="*/ 40702 w 3065400"/>
                <a:gd name="connsiteY509" fmla="*/ 571478 h 1594659"/>
                <a:gd name="connsiteX510" fmla="*/ 38797 w 3065400"/>
                <a:gd name="connsiteY510" fmla="*/ 580527 h 1594659"/>
                <a:gd name="connsiteX511" fmla="*/ 40988 w 3065400"/>
                <a:gd name="connsiteY511" fmla="*/ 569954 h 1594659"/>
                <a:gd name="connsiteX512" fmla="*/ 43083 w 3065400"/>
                <a:gd name="connsiteY512" fmla="*/ 560810 h 1594659"/>
                <a:gd name="connsiteX513" fmla="*/ 40988 w 3065400"/>
                <a:gd name="connsiteY513" fmla="*/ 569954 h 1594659"/>
                <a:gd name="connsiteX514" fmla="*/ 43464 w 3065400"/>
                <a:gd name="connsiteY514" fmla="*/ 559382 h 1594659"/>
                <a:gd name="connsiteX515" fmla="*/ 45846 w 3065400"/>
                <a:gd name="connsiteY515" fmla="*/ 550238 h 1594659"/>
                <a:gd name="connsiteX516" fmla="*/ 43464 w 3065400"/>
                <a:gd name="connsiteY516" fmla="*/ 559382 h 1594659"/>
                <a:gd name="connsiteX517" fmla="*/ 46227 w 3065400"/>
                <a:gd name="connsiteY517" fmla="*/ 548904 h 1594659"/>
                <a:gd name="connsiteX518" fmla="*/ 48894 w 3065400"/>
                <a:gd name="connsiteY518" fmla="*/ 539760 h 1594659"/>
                <a:gd name="connsiteX519" fmla="*/ 46227 w 3065400"/>
                <a:gd name="connsiteY519" fmla="*/ 548904 h 1594659"/>
                <a:gd name="connsiteX520" fmla="*/ 49179 w 3065400"/>
                <a:gd name="connsiteY520" fmla="*/ 538617 h 1594659"/>
                <a:gd name="connsiteX521" fmla="*/ 52037 w 3065400"/>
                <a:gd name="connsiteY521" fmla="*/ 529473 h 1594659"/>
                <a:gd name="connsiteX522" fmla="*/ 49179 w 3065400"/>
                <a:gd name="connsiteY522" fmla="*/ 538617 h 1594659"/>
                <a:gd name="connsiteX523" fmla="*/ 52418 w 3065400"/>
                <a:gd name="connsiteY523" fmla="*/ 528330 h 1594659"/>
                <a:gd name="connsiteX524" fmla="*/ 55561 w 3065400"/>
                <a:gd name="connsiteY524" fmla="*/ 519091 h 1594659"/>
                <a:gd name="connsiteX525" fmla="*/ 52418 w 3065400"/>
                <a:gd name="connsiteY525" fmla="*/ 528330 h 1594659"/>
                <a:gd name="connsiteX526" fmla="*/ 55752 w 3065400"/>
                <a:gd name="connsiteY526" fmla="*/ 518234 h 1594659"/>
                <a:gd name="connsiteX527" fmla="*/ 59085 w 3065400"/>
                <a:gd name="connsiteY527" fmla="*/ 508899 h 1594659"/>
                <a:gd name="connsiteX528" fmla="*/ 55752 w 3065400"/>
                <a:gd name="connsiteY528" fmla="*/ 518234 h 1594659"/>
                <a:gd name="connsiteX529" fmla="*/ 59371 w 3065400"/>
                <a:gd name="connsiteY529" fmla="*/ 508328 h 1594659"/>
                <a:gd name="connsiteX530" fmla="*/ 62895 w 3065400"/>
                <a:gd name="connsiteY530" fmla="*/ 498993 h 1594659"/>
                <a:gd name="connsiteX531" fmla="*/ 59371 w 3065400"/>
                <a:gd name="connsiteY531" fmla="*/ 508328 h 1594659"/>
                <a:gd name="connsiteX532" fmla="*/ 63086 w 3065400"/>
                <a:gd name="connsiteY532" fmla="*/ 498517 h 1594659"/>
                <a:gd name="connsiteX533" fmla="*/ 66801 w 3065400"/>
                <a:gd name="connsiteY533" fmla="*/ 489182 h 1594659"/>
                <a:gd name="connsiteX534" fmla="*/ 63086 w 3065400"/>
                <a:gd name="connsiteY534" fmla="*/ 498517 h 1594659"/>
                <a:gd name="connsiteX535" fmla="*/ 66991 w 3065400"/>
                <a:gd name="connsiteY535" fmla="*/ 488801 h 1594659"/>
                <a:gd name="connsiteX536" fmla="*/ 70992 w 3065400"/>
                <a:gd name="connsiteY536" fmla="*/ 479467 h 1594659"/>
                <a:gd name="connsiteX537" fmla="*/ 66991 w 3065400"/>
                <a:gd name="connsiteY537" fmla="*/ 488801 h 1594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</a:cxnLst>
              <a:rect l="l" t="t" r="r" b="b"/>
              <a:pathLst>
                <a:path w="3065400" h="1594659">
                  <a:moveTo>
                    <a:pt x="3064509" y="846941"/>
                  </a:moveTo>
                  <a:cubicBezTo>
                    <a:pt x="3066699" y="842179"/>
                    <a:pt x="3064795" y="836083"/>
                    <a:pt x="3059461" y="833892"/>
                  </a:cubicBezTo>
                  <a:lnTo>
                    <a:pt x="2979832" y="800745"/>
                  </a:lnTo>
                  <a:cubicBezTo>
                    <a:pt x="2976498" y="799316"/>
                    <a:pt x="2972878" y="798840"/>
                    <a:pt x="2969354" y="798745"/>
                  </a:cubicBezTo>
                  <a:cubicBezTo>
                    <a:pt x="2962972" y="798554"/>
                    <a:pt x="2956686" y="800269"/>
                    <a:pt x="2951352" y="804079"/>
                  </a:cubicBezTo>
                  <a:cubicBezTo>
                    <a:pt x="2951066" y="804269"/>
                    <a:pt x="2950685" y="804365"/>
                    <a:pt x="2950399" y="804650"/>
                  </a:cubicBezTo>
                  <a:lnTo>
                    <a:pt x="2950399" y="804650"/>
                  </a:lnTo>
                  <a:cubicBezTo>
                    <a:pt x="2950399" y="804650"/>
                    <a:pt x="2950399" y="804650"/>
                    <a:pt x="2950399" y="804650"/>
                  </a:cubicBezTo>
                  <a:lnTo>
                    <a:pt x="2940684" y="812175"/>
                  </a:lnTo>
                  <a:lnTo>
                    <a:pt x="2892011" y="849704"/>
                  </a:lnTo>
                  <a:cubicBezTo>
                    <a:pt x="2892011" y="849704"/>
                    <a:pt x="2892011" y="849704"/>
                    <a:pt x="2892011" y="849704"/>
                  </a:cubicBezTo>
                  <a:lnTo>
                    <a:pt x="2892011" y="849704"/>
                  </a:lnTo>
                  <a:cubicBezTo>
                    <a:pt x="2891821" y="849894"/>
                    <a:pt x="2891821" y="850085"/>
                    <a:pt x="2891630" y="850275"/>
                  </a:cubicBezTo>
                  <a:cubicBezTo>
                    <a:pt x="2890963" y="850942"/>
                    <a:pt x="2890392" y="851609"/>
                    <a:pt x="2890106" y="852466"/>
                  </a:cubicBezTo>
                  <a:cubicBezTo>
                    <a:pt x="2890011" y="852752"/>
                    <a:pt x="2890201" y="853133"/>
                    <a:pt x="2890106" y="853514"/>
                  </a:cubicBezTo>
                  <a:cubicBezTo>
                    <a:pt x="2890011" y="854276"/>
                    <a:pt x="2889915" y="855133"/>
                    <a:pt x="2890201" y="855895"/>
                  </a:cubicBezTo>
                  <a:cubicBezTo>
                    <a:pt x="2893535" y="865515"/>
                    <a:pt x="2893059" y="875612"/>
                    <a:pt x="2889534" y="884756"/>
                  </a:cubicBezTo>
                  <a:cubicBezTo>
                    <a:pt x="2886582" y="892376"/>
                    <a:pt x="2881438" y="899234"/>
                    <a:pt x="2874390" y="904187"/>
                  </a:cubicBezTo>
                  <a:cubicBezTo>
                    <a:pt x="2852197" y="919427"/>
                    <a:pt x="2820574" y="912664"/>
                    <a:pt x="2803238" y="891423"/>
                  </a:cubicBezTo>
                  <a:cubicBezTo>
                    <a:pt x="2795047" y="881422"/>
                    <a:pt x="2791332" y="870278"/>
                    <a:pt x="2791332" y="859610"/>
                  </a:cubicBezTo>
                  <a:cubicBezTo>
                    <a:pt x="2791332" y="847132"/>
                    <a:pt x="2796761" y="835321"/>
                    <a:pt x="2807524" y="826844"/>
                  </a:cubicBezTo>
                  <a:cubicBezTo>
                    <a:pt x="2808286" y="826272"/>
                    <a:pt x="2808858" y="825605"/>
                    <a:pt x="2809620" y="825034"/>
                  </a:cubicBezTo>
                  <a:cubicBezTo>
                    <a:pt x="2817240" y="819700"/>
                    <a:pt x="2826289" y="816747"/>
                    <a:pt x="2835528" y="816176"/>
                  </a:cubicBezTo>
                  <a:cubicBezTo>
                    <a:pt x="2835814" y="816176"/>
                    <a:pt x="2836004" y="816080"/>
                    <a:pt x="2836290" y="816080"/>
                  </a:cubicBezTo>
                  <a:cubicBezTo>
                    <a:pt x="2845720" y="815699"/>
                    <a:pt x="2855245" y="817985"/>
                    <a:pt x="2863627" y="823224"/>
                  </a:cubicBezTo>
                  <a:cubicBezTo>
                    <a:pt x="2864770" y="823986"/>
                    <a:pt x="2866103" y="824081"/>
                    <a:pt x="2867341" y="823891"/>
                  </a:cubicBezTo>
                  <a:cubicBezTo>
                    <a:pt x="2868199" y="823796"/>
                    <a:pt x="2869151" y="823605"/>
                    <a:pt x="2869818" y="823034"/>
                  </a:cubicBezTo>
                  <a:lnTo>
                    <a:pt x="2908013" y="794840"/>
                  </a:lnTo>
                  <a:cubicBezTo>
                    <a:pt x="2911632" y="792173"/>
                    <a:pt x="2912395" y="787124"/>
                    <a:pt x="2909823" y="783600"/>
                  </a:cubicBezTo>
                  <a:lnTo>
                    <a:pt x="2909823" y="783600"/>
                  </a:lnTo>
                  <a:cubicBezTo>
                    <a:pt x="2909823" y="783600"/>
                    <a:pt x="2909823" y="783600"/>
                    <a:pt x="2909823" y="783600"/>
                  </a:cubicBezTo>
                  <a:lnTo>
                    <a:pt x="2875057" y="735213"/>
                  </a:lnTo>
                  <a:cubicBezTo>
                    <a:pt x="2871342" y="730070"/>
                    <a:pt x="2866484" y="726355"/>
                    <a:pt x="2861150" y="723878"/>
                  </a:cubicBezTo>
                  <a:cubicBezTo>
                    <a:pt x="2853816" y="720449"/>
                    <a:pt x="2845529" y="719592"/>
                    <a:pt x="2837623" y="721688"/>
                  </a:cubicBezTo>
                  <a:cubicBezTo>
                    <a:pt x="2833432" y="722735"/>
                    <a:pt x="2829432" y="724545"/>
                    <a:pt x="2825717" y="727212"/>
                  </a:cubicBezTo>
                  <a:lnTo>
                    <a:pt x="2726276" y="799221"/>
                  </a:lnTo>
                  <a:lnTo>
                    <a:pt x="2668555" y="841036"/>
                  </a:lnTo>
                  <a:cubicBezTo>
                    <a:pt x="2663982" y="844274"/>
                    <a:pt x="2660744" y="848942"/>
                    <a:pt x="2659125" y="854276"/>
                  </a:cubicBezTo>
                  <a:cubicBezTo>
                    <a:pt x="2658649" y="855895"/>
                    <a:pt x="2658267" y="857609"/>
                    <a:pt x="2658077" y="859324"/>
                  </a:cubicBezTo>
                  <a:lnTo>
                    <a:pt x="2653315" y="910187"/>
                  </a:lnTo>
                  <a:lnTo>
                    <a:pt x="2648171" y="965337"/>
                  </a:lnTo>
                  <a:cubicBezTo>
                    <a:pt x="2647981" y="967814"/>
                    <a:pt x="2649028" y="970100"/>
                    <a:pt x="2650838" y="971624"/>
                  </a:cubicBezTo>
                  <a:cubicBezTo>
                    <a:pt x="2651314" y="972005"/>
                    <a:pt x="2651695" y="972386"/>
                    <a:pt x="2652267" y="972671"/>
                  </a:cubicBezTo>
                  <a:cubicBezTo>
                    <a:pt x="2655410" y="974291"/>
                    <a:pt x="2658458" y="976196"/>
                    <a:pt x="2661506" y="978101"/>
                  </a:cubicBezTo>
                  <a:cubicBezTo>
                    <a:pt x="2666745" y="981339"/>
                    <a:pt x="2671603" y="985149"/>
                    <a:pt x="2675889" y="989435"/>
                  </a:cubicBezTo>
                  <a:cubicBezTo>
                    <a:pt x="2676937" y="990483"/>
                    <a:pt x="2678080" y="991531"/>
                    <a:pt x="2679032" y="992674"/>
                  </a:cubicBezTo>
                  <a:cubicBezTo>
                    <a:pt x="2686366" y="1001627"/>
                    <a:pt x="2691129" y="1011629"/>
                    <a:pt x="2693605" y="1021630"/>
                  </a:cubicBezTo>
                  <a:cubicBezTo>
                    <a:pt x="2695891" y="1030964"/>
                    <a:pt x="2696177" y="1040489"/>
                    <a:pt x="2694367" y="1049443"/>
                  </a:cubicBezTo>
                  <a:cubicBezTo>
                    <a:pt x="2692939" y="1056682"/>
                    <a:pt x="2690081" y="1063540"/>
                    <a:pt x="2686081" y="1069731"/>
                  </a:cubicBezTo>
                  <a:cubicBezTo>
                    <a:pt x="2682080" y="1075922"/>
                    <a:pt x="2676841" y="1081447"/>
                    <a:pt x="2670269" y="1085924"/>
                  </a:cubicBezTo>
                  <a:cubicBezTo>
                    <a:pt x="2659601" y="1093163"/>
                    <a:pt x="2647028" y="1096687"/>
                    <a:pt x="2634074" y="1096973"/>
                  </a:cubicBezTo>
                  <a:cubicBezTo>
                    <a:pt x="2612833" y="1097258"/>
                    <a:pt x="2590831" y="1088495"/>
                    <a:pt x="2575019" y="1071827"/>
                  </a:cubicBezTo>
                  <a:cubicBezTo>
                    <a:pt x="2573686" y="1070398"/>
                    <a:pt x="2572257" y="1068969"/>
                    <a:pt x="2571019" y="1067350"/>
                  </a:cubicBezTo>
                  <a:cubicBezTo>
                    <a:pt x="2568542" y="1064302"/>
                    <a:pt x="2566351" y="1061063"/>
                    <a:pt x="2564446" y="1057825"/>
                  </a:cubicBezTo>
                  <a:cubicBezTo>
                    <a:pt x="2550825" y="1034774"/>
                    <a:pt x="2551397" y="1007723"/>
                    <a:pt x="2565399" y="988197"/>
                  </a:cubicBezTo>
                  <a:cubicBezTo>
                    <a:pt x="2569114" y="983054"/>
                    <a:pt x="2573686" y="978482"/>
                    <a:pt x="2579210" y="974576"/>
                  </a:cubicBezTo>
                  <a:cubicBezTo>
                    <a:pt x="2580829" y="973433"/>
                    <a:pt x="2582639" y="972386"/>
                    <a:pt x="2584449" y="971338"/>
                  </a:cubicBezTo>
                  <a:cubicBezTo>
                    <a:pt x="2584449" y="971338"/>
                    <a:pt x="2584449" y="971338"/>
                    <a:pt x="2584449" y="971338"/>
                  </a:cubicBezTo>
                  <a:cubicBezTo>
                    <a:pt x="2584734" y="971147"/>
                    <a:pt x="2585115" y="971052"/>
                    <a:pt x="2585401" y="970957"/>
                  </a:cubicBezTo>
                  <a:cubicBezTo>
                    <a:pt x="2588830" y="969242"/>
                    <a:pt x="2592545" y="967814"/>
                    <a:pt x="2596355" y="966766"/>
                  </a:cubicBezTo>
                  <a:cubicBezTo>
                    <a:pt x="2598641" y="966099"/>
                    <a:pt x="2600927" y="965623"/>
                    <a:pt x="2603213" y="965242"/>
                  </a:cubicBezTo>
                  <a:cubicBezTo>
                    <a:pt x="2606642" y="964670"/>
                    <a:pt x="2609309" y="961908"/>
                    <a:pt x="2609595" y="958384"/>
                  </a:cubicBezTo>
                  <a:lnTo>
                    <a:pt x="2619596" y="838655"/>
                  </a:lnTo>
                  <a:lnTo>
                    <a:pt x="2624168" y="784076"/>
                  </a:lnTo>
                  <a:cubicBezTo>
                    <a:pt x="2624930" y="774932"/>
                    <a:pt x="2629692" y="766550"/>
                    <a:pt x="2637217" y="761216"/>
                  </a:cubicBezTo>
                  <a:lnTo>
                    <a:pt x="2715799" y="705590"/>
                  </a:lnTo>
                  <a:lnTo>
                    <a:pt x="2806381" y="641392"/>
                  </a:lnTo>
                  <a:cubicBezTo>
                    <a:pt x="2806857" y="641011"/>
                    <a:pt x="2807334" y="640820"/>
                    <a:pt x="2807810" y="640630"/>
                  </a:cubicBezTo>
                  <a:cubicBezTo>
                    <a:pt x="2810572" y="639296"/>
                    <a:pt x="2813906" y="639296"/>
                    <a:pt x="2816573" y="641106"/>
                  </a:cubicBezTo>
                  <a:cubicBezTo>
                    <a:pt x="2821145" y="644249"/>
                    <a:pt x="2826098" y="646726"/>
                    <a:pt x="2831146" y="648821"/>
                  </a:cubicBezTo>
                  <a:cubicBezTo>
                    <a:pt x="2832004" y="649202"/>
                    <a:pt x="2832765" y="649583"/>
                    <a:pt x="2833623" y="649869"/>
                  </a:cubicBezTo>
                  <a:cubicBezTo>
                    <a:pt x="2851434" y="656632"/>
                    <a:pt x="2870961" y="656822"/>
                    <a:pt x="2887820" y="648631"/>
                  </a:cubicBezTo>
                  <a:cubicBezTo>
                    <a:pt x="2892011" y="646631"/>
                    <a:pt x="2896012" y="644154"/>
                    <a:pt x="2899536" y="641201"/>
                  </a:cubicBezTo>
                  <a:cubicBezTo>
                    <a:pt x="2917824" y="626628"/>
                    <a:pt x="2927539" y="602339"/>
                    <a:pt x="2924777" y="577955"/>
                  </a:cubicBezTo>
                  <a:cubicBezTo>
                    <a:pt x="2923729" y="568811"/>
                    <a:pt x="2921062" y="559572"/>
                    <a:pt x="2916300" y="550904"/>
                  </a:cubicBezTo>
                  <a:cubicBezTo>
                    <a:pt x="2911823" y="542808"/>
                    <a:pt x="2905917" y="535664"/>
                    <a:pt x="2898964" y="529473"/>
                  </a:cubicBezTo>
                  <a:cubicBezTo>
                    <a:pt x="2875247" y="508423"/>
                    <a:pt x="2840005" y="500327"/>
                    <a:pt x="2813906" y="512995"/>
                  </a:cubicBezTo>
                  <a:cubicBezTo>
                    <a:pt x="2796475" y="521472"/>
                    <a:pt x="2785522" y="538236"/>
                    <a:pt x="2781712" y="557381"/>
                  </a:cubicBezTo>
                  <a:cubicBezTo>
                    <a:pt x="2781616" y="557953"/>
                    <a:pt x="2781616" y="558524"/>
                    <a:pt x="2781521" y="559096"/>
                  </a:cubicBezTo>
                  <a:cubicBezTo>
                    <a:pt x="2780949" y="562430"/>
                    <a:pt x="2780473" y="565668"/>
                    <a:pt x="2780283" y="569097"/>
                  </a:cubicBezTo>
                  <a:cubicBezTo>
                    <a:pt x="2780188" y="570431"/>
                    <a:pt x="2780378" y="571859"/>
                    <a:pt x="2780378" y="573288"/>
                  </a:cubicBezTo>
                  <a:cubicBezTo>
                    <a:pt x="2780378" y="575860"/>
                    <a:pt x="2780378" y="578527"/>
                    <a:pt x="2780569" y="581099"/>
                  </a:cubicBezTo>
                  <a:cubicBezTo>
                    <a:pt x="2780569" y="581480"/>
                    <a:pt x="2780759" y="581956"/>
                    <a:pt x="2780759" y="582337"/>
                  </a:cubicBezTo>
                  <a:cubicBezTo>
                    <a:pt x="2781140" y="585956"/>
                    <a:pt x="2781807" y="589576"/>
                    <a:pt x="2782664" y="593100"/>
                  </a:cubicBezTo>
                  <a:cubicBezTo>
                    <a:pt x="2782759" y="593291"/>
                    <a:pt x="2782664" y="593481"/>
                    <a:pt x="2782759" y="593672"/>
                  </a:cubicBezTo>
                  <a:cubicBezTo>
                    <a:pt x="2783236" y="596053"/>
                    <a:pt x="2782664" y="598625"/>
                    <a:pt x="2781045" y="600530"/>
                  </a:cubicBezTo>
                  <a:cubicBezTo>
                    <a:pt x="2780473" y="601196"/>
                    <a:pt x="2779807" y="601863"/>
                    <a:pt x="2779045" y="602339"/>
                  </a:cubicBezTo>
                  <a:lnTo>
                    <a:pt x="2579591" y="743309"/>
                  </a:lnTo>
                  <a:cubicBezTo>
                    <a:pt x="2577305" y="745024"/>
                    <a:pt x="2575590" y="747310"/>
                    <a:pt x="2574829" y="749882"/>
                  </a:cubicBezTo>
                  <a:cubicBezTo>
                    <a:pt x="2574543" y="750739"/>
                    <a:pt x="2574352" y="751596"/>
                    <a:pt x="2574257" y="752549"/>
                  </a:cubicBezTo>
                  <a:lnTo>
                    <a:pt x="2568732" y="806270"/>
                  </a:lnTo>
                  <a:lnTo>
                    <a:pt x="2564827" y="844179"/>
                  </a:lnTo>
                  <a:cubicBezTo>
                    <a:pt x="2564256" y="850275"/>
                    <a:pt x="2561017" y="855895"/>
                    <a:pt x="2555969" y="859514"/>
                  </a:cubicBezTo>
                  <a:cubicBezTo>
                    <a:pt x="2555969" y="859514"/>
                    <a:pt x="2555969" y="859514"/>
                    <a:pt x="2555874" y="859514"/>
                  </a:cubicBezTo>
                  <a:lnTo>
                    <a:pt x="2506915" y="894566"/>
                  </a:lnTo>
                  <a:lnTo>
                    <a:pt x="2408808" y="964670"/>
                  </a:lnTo>
                  <a:cubicBezTo>
                    <a:pt x="2408713" y="964766"/>
                    <a:pt x="2408617" y="964956"/>
                    <a:pt x="2408427" y="965051"/>
                  </a:cubicBezTo>
                  <a:cubicBezTo>
                    <a:pt x="2407284" y="966004"/>
                    <a:pt x="2406617" y="967147"/>
                    <a:pt x="2406331" y="968480"/>
                  </a:cubicBezTo>
                  <a:cubicBezTo>
                    <a:pt x="2406046" y="969814"/>
                    <a:pt x="2406141" y="971243"/>
                    <a:pt x="2406712" y="972481"/>
                  </a:cubicBezTo>
                  <a:cubicBezTo>
                    <a:pt x="2409665" y="979148"/>
                    <a:pt x="2411475" y="986102"/>
                    <a:pt x="2412332" y="992960"/>
                  </a:cubicBezTo>
                  <a:cubicBezTo>
                    <a:pt x="2414809" y="1014296"/>
                    <a:pt x="2407189" y="1035251"/>
                    <a:pt x="2389472" y="1047728"/>
                  </a:cubicBezTo>
                  <a:cubicBezTo>
                    <a:pt x="2371660" y="1060301"/>
                    <a:pt x="2348134" y="1061921"/>
                    <a:pt x="2326893" y="1053920"/>
                  </a:cubicBezTo>
                  <a:cubicBezTo>
                    <a:pt x="2314225" y="1049157"/>
                    <a:pt x="2302318" y="1040966"/>
                    <a:pt x="2293174" y="1029726"/>
                  </a:cubicBezTo>
                  <a:cubicBezTo>
                    <a:pt x="2281840" y="1015915"/>
                    <a:pt x="2276696" y="1000008"/>
                    <a:pt x="2277077" y="984863"/>
                  </a:cubicBezTo>
                  <a:cubicBezTo>
                    <a:pt x="2277553" y="967147"/>
                    <a:pt x="2285650" y="950383"/>
                    <a:pt x="2300890" y="939334"/>
                  </a:cubicBezTo>
                  <a:cubicBezTo>
                    <a:pt x="2305271" y="936095"/>
                    <a:pt x="2310129" y="933714"/>
                    <a:pt x="2315177" y="931809"/>
                  </a:cubicBezTo>
                  <a:cubicBezTo>
                    <a:pt x="2316034" y="931428"/>
                    <a:pt x="2316892" y="931047"/>
                    <a:pt x="2317844" y="930666"/>
                  </a:cubicBezTo>
                  <a:cubicBezTo>
                    <a:pt x="2319940" y="929999"/>
                    <a:pt x="2322035" y="929523"/>
                    <a:pt x="2324131" y="929142"/>
                  </a:cubicBezTo>
                  <a:cubicBezTo>
                    <a:pt x="2325083" y="928952"/>
                    <a:pt x="2326036" y="928571"/>
                    <a:pt x="2326988" y="928380"/>
                  </a:cubicBezTo>
                  <a:cubicBezTo>
                    <a:pt x="2342609" y="925713"/>
                    <a:pt x="2359468" y="928761"/>
                    <a:pt x="2374423" y="938191"/>
                  </a:cubicBezTo>
                  <a:cubicBezTo>
                    <a:pt x="2376709" y="939524"/>
                    <a:pt x="2379471" y="939524"/>
                    <a:pt x="2381566" y="938096"/>
                  </a:cubicBezTo>
                  <a:lnTo>
                    <a:pt x="2515012" y="842179"/>
                  </a:lnTo>
                  <a:lnTo>
                    <a:pt x="2521298" y="837607"/>
                  </a:lnTo>
                  <a:cubicBezTo>
                    <a:pt x="2521298" y="837607"/>
                    <a:pt x="2521298" y="837607"/>
                    <a:pt x="2521298" y="837607"/>
                  </a:cubicBezTo>
                  <a:lnTo>
                    <a:pt x="2521298" y="837607"/>
                  </a:lnTo>
                  <a:cubicBezTo>
                    <a:pt x="2522536" y="836750"/>
                    <a:pt x="2523584" y="835607"/>
                    <a:pt x="2524441" y="834464"/>
                  </a:cubicBezTo>
                  <a:cubicBezTo>
                    <a:pt x="2526537" y="831892"/>
                    <a:pt x="2527870" y="828939"/>
                    <a:pt x="2528156" y="825605"/>
                  </a:cubicBezTo>
                  <a:lnTo>
                    <a:pt x="2544444" y="670824"/>
                  </a:lnTo>
                  <a:cubicBezTo>
                    <a:pt x="2544539" y="669681"/>
                    <a:pt x="2545015" y="668729"/>
                    <a:pt x="2545491" y="667681"/>
                  </a:cubicBezTo>
                  <a:cubicBezTo>
                    <a:pt x="2546349" y="665585"/>
                    <a:pt x="2547492" y="663680"/>
                    <a:pt x="2549397" y="662347"/>
                  </a:cubicBezTo>
                  <a:lnTo>
                    <a:pt x="2678746" y="568430"/>
                  </a:lnTo>
                  <a:lnTo>
                    <a:pt x="2892392" y="413363"/>
                  </a:lnTo>
                  <a:cubicBezTo>
                    <a:pt x="2895631" y="410982"/>
                    <a:pt x="2899822" y="411077"/>
                    <a:pt x="2903155" y="413363"/>
                  </a:cubicBezTo>
                  <a:cubicBezTo>
                    <a:pt x="2934016" y="434795"/>
                    <a:pt x="2975355" y="436985"/>
                    <a:pt x="3003834" y="415935"/>
                  </a:cubicBezTo>
                  <a:cubicBezTo>
                    <a:pt x="3019265" y="404505"/>
                    <a:pt x="3029362" y="387551"/>
                    <a:pt x="3033172" y="368977"/>
                  </a:cubicBezTo>
                  <a:cubicBezTo>
                    <a:pt x="3035267" y="358690"/>
                    <a:pt x="3035457" y="347927"/>
                    <a:pt x="3033648" y="337354"/>
                  </a:cubicBezTo>
                  <a:cubicBezTo>
                    <a:pt x="3033553" y="336973"/>
                    <a:pt x="3033553" y="336592"/>
                    <a:pt x="3033457" y="336211"/>
                  </a:cubicBezTo>
                  <a:cubicBezTo>
                    <a:pt x="3033457" y="335925"/>
                    <a:pt x="3033362" y="335735"/>
                    <a:pt x="3033267" y="335449"/>
                  </a:cubicBezTo>
                  <a:cubicBezTo>
                    <a:pt x="3030695" y="322019"/>
                    <a:pt x="3024790" y="308874"/>
                    <a:pt x="3015455" y="297349"/>
                  </a:cubicBezTo>
                  <a:cubicBezTo>
                    <a:pt x="3002120" y="280966"/>
                    <a:pt x="2983070" y="269822"/>
                    <a:pt x="2962782" y="264678"/>
                  </a:cubicBezTo>
                  <a:cubicBezTo>
                    <a:pt x="2962591" y="264678"/>
                    <a:pt x="2962401" y="264583"/>
                    <a:pt x="2962210" y="264583"/>
                  </a:cubicBezTo>
                  <a:cubicBezTo>
                    <a:pt x="2936398" y="258106"/>
                    <a:pt x="2908870" y="261344"/>
                    <a:pt x="2889154" y="276013"/>
                  </a:cubicBezTo>
                  <a:cubicBezTo>
                    <a:pt x="2868484" y="291443"/>
                    <a:pt x="2859721" y="317351"/>
                    <a:pt x="2862198" y="343640"/>
                  </a:cubicBezTo>
                  <a:cubicBezTo>
                    <a:pt x="2862960" y="351927"/>
                    <a:pt x="2864865" y="360214"/>
                    <a:pt x="2867913" y="368310"/>
                  </a:cubicBezTo>
                  <a:cubicBezTo>
                    <a:pt x="2868865" y="371072"/>
                    <a:pt x="2868389" y="374025"/>
                    <a:pt x="2866770" y="376311"/>
                  </a:cubicBezTo>
                  <a:cubicBezTo>
                    <a:pt x="2866770" y="376406"/>
                    <a:pt x="2866674" y="376406"/>
                    <a:pt x="2866674" y="376502"/>
                  </a:cubicBezTo>
                  <a:cubicBezTo>
                    <a:pt x="2866198" y="377168"/>
                    <a:pt x="2865627" y="377645"/>
                    <a:pt x="2865055" y="378121"/>
                  </a:cubicBezTo>
                  <a:cubicBezTo>
                    <a:pt x="2864865" y="378216"/>
                    <a:pt x="2864770" y="378407"/>
                    <a:pt x="2864674" y="378502"/>
                  </a:cubicBezTo>
                  <a:lnTo>
                    <a:pt x="2808667" y="419174"/>
                  </a:lnTo>
                  <a:lnTo>
                    <a:pt x="2487675" y="652441"/>
                  </a:lnTo>
                  <a:cubicBezTo>
                    <a:pt x="2482341" y="656346"/>
                    <a:pt x="2480340" y="663299"/>
                    <a:pt x="2482341" y="669681"/>
                  </a:cubicBezTo>
                  <a:cubicBezTo>
                    <a:pt x="2490151" y="694637"/>
                    <a:pt x="2481769" y="721307"/>
                    <a:pt x="2460909" y="736642"/>
                  </a:cubicBezTo>
                  <a:cubicBezTo>
                    <a:pt x="2434906" y="755597"/>
                    <a:pt x="2396616" y="751310"/>
                    <a:pt x="2371184" y="727974"/>
                  </a:cubicBezTo>
                  <a:cubicBezTo>
                    <a:pt x="2368422" y="725498"/>
                    <a:pt x="2365850" y="722735"/>
                    <a:pt x="2363374" y="719687"/>
                  </a:cubicBezTo>
                  <a:cubicBezTo>
                    <a:pt x="2338609" y="689303"/>
                    <a:pt x="2341561" y="647012"/>
                    <a:pt x="2370136" y="625676"/>
                  </a:cubicBezTo>
                  <a:cubicBezTo>
                    <a:pt x="2391186" y="609864"/>
                    <a:pt x="2421190" y="609007"/>
                    <a:pt x="2444907" y="623104"/>
                  </a:cubicBezTo>
                  <a:cubicBezTo>
                    <a:pt x="2450241" y="626152"/>
                    <a:pt x="2456814" y="626057"/>
                    <a:pt x="2461767" y="622342"/>
                  </a:cubicBezTo>
                  <a:lnTo>
                    <a:pt x="2684175" y="454416"/>
                  </a:lnTo>
                  <a:cubicBezTo>
                    <a:pt x="2687605" y="451844"/>
                    <a:pt x="2689890" y="448320"/>
                    <a:pt x="2691033" y="444129"/>
                  </a:cubicBezTo>
                  <a:lnTo>
                    <a:pt x="2713417" y="356404"/>
                  </a:lnTo>
                  <a:cubicBezTo>
                    <a:pt x="2714656" y="351832"/>
                    <a:pt x="2709322" y="348308"/>
                    <a:pt x="2705607" y="351165"/>
                  </a:cubicBezTo>
                  <a:lnTo>
                    <a:pt x="2518155" y="492040"/>
                  </a:lnTo>
                  <a:cubicBezTo>
                    <a:pt x="2514440" y="494802"/>
                    <a:pt x="2509678" y="495945"/>
                    <a:pt x="2505106" y="495278"/>
                  </a:cubicBezTo>
                  <a:lnTo>
                    <a:pt x="2394044" y="477562"/>
                  </a:lnTo>
                  <a:cubicBezTo>
                    <a:pt x="2388901" y="476800"/>
                    <a:pt x="2383567" y="478133"/>
                    <a:pt x="2379471" y="481277"/>
                  </a:cubicBezTo>
                  <a:lnTo>
                    <a:pt x="2245359" y="583480"/>
                  </a:lnTo>
                  <a:cubicBezTo>
                    <a:pt x="2243263" y="585099"/>
                    <a:pt x="2242501" y="587766"/>
                    <a:pt x="2243263" y="590338"/>
                  </a:cubicBezTo>
                  <a:cubicBezTo>
                    <a:pt x="2250407" y="615579"/>
                    <a:pt x="2244406" y="642249"/>
                    <a:pt x="2222689" y="658727"/>
                  </a:cubicBezTo>
                  <a:cubicBezTo>
                    <a:pt x="2194781" y="679873"/>
                    <a:pt x="2153252" y="671491"/>
                    <a:pt x="2129916" y="642916"/>
                  </a:cubicBezTo>
                  <a:cubicBezTo>
                    <a:pt x="2105341" y="612912"/>
                    <a:pt x="2106484" y="571859"/>
                    <a:pt x="2134107" y="550428"/>
                  </a:cubicBezTo>
                  <a:cubicBezTo>
                    <a:pt x="2158015" y="531854"/>
                    <a:pt x="2190781" y="532902"/>
                    <a:pt x="2214593" y="551666"/>
                  </a:cubicBezTo>
                  <a:cubicBezTo>
                    <a:pt x="2216879" y="553476"/>
                    <a:pt x="2220118" y="553571"/>
                    <a:pt x="2222404" y="551857"/>
                  </a:cubicBezTo>
                  <a:lnTo>
                    <a:pt x="2359659" y="446415"/>
                  </a:lnTo>
                  <a:cubicBezTo>
                    <a:pt x="2367946" y="440033"/>
                    <a:pt x="2378518" y="437366"/>
                    <a:pt x="2388805" y="439176"/>
                  </a:cubicBezTo>
                  <a:lnTo>
                    <a:pt x="2493009" y="456702"/>
                  </a:lnTo>
                  <a:cubicBezTo>
                    <a:pt x="2497581" y="457464"/>
                    <a:pt x="2502248" y="456321"/>
                    <a:pt x="2505867" y="453464"/>
                  </a:cubicBezTo>
                  <a:lnTo>
                    <a:pt x="2613786" y="370501"/>
                  </a:lnTo>
                  <a:cubicBezTo>
                    <a:pt x="2616929" y="368024"/>
                    <a:pt x="2615691" y="363071"/>
                    <a:pt x="2611786" y="362405"/>
                  </a:cubicBezTo>
                  <a:lnTo>
                    <a:pt x="2501010" y="344212"/>
                  </a:lnTo>
                  <a:cubicBezTo>
                    <a:pt x="2497771" y="343640"/>
                    <a:pt x="2496819" y="339640"/>
                    <a:pt x="2499295" y="337640"/>
                  </a:cubicBezTo>
                  <a:lnTo>
                    <a:pt x="2725990" y="160094"/>
                  </a:lnTo>
                  <a:cubicBezTo>
                    <a:pt x="2728181" y="158379"/>
                    <a:pt x="2731229" y="158189"/>
                    <a:pt x="2733801" y="159427"/>
                  </a:cubicBezTo>
                  <a:cubicBezTo>
                    <a:pt x="2746469" y="165428"/>
                    <a:pt x="2761138" y="166285"/>
                    <a:pt x="2773425" y="160379"/>
                  </a:cubicBezTo>
                  <a:cubicBezTo>
                    <a:pt x="2795523" y="149807"/>
                    <a:pt x="2805048" y="120184"/>
                    <a:pt x="2792189" y="96467"/>
                  </a:cubicBezTo>
                  <a:cubicBezTo>
                    <a:pt x="2779330" y="72845"/>
                    <a:pt x="2747231" y="61034"/>
                    <a:pt x="2725228" y="71702"/>
                  </a:cubicBezTo>
                  <a:cubicBezTo>
                    <a:pt x="2709607" y="79322"/>
                    <a:pt x="2701892" y="96943"/>
                    <a:pt x="2703321" y="115040"/>
                  </a:cubicBezTo>
                  <a:cubicBezTo>
                    <a:pt x="2703511" y="117803"/>
                    <a:pt x="2702559" y="120279"/>
                    <a:pt x="2700463" y="121898"/>
                  </a:cubicBezTo>
                  <a:lnTo>
                    <a:pt x="2330703" y="404124"/>
                  </a:lnTo>
                  <a:cubicBezTo>
                    <a:pt x="2325274" y="408220"/>
                    <a:pt x="2318511" y="410030"/>
                    <a:pt x="2311843" y="409172"/>
                  </a:cubicBezTo>
                  <a:lnTo>
                    <a:pt x="2224880" y="397457"/>
                  </a:lnTo>
                  <a:cubicBezTo>
                    <a:pt x="2222785" y="397171"/>
                    <a:pt x="2220689" y="398504"/>
                    <a:pt x="2219832" y="400505"/>
                  </a:cubicBezTo>
                  <a:cubicBezTo>
                    <a:pt x="2216498" y="408125"/>
                    <a:pt x="2210593" y="414316"/>
                    <a:pt x="2203925" y="419555"/>
                  </a:cubicBezTo>
                  <a:cubicBezTo>
                    <a:pt x="2175731" y="441557"/>
                    <a:pt x="2133821" y="436128"/>
                    <a:pt x="2108961" y="405648"/>
                  </a:cubicBezTo>
                  <a:cubicBezTo>
                    <a:pt x="2084196" y="375359"/>
                    <a:pt x="2086482" y="332401"/>
                    <a:pt x="2114390" y="310112"/>
                  </a:cubicBezTo>
                  <a:cubicBezTo>
                    <a:pt x="2142394" y="287729"/>
                    <a:pt x="2184685" y="295444"/>
                    <a:pt x="2209640" y="325924"/>
                  </a:cubicBezTo>
                  <a:cubicBezTo>
                    <a:pt x="2217927" y="336116"/>
                    <a:pt x="2223261" y="346784"/>
                    <a:pt x="2225356" y="357928"/>
                  </a:cubicBezTo>
                  <a:cubicBezTo>
                    <a:pt x="2225737" y="359928"/>
                    <a:pt x="2227261" y="361452"/>
                    <a:pt x="2229166" y="361738"/>
                  </a:cubicBezTo>
                  <a:lnTo>
                    <a:pt x="2297270" y="372692"/>
                  </a:lnTo>
                  <a:cubicBezTo>
                    <a:pt x="2299556" y="372977"/>
                    <a:pt x="2301842" y="372501"/>
                    <a:pt x="2303652" y="370977"/>
                  </a:cubicBezTo>
                  <a:lnTo>
                    <a:pt x="2575209" y="158474"/>
                  </a:lnTo>
                  <a:cubicBezTo>
                    <a:pt x="2578448" y="155998"/>
                    <a:pt x="2577591" y="150759"/>
                    <a:pt x="2573590" y="149426"/>
                  </a:cubicBezTo>
                  <a:lnTo>
                    <a:pt x="2516345" y="130661"/>
                  </a:lnTo>
                  <a:cubicBezTo>
                    <a:pt x="2509773" y="128375"/>
                    <a:pt x="2502439" y="129709"/>
                    <a:pt x="2497009" y="133995"/>
                  </a:cubicBezTo>
                  <a:lnTo>
                    <a:pt x="2379661" y="224578"/>
                  </a:lnTo>
                  <a:cubicBezTo>
                    <a:pt x="2377756" y="226007"/>
                    <a:pt x="2377090" y="228483"/>
                    <a:pt x="2377756" y="230769"/>
                  </a:cubicBezTo>
                  <a:cubicBezTo>
                    <a:pt x="2383090" y="249343"/>
                    <a:pt x="2378518" y="268869"/>
                    <a:pt x="2363755" y="280490"/>
                  </a:cubicBezTo>
                  <a:cubicBezTo>
                    <a:pt x="2342609" y="297063"/>
                    <a:pt x="2312986" y="292586"/>
                    <a:pt x="2294698" y="270203"/>
                  </a:cubicBezTo>
                  <a:cubicBezTo>
                    <a:pt x="2277458" y="249152"/>
                    <a:pt x="2278125" y="218387"/>
                    <a:pt x="2299175" y="201718"/>
                  </a:cubicBezTo>
                  <a:cubicBezTo>
                    <a:pt x="2313939" y="189907"/>
                    <a:pt x="2333656" y="188573"/>
                    <a:pt x="2351848" y="198956"/>
                  </a:cubicBezTo>
                  <a:cubicBezTo>
                    <a:pt x="2353944" y="200099"/>
                    <a:pt x="2356515" y="200003"/>
                    <a:pt x="2358421" y="198384"/>
                  </a:cubicBezTo>
                  <a:lnTo>
                    <a:pt x="2393663" y="168952"/>
                  </a:lnTo>
                  <a:cubicBezTo>
                    <a:pt x="2401188" y="162665"/>
                    <a:pt x="2401950" y="151426"/>
                    <a:pt x="2395473" y="144187"/>
                  </a:cubicBezTo>
                  <a:lnTo>
                    <a:pt x="2325655" y="66558"/>
                  </a:lnTo>
                  <a:lnTo>
                    <a:pt x="2315082" y="54842"/>
                  </a:lnTo>
                  <a:cubicBezTo>
                    <a:pt x="2308890" y="47889"/>
                    <a:pt x="2298318" y="47032"/>
                    <a:pt x="2291079" y="52937"/>
                  </a:cubicBezTo>
                  <a:lnTo>
                    <a:pt x="2192019" y="134567"/>
                  </a:lnTo>
                  <a:cubicBezTo>
                    <a:pt x="2147728" y="168285"/>
                    <a:pt x="2024950" y="264297"/>
                    <a:pt x="1884361" y="359738"/>
                  </a:cubicBezTo>
                  <a:cubicBezTo>
                    <a:pt x="1881599" y="361547"/>
                    <a:pt x="1878932" y="363357"/>
                    <a:pt x="1876265" y="365167"/>
                  </a:cubicBezTo>
                  <a:cubicBezTo>
                    <a:pt x="1684813" y="494326"/>
                    <a:pt x="1429733" y="655394"/>
                    <a:pt x="1165891" y="766360"/>
                  </a:cubicBezTo>
                  <a:cubicBezTo>
                    <a:pt x="913478" y="872849"/>
                    <a:pt x="715644" y="916283"/>
                    <a:pt x="647635" y="929333"/>
                  </a:cubicBezTo>
                  <a:cubicBezTo>
                    <a:pt x="632205" y="932285"/>
                    <a:pt x="616869" y="935333"/>
                    <a:pt x="601439" y="938572"/>
                  </a:cubicBezTo>
                  <a:cubicBezTo>
                    <a:pt x="600010" y="938858"/>
                    <a:pt x="598486" y="939143"/>
                    <a:pt x="596867" y="939429"/>
                  </a:cubicBezTo>
                  <a:cubicBezTo>
                    <a:pt x="624775" y="779028"/>
                    <a:pt x="742695" y="617008"/>
                    <a:pt x="854042" y="496802"/>
                  </a:cubicBezTo>
                  <a:cubicBezTo>
                    <a:pt x="879093" y="469751"/>
                    <a:pt x="877378" y="427460"/>
                    <a:pt x="850041" y="402505"/>
                  </a:cubicBezTo>
                  <a:cubicBezTo>
                    <a:pt x="824514" y="379169"/>
                    <a:pt x="785462" y="379264"/>
                    <a:pt x="760125" y="402695"/>
                  </a:cubicBezTo>
                  <a:cubicBezTo>
                    <a:pt x="704214" y="454226"/>
                    <a:pt x="646397" y="511376"/>
                    <a:pt x="615631" y="543094"/>
                  </a:cubicBezTo>
                  <a:cubicBezTo>
                    <a:pt x="603058" y="556143"/>
                    <a:pt x="586199" y="562811"/>
                    <a:pt x="569244" y="562811"/>
                  </a:cubicBezTo>
                  <a:cubicBezTo>
                    <a:pt x="555528" y="562811"/>
                    <a:pt x="541622" y="558524"/>
                    <a:pt x="529906" y="549476"/>
                  </a:cubicBezTo>
                  <a:cubicBezTo>
                    <a:pt x="499712" y="526330"/>
                    <a:pt x="495997" y="482229"/>
                    <a:pt x="521905" y="454226"/>
                  </a:cubicBezTo>
                  <a:cubicBezTo>
                    <a:pt x="539812" y="434699"/>
                    <a:pt x="558386" y="416888"/>
                    <a:pt x="574388" y="402219"/>
                  </a:cubicBezTo>
                  <a:cubicBezTo>
                    <a:pt x="585818" y="391742"/>
                    <a:pt x="591533" y="377454"/>
                    <a:pt x="591533" y="363167"/>
                  </a:cubicBezTo>
                  <a:cubicBezTo>
                    <a:pt x="591533" y="348784"/>
                    <a:pt x="585627" y="334401"/>
                    <a:pt x="574102" y="323733"/>
                  </a:cubicBezTo>
                  <a:cubicBezTo>
                    <a:pt x="553623" y="305255"/>
                    <a:pt x="522286" y="305350"/>
                    <a:pt x="502188" y="324305"/>
                  </a:cubicBezTo>
                  <a:cubicBezTo>
                    <a:pt x="423512" y="398600"/>
                    <a:pt x="354932" y="482610"/>
                    <a:pt x="316546" y="532045"/>
                  </a:cubicBezTo>
                  <a:cubicBezTo>
                    <a:pt x="305497" y="546428"/>
                    <a:pt x="288828" y="553857"/>
                    <a:pt x="271969" y="553857"/>
                  </a:cubicBezTo>
                  <a:cubicBezTo>
                    <a:pt x="260634" y="553857"/>
                    <a:pt x="249300" y="550523"/>
                    <a:pt x="239394" y="543570"/>
                  </a:cubicBezTo>
                  <a:cubicBezTo>
                    <a:pt x="214533" y="525949"/>
                    <a:pt x="207961" y="491659"/>
                    <a:pt x="224916" y="466322"/>
                  </a:cubicBezTo>
                  <a:cubicBezTo>
                    <a:pt x="306259" y="345260"/>
                    <a:pt x="472661" y="182382"/>
                    <a:pt x="552766" y="106468"/>
                  </a:cubicBezTo>
                  <a:cubicBezTo>
                    <a:pt x="565530" y="94276"/>
                    <a:pt x="572007" y="78083"/>
                    <a:pt x="572007" y="61700"/>
                  </a:cubicBezTo>
                  <a:cubicBezTo>
                    <a:pt x="572007" y="46460"/>
                    <a:pt x="566387" y="31125"/>
                    <a:pt x="555147" y="19219"/>
                  </a:cubicBezTo>
                  <a:cubicBezTo>
                    <a:pt x="533335" y="-3736"/>
                    <a:pt x="497616" y="-6499"/>
                    <a:pt x="472661" y="12932"/>
                  </a:cubicBezTo>
                  <a:cubicBezTo>
                    <a:pt x="327214" y="126375"/>
                    <a:pt x="192912" y="288776"/>
                    <a:pt x="179958" y="304588"/>
                  </a:cubicBezTo>
                  <a:lnTo>
                    <a:pt x="181386" y="303064"/>
                  </a:lnTo>
                  <a:lnTo>
                    <a:pt x="179386" y="305255"/>
                  </a:lnTo>
                  <a:cubicBezTo>
                    <a:pt x="179100" y="305636"/>
                    <a:pt x="178910" y="305826"/>
                    <a:pt x="178910" y="305826"/>
                  </a:cubicBezTo>
                  <a:cubicBezTo>
                    <a:pt x="167289" y="318590"/>
                    <a:pt x="156240" y="331829"/>
                    <a:pt x="145763" y="345260"/>
                  </a:cubicBezTo>
                  <a:cubicBezTo>
                    <a:pt x="144715" y="346498"/>
                    <a:pt x="143667" y="347831"/>
                    <a:pt x="142620" y="349070"/>
                  </a:cubicBezTo>
                  <a:cubicBezTo>
                    <a:pt x="142239" y="349736"/>
                    <a:pt x="141762" y="350213"/>
                    <a:pt x="141381" y="350784"/>
                  </a:cubicBezTo>
                  <a:cubicBezTo>
                    <a:pt x="141096" y="351165"/>
                    <a:pt x="140810" y="351546"/>
                    <a:pt x="140524" y="351927"/>
                  </a:cubicBezTo>
                  <a:cubicBezTo>
                    <a:pt x="139762" y="352975"/>
                    <a:pt x="139000" y="353927"/>
                    <a:pt x="138238" y="354880"/>
                  </a:cubicBezTo>
                  <a:cubicBezTo>
                    <a:pt x="137571" y="355928"/>
                    <a:pt x="136714" y="356880"/>
                    <a:pt x="136047" y="357833"/>
                  </a:cubicBezTo>
                  <a:cubicBezTo>
                    <a:pt x="135762" y="358214"/>
                    <a:pt x="135381" y="358690"/>
                    <a:pt x="135095" y="359166"/>
                  </a:cubicBezTo>
                  <a:cubicBezTo>
                    <a:pt x="133857" y="360881"/>
                    <a:pt x="132428" y="362881"/>
                    <a:pt x="130999" y="364976"/>
                  </a:cubicBezTo>
                  <a:cubicBezTo>
                    <a:pt x="130713" y="365357"/>
                    <a:pt x="130332" y="365834"/>
                    <a:pt x="130047" y="366215"/>
                  </a:cubicBezTo>
                  <a:cubicBezTo>
                    <a:pt x="129856" y="366310"/>
                    <a:pt x="129761" y="366405"/>
                    <a:pt x="129761" y="366691"/>
                  </a:cubicBezTo>
                  <a:cubicBezTo>
                    <a:pt x="34701" y="498803"/>
                    <a:pt x="-8447" y="657203"/>
                    <a:pt x="1364" y="812747"/>
                  </a:cubicBezTo>
                  <a:cubicBezTo>
                    <a:pt x="5745" y="882755"/>
                    <a:pt x="20795" y="952097"/>
                    <a:pt x="46608" y="1018106"/>
                  </a:cubicBezTo>
                  <a:lnTo>
                    <a:pt x="46703" y="1018201"/>
                  </a:lnTo>
                  <a:cubicBezTo>
                    <a:pt x="46703" y="1018201"/>
                    <a:pt x="46798" y="1018296"/>
                    <a:pt x="46798" y="1018391"/>
                  </a:cubicBezTo>
                  <a:cubicBezTo>
                    <a:pt x="64038" y="1062492"/>
                    <a:pt x="86136" y="1105259"/>
                    <a:pt x="113092" y="1145646"/>
                  </a:cubicBezTo>
                  <a:cubicBezTo>
                    <a:pt x="131666" y="1173649"/>
                    <a:pt x="152621" y="1200414"/>
                    <a:pt x="175862" y="1226036"/>
                  </a:cubicBezTo>
                  <a:cubicBezTo>
                    <a:pt x="196722" y="1248896"/>
                    <a:pt x="219486" y="1271375"/>
                    <a:pt x="244251" y="1293092"/>
                  </a:cubicBezTo>
                  <a:cubicBezTo>
                    <a:pt x="424941" y="1451779"/>
                    <a:pt x="714310" y="1576175"/>
                    <a:pt x="1162843" y="1593035"/>
                  </a:cubicBezTo>
                  <a:cubicBezTo>
                    <a:pt x="1170748" y="1593416"/>
                    <a:pt x="1178749" y="1593606"/>
                    <a:pt x="1186845" y="1593892"/>
                  </a:cubicBezTo>
                  <a:cubicBezTo>
                    <a:pt x="1205800" y="1594463"/>
                    <a:pt x="1224660" y="1594654"/>
                    <a:pt x="1243424" y="1594654"/>
                  </a:cubicBezTo>
                  <a:cubicBezTo>
                    <a:pt x="1405921" y="1595035"/>
                    <a:pt x="1562416" y="1576842"/>
                    <a:pt x="1710721" y="1545886"/>
                  </a:cubicBezTo>
                  <a:cubicBezTo>
                    <a:pt x="1883694" y="1509691"/>
                    <a:pt x="2045810" y="1456160"/>
                    <a:pt x="2193829" y="1394057"/>
                  </a:cubicBezTo>
                  <a:cubicBezTo>
                    <a:pt x="2220975" y="1382627"/>
                    <a:pt x="2247740" y="1371007"/>
                    <a:pt x="2273934" y="1359101"/>
                  </a:cubicBezTo>
                  <a:cubicBezTo>
                    <a:pt x="2362993" y="1318619"/>
                    <a:pt x="2446336" y="1275376"/>
                    <a:pt x="2523298" y="1231751"/>
                  </a:cubicBezTo>
                  <a:cubicBezTo>
                    <a:pt x="2792189" y="1079256"/>
                    <a:pt x="2982499" y="921046"/>
                    <a:pt x="3062128" y="850180"/>
                  </a:cubicBezTo>
                  <a:cubicBezTo>
                    <a:pt x="3063175" y="849227"/>
                    <a:pt x="3063937" y="848084"/>
                    <a:pt x="3064509" y="846941"/>
                  </a:cubicBezTo>
                  <a:close/>
                  <a:moveTo>
                    <a:pt x="2732753" y="84560"/>
                  </a:moveTo>
                  <a:cubicBezTo>
                    <a:pt x="2748374" y="76940"/>
                    <a:pt x="2771139" y="85418"/>
                    <a:pt x="2780188" y="102086"/>
                  </a:cubicBezTo>
                  <a:cubicBezTo>
                    <a:pt x="2789427" y="118850"/>
                    <a:pt x="2782664" y="139805"/>
                    <a:pt x="2766948" y="147330"/>
                  </a:cubicBezTo>
                  <a:cubicBezTo>
                    <a:pt x="2751327" y="154760"/>
                    <a:pt x="2730848" y="147044"/>
                    <a:pt x="2721704" y="130376"/>
                  </a:cubicBezTo>
                  <a:cubicBezTo>
                    <a:pt x="2712655" y="113802"/>
                    <a:pt x="2717227" y="92180"/>
                    <a:pt x="2732753" y="84560"/>
                  </a:cubicBezTo>
                  <a:close/>
                  <a:moveTo>
                    <a:pt x="2805810" y="553000"/>
                  </a:moveTo>
                  <a:cubicBezTo>
                    <a:pt x="2805810" y="552905"/>
                    <a:pt x="2805905" y="552905"/>
                    <a:pt x="2805905" y="552809"/>
                  </a:cubicBezTo>
                  <a:cubicBezTo>
                    <a:pt x="2808572" y="546999"/>
                    <a:pt x="2812287" y="541760"/>
                    <a:pt x="2817049" y="537760"/>
                  </a:cubicBezTo>
                  <a:cubicBezTo>
                    <a:pt x="2819431" y="535664"/>
                    <a:pt x="2822193" y="533950"/>
                    <a:pt x="2825146" y="532521"/>
                  </a:cubicBezTo>
                  <a:cubicBezTo>
                    <a:pt x="2838576" y="525949"/>
                    <a:pt x="2855435" y="527187"/>
                    <a:pt x="2870104" y="534045"/>
                  </a:cubicBezTo>
                  <a:cubicBezTo>
                    <a:pt x="2881533" y="539379"/>
                    <a:pt x="2891630" y="548142"/>
                    <a:pt x="2897726" y="559286"/>
                  </a:cubicBezTo>
                  <a:cubicBezTo>
                    <a:pt x="2905917" y="574431"/>
                    <a:pt x="2905727" y="591576"/>
                    <a:pt x="2899345" y="605578"/>
                  </a:cubicBezTo>
                  <a:cubicBezTo>
                    <a:pt x="2894869" y="615389"/>
                    <a:pt x="2887344" y="623675"/>
                    <a:pt x="2877438" y="628438"/>
                  </a:cubicBezTo>
                  <a:cubicBezTo>
                    <a:pt x="2861531" y="636058"/>
                    <a:pt x="2842290" y="633296"/>
                    <a:pt x="2827050" y="623009"/>
                  </a:cubicBezTo>
                  <a:cubicBezTo>
                    <a:pt x="2824098" y="621008"/>
                    <a:pt x="2821336" y="618818"/>
                    <a:pt x="2818764" y="616246"/>
                  </a:cubicBezTo>
                  <a:cubicBezTo>
                    <a:pt x="2818478" y="615960"/>
                    <a:pt x="2818097" y="615674"/>
                    <a:pt x="2817811" y="615293"/>
                  </a:cubicBezTo>
                  <a:cubicBezTo>
                    <a:pt x="2817240" y="614722"/>
                    <a:pt x="2816764" y="614150"/>
                    <a:pt x="2816287" y="613579"/>
                  </a:cubicBezTo>
                  <a:cubicBezTo>
                    <a:pt x="2815621" y="612817"/>
                    <a:pt x="2814954" y="612150"/>
                    <a:pt x="2814382" y="611388"/>
                  </a:cubicBezTo>
                  <a:cubicBezTo>
                    <a:pt x="2814287" y="611293"/>
                    <a:pt x="2814287" y="611293"/>
                    <a:pt x="2814192" y="611198"/>
                  </a:cubicBezTo>
                  <a:cubicBezTo>
                    <a:pt x="2812001" y="608531"/>
                    <a:pt x="2810001" y="605578"/>
                    <a:pt x="2808382" y="602530"/>
                  </a:cubicBezTo>
                  <a:cubicBezTo>
                    <a:pt x="2806667" y="599387"/>
                    <a:pt x="2805238" y="596053"/>
                    <a:pt x="2804190" y="592719"/>
                  </a:cubicBezTo>
                  <a:cubicBezTo>
                    <a:pt x="2799904" y="579384"/>
                    <a:pt x="2800571" y="565097"/>
                    <a:pt x="2805715" y="553381"/>
                  </a:cubicBezTo>
                  <a:cubicBezTo>
                    <a:pt x="2805715" y="553286"/>
                    <a:pt x="2805715" y="553095"/>
                    <a:pt x="2805810" y="553000"/>
                  </a:cubicBezTo>
                  <a:close/>
                  <a:moveTo>
                    <a:pt x="32225" y="636915"/>
                  </a:moveTo>
                  <a:cubicBezTo>
                    <a:pt x="32130" y="639868"/>
                    <a:pt x="32034" y="642916"/>
                    <a:pt x="32034" y="645869"/>
                  </a:cubicBezTo>
                  <a:cubicBezTo>
                    <a:pt x="32034" y="642821"/>
                    <a:pt x="32034" y="639868"/>
                    <a:pt x="32225" y="636915"/>
                  </a:cubicBezTo>
                  <a:close/>
                  <a:moveTo>
                    <a:pt x="31939" y="647869"/>
                  </a:moveTo>
                  <a:cubicBezTo>
                    <a:pt x="31939" y="650822"/>
                    <a:pt x="31939" y="653870"/>
                    <a:pt x="32034" y="656822"/>
                  </a:cubicBezTo>
                  <a:cubicBezTo>
                    <a:pt x="32034" y="653870"/>
                    <a:pt x="31939" y="650917"/>
                    <a:pt x="31939" y="647869"/>
                  </a:cubicBezTo>
                  <a:close/>
                  <a:moveTo>
                    <a:pt x="32130" y="659013"/>
                  </a:moveTo>
                  <a:cubicBezTo>
                    <a:pt x="32225" y="661966"/>
                    <a:pt x="32320" y="664919"/>
                    <a:pt x="32511" y="667967"/>
                  </a:cubicBezTo>
                  <a:cubicBezTo>
                    <a:pt x="32415" y="664919"/>
                    <a:pt x="32225" y="661966"/>
                    <a:pt x="32130" y="659013"/>
                  </a:cubicBezTo>
                  <a:close/>
                  <a:moveTo>
                    <a:pt x="32701" y="670157"/>
                  </a:moveTo>
                  <a:cubicBezTo>
                    <a:pt x="32892" y="673110"/>
                    <a:pt x="33177" y="676063"/>
                    <a:pt x="33463" y="679016"/>
                  </a:cubicBezTo>
                  <a:cubicBezTo>
                    <a:pt x="33177" y="676063"/>
                    <a:pt x="32987" y="673110"/>
                    <a:pt x="32701" y="670157"/>
                  </a:cubicBezTo>
                  <a:close/>
                  <a:moveTo>
                    <a:pt x="33749" y="681302"/>
                  </a:moveTo>
                  <a:cubicBezTo>
                    <a:pt x="34035" y="684254"/>
                    <a:pt x="34416" y="687207"/>
                    <a:pt x="34797" y="690160"/>
                  </a:cubicBezTo>
                  <a:cubicBezTo>
                    <a:pt x="34416" y="687112"/>
                    <a:pt x="34035" y="684159"/>
                    <a:pt x="33749" y="681302"/>
                  </a:cubicBezTo>
                  <a:close/>
                  <a:moveTo>
                    <a:pt x="35178" y="692351"/>
                  </a:moveTo>
                  <a:cubicBezTo>
                    <a:pt x="35654" y="695303"/>
                    <a:pt x="36035" y="698256"/>
                    <a:pt x="36606" y="701114"/>
                  </a:cubicBezTo>
                  <a:cubicBezTo>
                    <a:pt x="36035" y="698256"/>
                    <a:pt x="35559" y="695303"/>
                    <a:pt x="35178" y="692351"/>
                  </a:cubicBezTo>
                  <a:close/>
                  <a:moveTo>
                    <a:pt x="37083" y="703495"/>
                  </a:moveTo>
                  <a:cubicBezTo>
                    <a:pt x="37559" y="706352"/>
                    <a:pt x="38130" y="709305"/>
                    <a:pt x="38797" y="712258"/>
                  </a:cubicBezTo>
                  <a:cubicBezTo>
                    <a:pt x="38130" y="709305"/>
                    <a:pt x="37559" y="706352"/>
                    <a:pt x="37083" y="703495"/>
                  </a:cubicBezTo>
                  <a:close/>
                  <a:moveTo>
                    <a:pt x="39369" y="714544"/>
                  </a:moveTo>
                  <a:cubicBezTo>
                    <a:pt x="40035" y="717497"/>
                    <a:pt x="40702" y="720354"/>
                    <a:pt x="41559" y="723307"/>
                  </a:cubicBezTo>
                  <a:cubicBezTo>
                    <a:pt x="40702" y="720354"/>
                    <a:pt x="40035" y="717497"/>
                    <a:pt x="39369" y="714544"/>
                  </a:cubicBezTo>
                  <a:close/>
                  <a:moveTo>
                    <a:pt x="42226" y="725688"/>
                  </a:moveTo>
                  <a:cubicBezTo>
                    <a:pt x="42988" y="728546"/>
                    <a:pt x="43845" y="731403"/>
                    <a:pt x="44703" y="734261"/>
                  </a:cubicBezTo>
                  <a:cubicBezTo>
                    <a:pt x="43845" y="731403"/>
                    <a:pt x="42988" y="728546"/>
                    <a:pt x="42226" y="725688"/>
                  </a:cubicBezTo>
                  <a:close/>
                  <a:moveTo>
                    <a:pt x="45560" y="736737"/>
                  </a:moveTo>
                  <a:cubicBezTo>
                    <a:pt x="46512" y="739595"/>
                    <a:pt x="47465" y="742452"/>
                    <a:pt x="48417" y="745310"/>
                  </a:cubicBezTo>
                  <a:cubicBezTo>
                    <a:pt x="47370" y="742452"/>
                    <a:pt x="46512" y="739595"/>
                    <a:pt x="45560" y="736737"/>
                  </a:cubicBezTo>
                  <a:close/>
                  <a:moveTo>
                    <a:pt x="49370" y="747691"/>
                  </a:moveTo>
                  <a:cubicBezTo>
                    <a:pt x="50418" y="750548"/>
                    <a:pt x="51465" y="753406"/>
                    <a:pt x="52704" y="756168"/>
                  </a:cubicBezTo>
                  <a:cubicBezTo>
                    <a:pt x="51465" y="753406"/>
                    <a:pt x="50418" y="750548"/>
                    <a:pt x="49370" y="747691"/>
                  </a:cubicBezTo>
                  <a:close/>
                  <a:moveTo>
                    <a:pt x="53751" y="758645"/>
                  </a:moveTo>
                  <a:cubicBezTo>
                    <a:pt x="54990" y="761502"/>
                    <a:pt x="56133" y="764264"/>
                    <a:pt x="57466" y="767122"/>
                  </a:cubicBezTo>
                  <a:cubicBezTo>
                    <a:pt x="56133" y="764264"/>
                    <a:pt x="54894" y="761502"/>
                    <a:pt x="53751" y="758645"/>
                  </a:cubicBezTo>
                  <a:close/>
                  <a:moveTo>
                    <a:pt x="58704" y="769598"/>
                  </a:moveTo>
                  <a:cubicBezTo>
                    <a:pt x="60038" y="772361"/>
                    <a:pt x="61371" y="775123"/>
                    <a:pt x="62800" y="777885"/>
                  </a:cubicBezTo>
                  <a:cubicBezTo>
                    <a:pt x="61276" y="775123"/>
                    <a:pt x="59943" y="772361"/>
                    <a:pt x="58704" y="769598"/>
                  </a:cubicBezTo>
                  <a:close/>
                  <a:moveTo>
                    <a:pt x="64229" y="780647"/>
                  </a:moveTo>
                  <a:cubicBezTo>
                    <a:pt x="65658" y="783314"/>
                    <a:pt x="67086" y="785981"/>
                    <a:pt x="68610" y="788648"/>
                  </a:cubicBezTo>
                  <a:cubicBezTo>
                    <a:pt x="67086" y="785981"/>
                    <a:pt x="65658" y="783314"/>
                    <a:pt x="64229" y="780647"/>
                  </a:cubicBezTo>
                  <a:close/>
                  <a:moveTo>
                    <a:pt x="70515" y="791792"/>
                  </a:moveTo>
                  <a:cubicBezTo>
                    <a:pt x="72039" y="794268"/>
                    <a:pt x="73468" y="796840"/>
                    <a:pt x="75087" y="799316"/>
                  </a:cubicBezTo>
                  <a:cubicBezTo>
                    <a:pt x="73468" y="796840"/>
                    <a:pt x="72039" y="794268"/>
                    <a:pt x="70515" y="791792"/>
                  </a:cubicBezTo>
                  <a:close/>
                  <a:moveTo>
                    <a:pt x="77564" y="803031"/>
                  </a:moveTo>
                  <a:cubicBezTo>
                    <a:pt x="79088" y="805317"/>
                    <a:pt x="80517" y="807603"/>
                    <a:pt x="82136" y="809889"/>
                  </a:cubicBezTo>
                  <a:cubicBezTo>
                    <a:pt x="80612" y="807603"/>
                    <a:pt x="79088" y="805317"/>
                    <a:pt x="77564" y="803031"/>
                  </a:cubicBezTo>
                  <a:close/>
                  <a:moveTo>
                    <a:pt x="86232" y="815414"/>
                  </a:moveTo>
                  <a:cubicBezTo>
                    <a:pt x="87470" y="817033"/>
                    <a:pt x="88613" y="818747"/>
                    <a:pt x="89851" y="820367"/>
                  </a:cubicBezTo>
                  <a:cubicBezTo>
                    <a:pt x="88613" y="818747"/>
                    <a:pt x="87375" y="817033"/>
                    <a:pt x="86232" y="815414"/>
                  </a:cubicBezTo>
                  <a:close/>
                  <a:moveTo>
                    <a:pt x="98805" y="831511"/>
                  </a:moveTo>
                  <a:cubicBezTo>
                    <a:pt x="100900" y="833987"/>
                    <a:pt x="102900" y="836369"/>
                    <a:pt x="104996" y="838655"/>
                  </a:cubicBezTo>
                  <a:cubicBezTo>
                    <a:pt x="107853" y="841893"/>
                    <a:pt x="111378" y="845417"/>
                    <a:pt x="115188" y="849132"/>
                  </a:cubicBezTo>
                  <a:cubicBezTo>
                    <a:pt x="111378" y="845513"/>
                    <a:pt x="107853" y="841893"/>
                    <a:pt x="104996" y="838750"/>
                  </a:cubicBezTo>
                  <a:cubicBezTo>
                    <a:pt x="102900" y="836369"/>
                    <a:pt x="100805" y="833987"/>
                    <a:pt x="98805" y="831511"/>
                  </a:cubicBezTo>
                  <a:close/>
                  <a:moveTo>
                    <a:pt x="275112" y="960575"/>
                  </a:moveTo>
                  <a:cubicBezTo>
                    <a:pt x="277017" y="961146"/>
                    <a:pt x="279018" y="961527"/>
                    <a:pt x="280923" y="962099"/>
                  </a:cubicBezTo>
                  <a:cubicBezTo>
                    <a:pt x="279018" y="961527"/>
                    <a:pt x="277017" y="961146"/>
                    <a:pt x="275112" y="960575"/>
                  </a:cubicBezTo>
                  <a:close/>
                  <a:moveTo>
                    <a:pt x="293019" y="965147"/>
                  </a:moveTo>
                  <a:cubicBezTo>
                    <a:pt x="295401" y="965718"/>
                    <a:pt x="297877" y="966194"/>
                    <a:pt x="300354" y="966766"/>
                  </a:cubicBezTo>
                  <a:cubicBezTo>
                    <a:pt x="297877" y="966290"/>
                    <a:pt x="295401" y="965718"/>
                    <a:pt x="293019" y="965147"/>
                  </a:cubicBezTo>
                  <a:close/>
                  <a:moveTo>
                    <a:pt x="311498" y="969242"/>
                  </a:moveTo>
                  <a:cubicBezTo>
                    <a:pt x="314165" y="969814"/>
                    <a:pt x="316832" y="970290"/>
                    <a:pt x="319594" y="970766"/>
                  </a:cubicBezTo>
                  <a:cubicBezTo>
                    <a:pt x="316832" y="970290"/>
                    <a:pt x="314165" y="969814"/>
                    <a:pt x="311498" y="969242"/>
                  </a:cubicBezTo>
                  <a:close/>
                  <a:moveTo>
                    <a:pt x="330548" y="972767"/>
                  </a:moveTo>
                  <a:cubicBezTo>
                    <a:pt x="333405" y="973243"/>
                    <a:pt x="336263" y="973624"/>
                    <a:pt x="339120" y="974100"/>
                  </a:cubicBezTo>
                  <a:cubicBezTo>
                    <a:pt x="336263" y="973624"/>
                    <a:pt x="333405" y="973243"/>
                    <a:pt x="330548" y="972767"/>
                  </a:cubicBezTo>
                  <a:close/>
                  <a:moveTo>
                    <a:pt x="350265" y="975719"/>
                  </a:moveTo>
                  <a:cubicBezTo>
                    <a:pt x="353217" y="976100"/>
                    <a:pt x="356265" y="976481"/>
                    <a:pt x="359313" y="976862"/>
                  </a:cubicBezTo>
                  <a:cubicBezTo>
                    <a:pt x="356265" y="976481"/>
                    <a:pt x="353217" y="976100"/>
                    <a:pt x="350265" y="975719"/>
                  </a:cubicBezTo>
                  <a:close/>
                  <a:moveTo>
                    <a:pt x="370458" y="978101"/>
                  </a:moveTo>
                  <a:cubicBezTo>
                    <a:pt x="373601" y="978386"/>
                    <a:pt x="376839" y="978672"/>
                    <a:pt x="379983" y="978958"/>
                  </a:cubicBezTo>
                  <a:cubicBezTo>
                    <a:pt x="376839" y="978672"/>
                    <a:pt x="373696" y="978482"/>
                    <a:pt x="370458" y="978101"/>
                  </a:cubicBezTo>
                  <a:close/>
                  <a:moveTo>
                    <a:pt x="391317" y="980006"/>
                  </a:moveTo>
                  <a:cubicBezTo>
                    <a:pt x="394651" y="980291"/>
                    <a:pt x="397985" y="980482"/>
                    <a:pt x="401319" y="980672"/>
                  </a:cubicBezTo>
                  <a:cubicBezTo>
                    <a:pt x="397985" y="980387"/>
                    <a:pt x="394556" y="980196"/>
                    <a:pt x="391317" y="980006"/>
                  </a:cubicBezTo>
                  <a:close/>
                  <a:moveTo>
                    <a:pt x="412653" y="981244"/>
                  </a:moveTo>
                  <a:cubicBezTo>
                    <a:pt x="416082" y="981434"/>
                    <a:pt x="419607" y="981530"/>
                    <a:pt x="423131" y="981625"/>
                  </a:cubicBezTo>
                  <a:cubicBezTo>
                    <a:pt x="419607" y="981530"/>
                    <a:pt x="416082" y="981434"/>
                    <a:pt x="412653" y="981244"/>
                  </a:cubicBezTo>
                  <a:close/>
                  <a:moveTo>
                    <a:pt x="434466" y="982006"/>
                  </a:moveTo>
                  <a:cubicBezTo>
                    <a:pt x="438180" y="982101"/>
                    <a:pt x="441800" y="982101"/>
                    <a:pt x="445515" y="982196"/>
                  </a:cubicBezTo>
                  <a:cubicBezTo>
                    <a:pt x="441800" y="982196"/>
                    <a:pt x="438085" y="982101"/>
                    <a:pt x="434466" y="982006"/>
                  </a:cubicBezTo>
                  <a:close/>
                  <a:moveTo>
                    <a:pt x="456754" y="982196"/>
                  </a:moveTo>
                  <a:cubicBezTo>
                    <a:pt x="460659" y="982196"/>
                    <a:pt x="464565" y="982196"/>
                    <a:pt x="468470" y="982101"/>
                  </a:cubicBezTo>
                  <a:cubicBezTo>
                    <a:pt x="464469" y="982196"/>
                    <a:pt x="460564" y="982196"/>
                    <a:pt x="456754" y="982196"/>
                  </a:cubicBezTo>
                  <a:close/>
                  <a:moveTo>
                    <a:pt x="479424" y="981911"/>
                  </a:moveTo>
                  <a:cubicBezTo>
                    <a:pt x="483615" y="981815"/>
                    <a:pt x="487806" y="981720"/>
                    <a:pt x="491997" y="981530"/>
                  </a:cubicBezTo>
                  <a:cubicBezTo>
                    <a:pt x="487710" y="981720"/>
                    <a:pt x="483519" y="981815"/>
                    <a:pt x="479424" y="981911"/>
                  </a:cubicBezTo>
                  <a:close/>
                  <a:moveTo>
                    <a:pt x="502474" y="981053"/>
                  </a:moveTo>
                  <a:cubicBezTo>
                    <a:pt x="506951" y="980863"/>
                    <a:pt x="511523" y="980577"/>
                    <a:pt x="516000" y="980291"/>
                  </a:cubicBezTo>
                  <a:cubicBezTo>
                    <a:pt x="511428" y="980672"/>
                    <a:pt x="506951" y="980863"/>
                    <a:pt x="502474" y="981053"/>
                  </a:cubicBezTo>
                  <a:close/>
                  <a:moveTo>
                    <a:pt x="525715" y="979720"/>
                  </a:moveTo>
                  <a:cubicBezTo>
                    <a:pt x="530668" y="979339"/>
                    <a:pt x="535621" y="979053"/>
                    <a:pt x="540669" y="978577"/>
                  </a:cubicBezTo>
                  <a:cubicBezTo>
                    <a:pt x="535621" y="979053"/>
                    <a:pt x="530668" y="979434"/>
                    <a:pt x="525715" y="979720"/>
                  </a:cubicBezTo>
                  <a:close/>
                  <a:moveTo>
                    <a:pt x="548861" y="977910"/>
                  </a:moveTo>
                  <a:cubicBezTo>
                    <a:pt x="554481" y="977434"/>
                    <a:pt x="560100" y="976862"/>
                    <a:pt x="565815" y="976291"/>
                  </a:cubicBezTo>
                  <a:cubicBezTo>
                    <a:pt x="560196" y="976862"/>
                    <a:pt x="554481" y="977434"/>
                    <a:pt x="548861" y="977910"/>
                  </a:cubicBezTo>
                  <a:close/>
                  <a:moveTo>
                    <a:pt x="571816" y="975719"/>
                  </a:moveTo>
                  <a:cubicBezTo>
                    <a:pt x="578388" y="975053"/>
                    <a:pt x="584961" y="974291"/>
                    <a:pt x="591533" y="973529"/>
                  </a:cubicBezTo>
                  <a:cubicBezTo>
                    <a:pt x="584961" y="974291"/>
                    <a:pt x="578388" y="974957"/>
                    <a:pt x="571816" y="975719"/>
                  </a:cubicBezTo>
                  <a:close/>
                  <a:moveTo>
                    <a:pt x="2906870" y="296206"/>
                  </a:moveTo>
                  <a:cubicBezTo>
                    <a:pt x="2910013" y="293920"/>
                    <a:pt x="2913347" y="291920"/>
                    <a:pt x="2916966" y="290396"/>
                  </a:cubicBezTo>
                  <a:cubicBezTo>
                    <a:pt x="2942208" y="279728"/>
                    <a:pt x="2977355" y="288205"/>
                    <a:pt x="2996215" y="311255"/>
                  </a:cubicBezTo>
                  <a:cubicBezTo>
                    <a:pt x="3015741" y="335068"/>
                    <a:pt x="3013740" y="368786"/>
                    <a:pt x="2995167" y="388884"/>
                  </a:cubicBezTo>
                  <a:cubicBezTo>
                    <a:pt x="2992976" y="391265"/>
                    <a:pt x="2990690" y="393456"/>
                    <a:pt x="2988023" y="395361"/>
                  </a:cubicBezTo>
                  <a:cubicBezTo>
                    <a:pt x="2963067" y="413649"/>
                    <a:pt x="2924301" y="406982"/>
                    <a:pt x="2902679" y="380597"/>
                  </a:cubicBezTo>
                  <a:cubicBezTo>
                    <a:pt x="2896774" y="373358"/>
                    <a:pt x="2892582" y="365072"/>
                    <a:pt x="2890106" y="356499"/>
                  </a:cubicBezTo>
                  <a:cubicBezTo>
                    <a:pt x="2886677" y="344688"/>
                    <a:pt x="2886582" y="332401"/>
                    <a:pt x="2889820" y="321352"/>
                  </a:cubicBezTo>
                  <a:cubicBezTo>
                    <a:pt x="2892678" y="311351"/>
                    <a:pt x="2898298" y="302492"/>
                    <a:pt x="2906870" y="296206"/>
                  </a:cubicBezTo>
                  <a:close/>
                  <a:moveTo>
                    <a:pt x="2108580" y="244295"/>
                  </a:moveTo>
                  <a:cubicBezTo>
                    <a:pt x="2125058" y="231341"/>
                    <a:pt x="2141441" y="218196"/>
                    <a:pt x="2157824" y="204956"/>
                  </a:cubicBezTo>
                  <a:cubicBezTo>
                    <a:pt x="2141441" y="218196"/>
                    <a:pt x="2124963" y="231341"/>
                    <a:pt x="2108580" y="244295"/>
                  </a:cubicBezTo>
                  <a:close/>
                  <a:moveTo>
                    <a:pt x="2058573" y="283061"/>
                  </a:moveTo>
                  <a:cubicBezTo>
                    <a:pt x="2074766" y="270679"/>
                    <a:pt x="2090959" y="258201"/>
                    <a:pt x="2107056" y="245438"/>
                  </a:cubicBezTo>
                  <a:cubicBezTo>
                    <a:pt x="2090959" y="258106"/>
                    <a:pt x="2074766" y="270679"/>
                    <a:pt x="2058573" y="283061"/>
                  </a:cubicBezTo>
                  <a:close/>
                  <a:moveTo>
                    <a:pt x="2218117" y="155426"/>
                  </a:moveTo>
                  <a:cubicBezTo>
                    <a:pt x="2201830" y="169047"/>
                    <a:pt x="2185447" y="182573"/>
                    <a:pt x="2169064" y="195908"/>
                  </a:cubicBezTo>
                  <a:cubicBezTo>
                    <a:pt x="2185447" y="182477"/>
                    <a:pt x="2201830" y="169047"/>
                    <a:pt x="2218117" y="155426"/>
                  </a:cubicBezTo>
                  <a:close/>
                  <a:moveTo>
                    <a:pt x="1884742" y="409839"/>
                  </a:moveTo>
                  <a:cubicBezTo>
                    <a:pt x="1868835" y="420888"/>
                    <a:pt x="1852929" y="431747"/>
                    <a:pt x="1837022" y="442510"/>
                  </a:cubicBezTo>
                  <a:cubicBezTo>
                    <a:pt x="1852929" y="431747"/>
                    <a:pt x="1868835" y="420793"/>
                    <a:pt x="1884742" y="409839"/>
                  </a:cubicBezTo>
                  <a:close/>
                  <a:moveTo>
                    <a:pt x="2048572" y="290681"/>
                  </a:moveTo>
                  <a:cubicBezTo>
                    <a:pt x="2031904" y="303350"/>
                    <a:pt x="2015235" y="315923"/>
                    <a:pt x="1998566" y="328210"/>
                  </a:cubicBezTo>
                  <a:cubicBezTo>
                    <a:pt x="2015235" y="315923"/>
                    <a:pt x="2031904" y="303350"/>
                    <a:pt x="2048572" y="290681"/>
                  </a:cubicBezTo>
                  <a:close/>
                  <a:moveTo>
                    <a:pt x="1995899" y="330210"/>
                  </a:moveTo>
                  <a:cubicBezTo>
                    <a:pt x="1979897" y="342021"/>
                    <a:pt x="1963800" y="353737"/>
                    <a:pt x="1947798" y="365262"/>
                  </a:cubicBezTo>
                  <a:cubicBezTo>
                    <a:pt x="1963800" y="353737"/>
                    <a:pt x="1979897" y="342116"/>
                    <a:pt x="1995899" y="330210"/>
                  </a:cubicBezTo>
                  <a:close/>
                  <a:moveTo>
                    <a:pt x="1939035" y="371549"/>
                  </a:moveTo>
                  <a:cubicBezTo>
                    <a:pt x="1922176" y="383645"/>
                    <a:pt x="1905316" y="395456"/>
                    <a:pt x="1888552" y="407172"/>
                  </a:cubicBezTo>
                  <a:cubicBezTo>
                    <a:pt x="1905316" y="395552"/>
                    <a:pt x="1922176" y="383645"/>
                    <a:pt x="1939035" y="371549"/>
                  </a:cubicBezTo>
                  <a:close/>
                  <a:moveTo>
                    <a:pt x="1237423" y="778647"/>
                  </a:moveTo>
                  <a:cubicBezTo>
                    <a:pt x="1205419" y="792935"/>
                    <a:pt x="1173701" y="806555"/>
                    <a:pt x="1142268" y="819319"/>
                  </a:cubicBezTo>
                  <a:cubicBezTo>
                    <a:pt x="1173701" y="806555"/>
                    <a:pt x="1205419" y="792935"/>
                    <a:pt x="1237423" y="778647"/>
                  </a:cubicBezTo>
                  <a:close/>
                  <a:moveTo>
                    <a:pt x="1829307" y="447653"/>
                  </a:moveTo>
                  <a:cubicBezTo>
                    <a:pt x="1812447" y="458988"/>
                    <a:pt x="1795493" y="470228"/>
                    <a:pt x="1778634" y="481181"/>
                  </a:cubicBezTo>
                  <a:cubicBezTo>
                    <a:pt x="1795588" y="470228"/>
                    <a:pt x="1812447" y="458988"/>
                    <a:pt x="1829307" y="447653"/>
                  </a:cubicBezTo>
                  <a:close/>
                  <a:moveTo>
                    <a:pt x="1773967" y="484229"/>
                  </a:moveTo>
                  <a:cubicBezTo>
                    <a:pt x="1758155" y="494516"/>
                    <a:pt x="1742248" y="504708"/>
                    <a:pt x="1726437" y="514709"/>
                  </a:cubicBezTo>
                  <a:cubicBezTo>
                    <a:pt x="1742343" y="504708"/>
                    <a:pt x="1758155" y="494516"/>
                    <a:pt x="1773967" y="484229"/>
                  </a:cubicBezTo>
                  <a:close/>
                  <a:moveTo>
                    <a:pt x="1720055" y="518710"/>
                  </a:moveTo>
                  <a:cubicBezTo>
                    <a:pt x="1703101" y="529378"/>
                    <a:pt x="1686241" y="539855"/>
                    <a:pt x="1669382" y="550142"/>
                  </a:cubicBezTo>
                  <a:cubicBezTo>
                    <a:pt x="1686241" y="539855"/>
                    <a:pt x="1703101" y="529378"/>
                    <a:pt x="1720055" y="518710"/>
                  </a:cubicBezTo>
                  <a:close/>
                  <a:moveTo>
                    <a:pt x="1664048" y="553381"/>
                  </a:moveTo>
                  <a:cubicBezTo>
                    <a:pt x="1648141" y="563001"/>
                    <a:pt x="1632330" y="572526"/>
                    <a:pt x="1616518" y="581861"/>
                  </a:cubicBezTo>
                  <a:cubicBezTo>
                    <a:pt x="1632330" y="572526"/>
                    <a:pt x="1648141" y="563096"/>
                    <a:pt x="1664048" y="553381"/>
                  </a:cubicBezTo>
                  <a:close/>
                  <a:moveTo>
                    <a:pt x="1611470" y="584909"/>
                  </a:moveTo>
                  <a:cubicBezTo>
                    <a:pt x="1594611" y="594815"/>
                    <a:pt x="1577751" y="604530"/>
                    <a:pt x="1560988" y="614150"/>
                  </a:cubicBezTo>
                  <a:cubicBezTo>
                    <a:pt x="1577751" y="604530"/>
                    <a:pt x="1594611" y="594815"/>
                    <a:pt x="1611470" y="584909"/>
                  </a:cubicBezTo>
                  <a:close/>
                  <a:moveTo>
                    <a:pt x="1555082" y="617484"/>
                  </a:moveTo>
                  <a:cubicBezTo>
                    <a:pt x="1539175" y="626533"/>
                    <a:pt x="1523268" y="635391"/>
                    <a:pt x="1507362" y="644154"/>
                  </a:cubicBezTo>
                  <a:cubicBezTo>
                    <a:pt x="1523173" y="635391"/>
                    <a:pt x="1539080" y="626533"/>
                    <a:pt x="1555082" y="617484"/>
                  </a:cubicBezTo>
                  <a:close/>
                  <a:moveTo>
                    <a:pt x="1503838" y="646059"/>
                  </a:moveTo>
                  <a:cubicBezTo>
                    <a:pt x="1487073" y="655203"/>
                    <a:pt x="1470405" y="664252"/>
                    <a:pt x="1453736" y="673015"/>
                  </a:cubicBezTo>
                  <a:cubicBezTo>
                    <a:pt x="1470405" y="664252"/>
                    <a:pt x="1487073" y="655203"/>
                    <a:pt x="1503838" y="646059"/>
                  </a:cubicBezTo>
                  <a:close/>
                  <a:moveTo>
                    <a:pt x="1447450" y="676349"/>
                  </a:moveTo>
                  <a:cubicBezTo>
                    <a:pt x="1431352" y="684826"/>
                    <a:pt x="1415255" y="693208"/>
                    <a:pt x="1399253" y="701304"/>
                  </a:cubicBezTo>
                  <a:cubicBezTo>
                    <a:pt x="1415255" y="693208"/>
                    <a:pt x="1431352" y="684826"/>
                    <a:pt x="1447450" y="676349"/>
                  </a:cubicBezTo>
                  <a:close/>
                  <a:moveTo>
                    <a:pt x="1397634" y="702161"/>
                  </a:moveTo>
                  <a:cubicBezTo>
                    <a:pt x="1381060" y="710543"/>
                    <a:pt x="1364582" y="718830"/>
                    <a:pt x="1348104" y="726831"/>
                  </a:cubicBezTo>
                  <a:cubicBezTo>
                    <a:pt x="1364487" y="718830"/>
                    <a:pt x="1381060" y="710543"/>
                    <a:pt x="1397634" y="702161"/>
                  </a:cubicBezTo>
                  <a:close/>
                  <a:moveTo>
                    <a:pt x="1341436" y="730070"/>
                  </a:moveTo>
                  <a:cubicBezTo>
                    <a:pt x="1308765" y="745976"/>
                    <a:pt x="1276285" y="761216"/>
                    <a:pt x="1244186" y="775599"/>
                  </a:cubicBezTo>
                  <a:cubicBezTo>
                    <a:pt x="1276285" y="761216"/>
                    <a:pt x="1308670" y="745976"/>
                    <a:pt x="1341436" y="730070"/>
                  </a:cubicBezTo>
                  <a:close/>
                  <a:moveTo>
                    <a:pt x="675734" y="960670"/>
                  </a:moveTo>
                  <a:cubicBezTo>
                    <a:pt x="688878" y="958289"/>
                    <a:pt x="702118" y="955812"/>
                    <a:pt x="715548" y="953050"/>
                  </a:cubicBezTo>
                  <a:cubicBezTo>
                    <a:pt x="702023" y="955812"/>
                    <a:pt x="688783" y="958384"/>
                    <a:pt x="675734" y="960670"/>
                  </a:cubicBezTo>
                  <a:close/>
                  <a:moveTo>
                    <a:pt x="716882" y="952764"/>
                  </a:moveTo>
                  <a:cubicBezTo>
                    <a:pt x="730598" y="950002"/>
                    <a:pt x="744409" y="946954"/>
                    <a:pt x="758411" y="943715"/>
                  </a:cubicBezTo>
                  <a:cubicBezTo>
                    <a:pt x="744409" y="946954"/>
                    <a:pt x="730598" y="950002"/>
                    <a:pt x="716882" y="952764"/>
                  </a:cubicBezTo>
                  <a:close/>
                  <a:moveTo>
                    <a:pt x="762411" y="942858"/>
                  </a:moveTo>
                  <a:cubicBezTo>
                    <a:pt x="776223" y="939715"/>
                    <a:pt x="790034" y="936286"/>
                    <a:pt x="804131" y="932762"/>
                  </a:cubicBezTo>
                  <a:cubicBezTo>
                    <a:pt x="790034" y="936286"/>
                    <a:pt x="776127" y="939620"/>
                    <a:pt x="762411" y="942858"/>
                  </a:cubicBezTo>
                  <a:close/>
                  <a:moveTo>
                    <a:pt x="804512" y="932571"/>
                  </a:moveTo>
                  <a:cubicBezTo>
                    <a:pt x="818799" y="928952"/>
                    <a:pt x="833182" y="925142"/>
                    <a:pt x="847660" y="921046"/>
                  </a:cubicBezTo>
                  <a:cubicBezTo>
                    <a:pt x="833182" y="925142"/>
                    <a:pt x="818704" y="928952"/>
                    <a:pt x="804512" y="932571"/>
                  </a:cubicBezTo>
                  <a:close/>
                  <a:moveTo>
                    <a:pt x="852708" y="919712"/>
                  </a:moveTo>
                  <a:cubicBezTo>
                    <a:pt x="881474" y="911711"/>
                    <a:pt x="910811" y="902853"/>
                    <a:pt x="940529" y="893233"/>
                  </a:cubicBezTo>
                  <a:cubicBezTo>
                    <a:pt x="910811" y="902853"/>
                    <a:pt x="881474" y="911616"/>
                    <a:pt x="852708" y="919712"/>
                  </a:cubicBezTo>
                  <a:close/>
                  <a:moveTo>
                    <a:pt x="946339" y="891423"/>
                  </a:moveTo>
                  <a:cubicBezTo>
                    <a:pt x="975962" y="881803"/>
                    <a:pt x="1006156" y="871421"/>
                    <a:pt x="1036731" y="860276"/>
                  </a:cubicBezTo>
                  <a:cubicBezTo>
                    <a:pt x="1006061" y="871421"/>
                    <a:pt x="975962" y="881803"/>
                    <a:pt x="946339" y="891423"/>
                  </a:cubicBezTo>
                  <a:close/>
                  <a:moveTo>
                    <a:pt x="1042923" y="857895"/>
                  </a:moveTo>
                  <a:cubicBezTo>
                    <a:pt x="1073498" y="846656"/>
                    <a:pt x="1104359" y="834749"/>
                    <a:pt x="1135696" y="821986"/>
                  </a:cubicBezTo>
                  <a:cubicBezTo>
                    <a:pt x="1104454" y="834749"/>
                    <a:pt x="1073498" y="846751"/>
                    <a:pt x="1042923" y="857895"/>
                  </a:cubicBezTo>
                  <a:close/>
                  <a:moveTo>
                    <a:pt x="672972" y="961146"/>
                  </a:moveTo>
                  <a:cubicBezTo>
                    <a:pt x="659541" y="963527"/>
                    <a:pt x="646206" y="965718"/>
                    <a:pt x="633062" y="967718"/>
                  </a:cubicBezTo>
                  <a:cubicBezTo>
                    <a:pt x="646302" y="965813"/>
                    <a:pt x="659541" y="963623"/>
                    <a:pt x="672972" y="961146"/>
                  </a:cubicBezTo>
                  <a:close/>
                  <a:moveTo>
                    <a:pt x="631347" y="968004"/>
                  </a:moveTo>
                  <a:cubicBezTo>
                    <a:pt x="618393" y="969909"/>
                    <a:pt x="605725" y="971719"/>
                    <a:pt x="593152" y="973243"/>
                  </a:cubicBezTo>
                  <a:cubicBezTo>
                    <a:pt x="605630" y="971719"/>
                    <a:pt x="618393" y="970004"/>
                    <a:pt x="631347" y="968004"/>
                  </a:cubicBezTo>
                  <a:close/>
                  <a:moveTo>
                    <a:pt x="322928" y="749024"/>
                  </a:moveTo>
                  <a:cubicBezTo>
                    <a:pt x="348645" y="708067"/>
                    <a:pt x="389127" y="647678"/>
                    <a:pt x="432084" y="600053"/>
                  </a:cubicBezTo>
                  <a:cubicBezTo>
                    <a:pt x="450944" y="579194"/>
                    <a:pt x="482186" y="575479"/>
                    <a:pt x="505332" y="591290"/>
                  </a:cubicBezTo>
                  <a:lnTo>
                    <a:pt x="506570" y="592148"/>
                  </a:lnTo>
                  <a:cubicBezTo>
                    <a:pt x="532859" y="610150"/>
                    <a:pt x="538669" y="646440"/>
                    <a:pt x="519524" y="671872"/>
                  </a:cubicBezTo>
                  <a:cubicBezTo>
                    <a:pt x="488949" y="712448"/>
                    <a:pt x="445038" y="770741"/>
                    <a:pt x="415606" y="811413"/>
                  </a:cubicBezTo>
                  <a:cubicBezTo>
                    <a:pt x="397985" y="835702"/>
                    <a:pt x="364362" y="841703"/>
                    <a:pt x="339406" y="825129"/>
                  </a:cubicBezTo>
                  <a:cubicBezTo>
                    <a:pt x="323214" y="814366"/>
                    <a:pt x="314451" y="796649"/>
                    <a:pt x="314451" y="778457"/>
                  </a:cubicBezTo>
                  <a:cubicBezTo>
                    <a:pt x="314355" y="768360"/>
                    <a:pt x="317118" y="758168"/>
                    <a:pt x="322928" y="749024"/>
                  </a:cubicBezTo>
                  <a:close/>
                  <a:moveTo>
                    <a:pt x="446467" y="955145"/>
                  </a:moveTo>
                  <a:cubicBezTo>
                    <a:pt x="357027" y="956288"/>
                    <a:pt x="248442" y="942382"/>
                    <a:pt x="157860" y="885518"/>
                  </a:cubicBezTo>
                  <a:cubicBezTo>
                    <a:pt x="157764" y="885422"/>
                    <a:pt x="156717" y="884565"/>
                    <a:pt x="154907" y="883232"/>
                  </a:cubicBezTo>
                  <a:cubicBezTo>
                    <a:pt x="156621" y="884565"/>
                    <a:pt x="157764" y="885422"/>
                    <a:pt x="157860" y="885518"/>
                  </a:cubicBezTo>
                  <a:cubicBezTo>
                    <a:pt x="248442" y="942382"/>
                    <a:pt x="357123" y="956288"/>
                    <a:pt x="446467" y="955145"/>
                  </a:cubicBezTo>
                  <a:close/>
                  <a:moveTo>
                    <a:pt x="183101" y="301349"/>
                  </a:moveTo>
                  <a:cubicBezTo>
                    <a:pt x="183101" y="301349"/>
                    <a:pt x="183101" y="301254"/>
                    <a:pt x="183101" y="301349"/>
                  </a:cubicBezTo>
                  <a:cubicBezTo>
                    <a:pt x="177100" y="308207"/>
                    <a:pt x="113759" y="380978"/>
                    <a:pt x="71087" y="479276"/>
                  </a:cubicBezTo>
                  <a:cubicBezTo>
                    <a:pt x="113568" y="381550"/>
                    <a:pt x="176338" y="308969"/>
                    <a:pt x="183101" y="301349"/>
                  </a:cubicBezTo>
                  <a:close/>
                  <a:moveTo>
                    <a:pt x="32225" y="634820"/>
                  </a:moveTo>
                  <a:cubicBezTo>
                    <a:pt x="32320" y="631772"/>
                    <a:pt x="32511" y="628819"/>
                    <a:pt x="32701" y="625771"/>
                  </a:cubicBezTo>
                  <a:cubicBezTo>
                    <a:pt x="32511" y="628819"/>
                    <a:pt x="32415" y="631867"/>
                    <a:pt x="32225" y="634820"/>
                  </a:cubicBezTo>
                  <a:close/>
                  <a:moveTo>
                    <a:pt x="32892" y="623866"/>
                  </a:moveTo>
                  <a:cubicBezTo>
                    <a:pt x="33082" y="620818"/>
                    <a:pt x="33368" y="617865"/>
                    <a:pt x="33654" y="614817"/>
                  </a:cubicBezTo>
                  <a:cubicBezTo>
                    <a:pt x="33368" y="617865"/>
                    <a:pt x="33082" y="620913"/>
                    <a:pt x="32892" y="623866"/>
                  </a:cubicBezTo>
                  <a:close/>
                  <a:moveTo>
                    <a:pt x="33844" y="612912"/>
                  </a:moveTo>
                  <a:cubicBezTo>
                    <a:pt x="34130" y="609864"/>
                    <a:pt x="34511" y="606911"/>
                    <a:pt x="34892" y="603863"/>
                  </a:cubicBezTo>
                  <a:cubicBezTo>
                    <a:pt x="34606" y="606911"/>
                    <a:pt x="34225" y="609959"/>
                    <a:pt x="33844" y="612912"/>
                  </a:cubicBezTo>
                  <a:close/>
                  <a:moveTo>
                    <a:pt x="35178" y="602149"/>
                  </a:moveTo>
                  <a:cubicBezTo>
                    <a:pt x="35559" y="599101"/>
                    <a:pt x="36035" y="596148"/>
                    <a:pt x="36511" y="593100"/>
                  </a:cubicBezTo>
                  <a:cubicBezTo>
                    <a:pt x="36035" y="596053"/>
                    <a:pt x="35654" y="599101"/>
                    <a:pt x="35178" y="602149"/>
                  </a:cubicBezTo>
                  <a:close/>
                  <a:moveTo>
                    <a:pt x="36797" y="591290"/>
                  </a:moveTo>
                  <a:cubicBezTo>
                    <a:pt x="37273" y="588242"/>
                    <a:pt x="37845" y="585194"/>
                    <a:pt x="38416" y="582242"/>
                  </a:cubicBezTo>
                  <a:cubicBezTo>
                    <a:pt x="37845" y="585194"/>
                    <a:pt x="37368" y="588242"/>
                    <a:pt x="36797" y="591290"/>
                  </a:cubicBezTo>
                  <a:close/>
                  <a:moveTo>
                    <a:pt x="38797" y="580527"/>
                  </a:moveTo>
                  <a:cubicBezTo>
                    <a:pt x="39369" y="577479"/>
                    <a:pt x="40035" y="574431"/>
                    <a:pt x="40702" y="571478"/>
                  </a:cubicBezTo>
                  <a:cubicBezTo>
                    <a:pt x="40035" y="574526"/>
                    <a:pt x="39369" y="577574"/>
                    <a:pt x="38797" y="580527"/>
                  </a:cubicBezTo>
                  <a:close/>
                  <a:moveTo>
                    <a:pt x="40988" y="569954"/>
                  </a:moveTo>
                  <a:cubicBezTo>
                    <a:pt x="41655" y="566906"/>
                    <a:pt x="42417" y="563858"/>
                    <a:pt x="43083" y="560810"/>
                  </a:cubicBezTo>
                  <a:cubicBezTo>
                    <a:pt x="42417" y="563858"/>
                    <a:pt x="41655" y="566906"/>
                    <a:pt x="40988" y="569954"/>
                  </a:cubicBezTo>
                  <a:close/>
                  <a:moveTo>
                    <a:pt x="43464" y="559382"/>
                  </a:moveTo>
                  <a:cubicBezTo>
                    <a:pt x="44226" y="556334"/>
                    <a:pt x="44988" y="553286"/>
                    <a:pt x="45846" y="550238"/>
                  </a:cubicBezTo>
                  <a:cubicBezTo>
                    <a:pt x="45084" y="553286"/>
                    <a:pt x="44226" y="556334"/>
                    <a:pt x="43464" y="559382"/>
                  </a:cubicBezTo>
                  <a:close/>
                  <a:moveTo>
                    <a:pt x="46227" y="548904"/>
                  </a:moveTo>
                  <a:cubicBezTo>
                    <a:pt x="47084" y="545856"/>
                    <a:pt x="47941" y="542808"/>
                    <a:pt x="48894" y="539760"/>
                  </a:cubicBezTo>
                  <a:cubicBezTo>
                    <a:pt x="47941" y="542808"/>
                    <a:pt x="47084" y="545856"/>
                    <a:pt x="46227" y="548904"/>
                  </a:cubicBezTo>
                  <a:close/>
                  <a:moveTo>
                    <a:pt x="49179" y="538617"/>
                  </a:moveTo>
                  <a:cubicBezTo>
                    <a:pt x="50132" y="535569"/>
                    <a:pt x="51084" y="532521"/>
                    <a:pt x="52037" y="529473"/>
                  </a:cubicBezTo>
                  <a:cubicBezTo>
                    <a:pt x="51084" y="532426"/>
                    <a:pt x="50132" y="535474"/>
                    <a:pt x="49179" y="538617"/>
                  </a:cubicBezTo>
                  <a:close/>
                  <a:moveTo>
                    <a:pt x="52418" y="528330"/>
                  </a:moveTo>
                  <a:cubicBezTo>
                    <a:pt x="53466" y="525187"/>
                    <a:pt x="54418" y="522139"/>
                    <a:pt x="55561" y="519091"/>
                  </a:cubicBezTo>
                  <a:cubicBezTo>
                    <a:pt x="54418" y="522139"/>
                    <a:pt x="53370" y="525282"/>
                    <a:pt x="52418" y="528330"/>
                  </a:cubicBezTo>
                  <a:close/>
                  <a:moveTo>
                    <a:pt x="55752" y="518234"/>
                  </a:moveTo>
                  <a:cubicBezTo>
                    <a:pt x="56799" y="515090"/>
                    <a:pt x="57942" y="512042"/>
                    <a:pt x="59085" y="508899"/>
                  </a:cubicBezTo>
                  <a:cubicBezTo>
                    <a:pt x="57942" y="512042"/>
                    <a:pt x="56799" y="515186"/>
                    <a:pt x="55752" y="518234"/>
                  </a:cubicBezTo>
                  <a:close/>
                  <a:moveTo>
                    <a:pt x="59371" y="508328"/>
                  </a:moveTo>
                  <a:cubicBezTo>
                    <a:pt x="60514" y="505184"/>
                    <a:pt x="61752" y="502041"/>
                    <a:pt x="62895" y="498993"/>
                  </a:cubicBezTo>
                  <a:cubicBezTo>
                    <a:pt x="61657" y="502041"/>
                    <a:pt x="60514" y="505184"/>
                    <a:pt x="59371" y="508328"/>
                  </a:cubicBezTo>
                  <a:close/>
                  <a:moveTo>
                    <a:pt x="63086" y="498517"/>
                  </a:moveTo>
                  <a:cubicBezTo>
                    <a:pt x="64324" y="495374"/>
                    <a:pt x="65562" y="492230"/>
                    <a:pt x="66801" y="489182"/>
                  </a:cubicBezTo>
                  <a:cubicBezTo>
                    <a:pt x="65562" y="492230"/>
                    <a:pt x="64324" y="495374"/>
                    <a:pt x="63086" y="498517"/>
                  </a:cubicBezTo>
                  <a:close/>
                  <a:moveTo>
                    <a:pt x="66991" y="488801"/>
                  </a:moveTo>
                  <a:cubicBezTo>
                    <a:pt x="68325" y="485658"/>
                    <a:pt x="69563" y="482515"/>
                    <a:pt x="70992" y="479467"/>
                  </a:cubicBezTo>
                  <a:cubicBezTo>
                    <a:pt x="69658" y="482515"/>
                    <a:pt x="68325" y="485658"/>
                    <a:pt x="66991" y="48880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E133AB9-BFEA-8D84-303A-D521989C7F02}"/>
                </a:ext>
              </a:extLst>
            </p:cNvPr>
            <p:cNvSpPr/>
            <p:nvPr/>
          </p:nvSpPr>
          <p:spPr>
            <a:xfrm>
              <a:off x="10127388" y="5123203"/>
              <a:ext cx="77306" cy="75522"/>
            </a:xfrm>
            <a:custGeom>
              <a:avLst/>
              <a:gdLst>
                <a:gd name="connsiteX0" fmla="*/ 12283 w 77306"/>
                <a:gd name="connsiteY0" fmla="*/ 6530 h 75522"/>
                <a:gd name="connsiteX1" fmla="*/ 9711 w 77306"/>
                <a:gd name="connsiteY1" fmla="*/ 59680 h 75522"/>
                <a:gd name="connsiteX2" fmla="*/ 63432 w 77306"/>
                <a:gd name="connsiteY2" fmla="*/ 69014 h 75522"/>
                <a:gd name="connsiteX3" fmla="*/ 68671 w 77306"/>
                <a:gd name="connsiteY3" fmla="*/ 16055 h 75522"/>
                <a:gd name="connsiteX4" fmla="*/ 12283 w 77306"/>
                <a:gd name="connsiteY4" fmla="*/ 6530 h 7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06" h="75522">
                  <a:moveTo>
                    <a:pt x="12283" y="6530"/>
                  </a:moveTo>
                  <a:cubicBezTo>
                    <a:pt x="-3338" y="18151"/>
                    <a:pt x="-3909" y="43106"/>
                    <a:pt x="9711" y="59680"/>
                  </a:cubicBezTo>
                  <a:cubicBezTo>
                    <a:pt x="23332" y="76349"/>
                    <a:pt x="47716" y="80539"/>
                    <a:pt x="63432" y="69014"/>
                  </a:cubicBezTo>
                  <a:cubicBezTo>
                    <a:pt x="79244" y="57394"/>
                    <a:pt x="82292" y="32819"/>
                    <a:pt x="68671" y="16055"/>
                  </a:cubicBezTo>
                  <a:cubicBezTo>
                    <a:pt x="54955" y="-613"/>
                    <a:pt x="27999" y="-5186"/>
                    <a:pt x="12283" y="6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4291C0-D3D9-D2BA-0E81-44A77C49AAA5}"/>
                </a:ext>
              </a:extLst>
            </p:cNvPr>
            <p:cNvSpPr/>
            <p:nvPr/>
          </p:nvSpPr>
          <p:spPr>
            <a:xfrm>
              <a:off x="8615356" y="4665393"/>
              <a:ext cx="245393" cy="216088"/>
            </a:xfrm>
            <a:custGeom>
              <a:avLst/>
              <a:gdLst>
                <a:gd name="connsiteX0" fmla="*/ 21556 w 245393"/>
                <a:gd name="connsiteY0" fmla="*/ 201640 h 216088"/>
                <a:gd name="connsiteX1" fmla="*/ 101661 w 245393"/>
                <a:gd name="connsiteY1" fmla="*/ 200593 h 216088"/>
                <a:gd name="connsiteX2" fmla="*/ 223296 w 245393"/>
                <a:gd name="connsiteY2" fmla="*/ 100390 h 216088"/>
                <a:gd name="connsiteX3" fmla="*/ 245394 w 245393"/>
                <a:gd name="connsiteY3" fmla="*/ 55813 h 216088"/>
                <a:gd name="connsiteX4" fmla="*/ 231011 w 245393"/>
                <a:gd name="connsiteY4" fmla="*/ 18379 h 216088"/>
                <a:gd name="connsiteX5" fmla="*/ 159859 w 245393"/>
                <a:gd name="connsiteY5" fmla="*/ 8664 h 216088"/>
                <a:gd name="connsiteX6" fmla="*/ 22890 w 245393"/>
                <a:gd name="connsiteY6" fmla="*/ 107629 h 216088"/>
                <a:gd name="connsiteX7" fmla="*/ 21556 w 245393"/>
                <a:gd name="connsiteY7" fmla="*/ 201640 h 21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393" h="216088">
                  <a:moveTo>
                    <a:pt x="21556" y="201640"/>
                  </a:moveTo>
                  <a:cubicBezTo>
                    <a:pt x="44797" y="221357"/>
                    <a:pt x="78897" y="220786"/>
                    <a:pt x="101661" y="200593"/>
                  </a:cubicBezTo>
                  <a:cubicBezTo>
                    <a:pt x="149477" y="157921"/>
                    <a:pt x="192435" y="123821"/>
                    <a:pt x="223296" y="100390"/>
                  </a:cubicBezTo>
                  <a:cubicBezTo>
                    <a:pt x="237869" y="89341"/>
                    <a:pt x="245394" y="72672"/>
                    <a:pt x="245394" y="55813"/>
                  </a:cubicBezTo>
                  <a:cubicBezTo>
                    <a:pt x="245394" y="42573"/>
                    <a:pt x="240726" y="29143"/>
                    <a:pt x="231011" y="18379"/>
                  </a:cubicBezTo>
                  <a:cubicBezTo>
                    <a:pt x="212723" y="-1718"/>
                    <a:pt x="182719" y="-5909"/>
                    <a:pt x="159859" y="8664"/>
                  </a:cubicBezTo>
                  <a:cubicBezTo>
                    <a:pt x="113758" y="38001"/>
                    <a:pt x="67371" y="72005"/>
                    <a:pt x="22890" y="107629"/>
                  </a:cubicBezTo>
                  <a:cubicBezTo>
                    <a:pt x="-7114" y="131536"/>
                    <a:pt x="-7686" y="176875"/>
                    <a:pt x="21556" y="2016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03D51AE-0CB1-F3F8-5F33-2CE57824AFBA}"/>
                </a:ext>
              </a:extLst>
            </p:cNvPr>
            <p:cNvSpPr/>
            <p:nvPr/>
          </p:nvSpPr>
          <p:spPr>
            <a:xfrm>
              <a:off x="8343955" y="4581842"/>
              <a:ext cx="208578" cy="204683"/>
            </a:xfrm>
            <a:custGeom>
              <a:avLst/>
              <a:gdLst>
                <a:gd name="connsiteX0" fmla="*/ 12350 w 208578"/>
                <a:gd name="connsiteY0" fmla="*/ 123171 h 204683"/>
                <a:gd name="connsiteX1" fmla="*/ 15398 w 208578"/>
                <a:gd name="connsiteY1" fmla="*/ 191370 h 204683"/>
                <a:gd name="connsiteX2" fmla="*/ 83121 w 208578"/>
                <a:gd name="connsiteY2" fmla="*/ 190703 h 204683"/>
                <a:gd name="connsiteX3" fmla="*/ 193230 w 208578"/>
                <a:gd name="connsiteY3" fmla="*/ 85452 h 204683"/>
                <a:gd name="connsiteX4" fmla="*/ 193706 w 208578"/>
                <a:gd name="connsiteY4" fmla="*/ 14681 h 204683"/>
                <a:gd name="connsiteX5" fmla="*/ 192754 w 208578"/>
                <a:gd name="connsiteY5" fmla="*/ 13824 h 204683"/>
                <a:gd name="connsiteX6" fmla="*/ 128269 w 208578"/>
                <a:gd name="connsiteY6" fmla="*/ 10586 h 204683"/>
                <a:gd name="connsiteX7" fmla="*/ 12350 w 208578"/>
                <a:gd name="connsiteY7" fmla="*/ 123171 h 204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8578" h="204683">
                  <a:moveTo>
                    <a:pt x="12350" y="123171"/>
                  </a:moveTo>
                  <a:cubicBezTo>
                    <a:pt x="-5271" y="142983"/>
                    <a:pt x="-3842" y="173177"/>
                    <a:pt x="15398" y="191370"/>
                  </a:cubicBezTo>
                  <a:cubicBezTo>
                    <a:pt x="34543" y="209372"/>
                    <a:pt x="64452" y="209087"/>
                    <a:pt x="83121" y="190703"/>
                  </a:cubicBezTo>
                  <a:cubicBezTo>
                    <a:pt x="114458" y="159938"/>
                    <a:pt x="160845" y="116027"/>
                    <a:pt x="193230" y="85452"/>
                  </a:cubicBezTo>
                  <a:cubicBezTo>
                    <a:pt x="213518" y="66307"/>
                    <a:pt x="213709" y="34112"/>
                    <a:pt x="193706" y="14681"/>
                  </a:cubicBezTo>
                  <a:lnTo>
                    <a:pt x="192754" y="13824"/>
                  </a:lnTo>
                  <a:cubicBezTo>
                    <a:pt x="175132" y="-3321"/>
                    <a:pt x="147510" y="-4654"/>
                    <a:pt x="128269" y="10586"/>
                  </a:cubicBezTo>
                  <a:cubicBezTo>
                    <a:pt x="84264" y="45447"/>
                    <a:pt x="40449" y="91548"/>
                    <a:pt x="12350" y="1231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6244807-BD22-E940-95EE-B3B9A391DA46}"/>
                </a:ext>
              </a:extLst>
            </p:cNvPr>
            <p:cNvSpPr/>
            <p:nvPr/>
          </p:nvSpPr>
          <p:spPr>
            <a:xfrm>
              <a:off x="8333922" y="4371448"/>
              <a:ext cx="127635" cy="127635"/>
            </a:xfrm>
            <a:custGeom>
              <a:avLst/>
              <a:gdLst>
                <a:gd name="connsiteX0" fmla="*/ 127635 w 127635"/>
                <a:gd name="connsiteY0" fmla="*/ 63818 h 127635"/>
                <a:gd name="connsiteX1" fmla="*/ 63818 w 127635"/>
                <a:gd name="connsiteY1" fmla="*/ 127635 h 127635"/>
                <a:gd name="connsiteX2" fmla="*/ 0 w 127635"/>
                <a:gd name="connsiteY2" fmla="*/ 63818 h 127635"/>
                <a:gd name="connsiteX3" fmla="*/ 63818 w 127635"/>
                <a:gd name="connsiteY3" fmla="*/ 0 h 127635"/>
                <a:gd name="connsiteX4" fmla="*/ 127635 w 127635"/>
                <a:gd name="connsiteY4" fmla="*/ 63818 h 127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635" h="127635">
                  <a:moveTo>
                    <a:pt x="127635" y="63818"/>
                  </a:moveTo>
                  <a:cubicBezTo>
                    <a:pt x="127635" y="99063"/>
                    <a:pt x="99063" y="127635"/>
                    <a:pt x="63818" y="127635"/>
                  </a:cubicBezTo>
                  <a:cubicBezTo>
                    <a:pt x="28572" y="127635"/>
                    <a:pt x="0" y="99063"/>
                    <a:pt x="0" y="63818"/>
                  </a:cubicBezTo>
                  <a:cubicBezTo>
                    <a:pt x="0" y="28572"/>
                    <a:pt x="28572" y="0"/>
                    <a:pt x="63818" y="0"/>
                  </a:cubicBezTo>
                  <a:cubicBezTo>
                    <a:pt x="99063" y="0"/>
                    <a:pt x="127635" y="28572"/>
                    <a:pt x="127635" y="638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8A1D82-3509-693B-5662-56DB0696FB5D}"/>
              </a:ext>
            </a:extLst>
          </p:cNvPr>
          <p:cNvGrpSpPr/>
          <p:nvPr/>
        </p:nvGrpSpPr>
        <p:grpSpPr>
          <a:xfrm>
            <a:off x="4789714" y="575236"/>
            <a:ext cx="2612572" cy="976138"/>
            <a:chOff x="9056914" y="-129194"/>
            <a:chExt cx="2639786" cy="98630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F85B812-4856-EEB3-0678-68CE5B5F74FE}"/>
                </a:ext>
              </a:extLst>
            </p:cNvPr>
            <p:cNvSpPr/>
            <p:nvPr/>
          </p:nvSpPr>
          <p:spPr>
            <a:xfrm>
              <a:off x="9056914" y="-129194"/>
              <a:ext cx="2639786" cy="986307"/>
            </a:xfrm>
            <a:prstGeom prst="roundRect">
              <a:avLst>
                <a:gd name="adj" fmla="val 4332"/>
              </a:avLst>
            </a:prstGeom>
            <a:solidFill>
              <a:schemeClr val="bg1"/>
            </a:solidFill>
            <a:ln>
              <a:noFill/>
            </a:ln>
            <a:effectLst>
              <a:outerShdw blurRad="762000" dist="190500" dir="1800000" sx="102000" sy="102000" algn="ctr" rotWithShape="0">
                <a:schemeClr val="tx1">
                  <a:lumMod val="75000"/>
                  <a:lumOff val="25000"/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F7ACA41A-FC91-C514-AAAB-E7A79A534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83280" y="194033"/>
              <a:ext cx="2187054" cy="33985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531E1F6-68C7-644F-0996-ECADD88E2320}"/>
              </a:ext>
            </a:extLst>
          </p:cNvPr>
          <p:cNvSpPr txBox="1"/>
          <p:nvPr/>
        </p:nvSpPr>
        <p:spPr>
          <a:xfrm>
            <a:off x="1741714" y="2633671"/>
            <a:ext cx="8708572" cy="18620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ctr">
              <a:lnSpc>
                <a:spcPct val="100000"/>
              </a:lnSpc>
              <a:spcAft>
                <a:spcPts val="0"/>
              </a:spcAft>
            </a:pPr>
            <a:r>
              <a:rPr lang="en-US" sz="11500" dirty="0">
                <a:latin typeface="+mj-lt"/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37E3F-E0B0-33DA-06E3-8EFF936DA2B3}"/>
              </a:ext>
            </a:extLst>
          </p:cNvPr>
          <p:cNvSpPr txBox="1"/>
          <p:nvPr/>
        </p:nvSpPr>
        <p:spPr>
          <a:xfrm>
            <a:off x="2945720" y="4183838"/>
            <a:ext cx="6300560" cy="3939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ctr">
              <a:spcAft>
                <a:spcPts val="800"/>
              </a:spcAft>
            </a:pPr>
            <a:r>
              <a:rPr lang="en-US" sz="1600" dirty="0">
                <a:latin typeface="+mj-lt"/>
              </a:rPr>
              <a:t>BlueSky: </a:t>
            </a:r>
            <a:r>
              <a:rPr lang="en-US" sz="1600" dirty="0" err="1">
                <a:latin typeface="+mj-lt"/>
              </a:rPr>
              <a:t>kevindockx.bsky.social</a:t>
            </a:r>
            <a:r>
              <a:rPr lang="en-US" sz="1600" dirty="0">
                <a:latin typeface="+mj-lt"/>
              </a:rPr>
              <a:t>, X: @KevinDockx</a:t>
            </a:r>
          </a:p>
        </p:txBody>
      </p:sp>
    </p:spTree>
    <p:extLst>
      <p:ext uri="{BB962C8B-B14F-4D97-AF65-F5344CB8AC3E}">
        <p14:creationId xmlns:p14="http://schemas.microsoft.com/office/powerpoint/2010/main" val="33746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6DCA7-DF48-66B0-88F7-39D767E18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306F8D-5696-CC9E-A1AB-2B4501EB1CE5}"/>
              </a:ext>
            </a:extLst>
          </p:cNvPr>
          <p:cNvSpPr txBox="1"/>
          <p:nvPr/>
        </p:nvSpPr>
        <p:spPr>
          <a:xfrm>
            <a:off x="469557" y="336455"/>
            <a:ext cx="570882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Architecting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Your System 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464A55B-0299-1862-E22E-B2A0740C0E4C}"/>
              </a:ext>
            </a:extLst>
          </p:cNvPr>
          <p:cNvGrpSpPr/>
          <p:nvPr/>
        </p:nvGrpSpPr>
        <p:grpSpPr>
          <a:xfrm>
            <a:off x="555000" y="1344840"/>
            <a:ext cx="5590440" cy="4489560"/>
            <a:chOff x="138440" y="1080680"/>
            <a:chExt cx="5590440" cy="44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7E011B8-B97F-81B0-0718-40FCF4454187}"/>
                    </a:ext>
                  </a:extLst>
                </p14:cNvPr>
                <p14:cNvContentPartPr/>
                <p14:nvPr/>
              </p14:nvContentPartPr>
              <p14:xfrm>
                <a:off x="1096760" y="1805360"/>
                <a:ext cx="3653280" cy="35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7E011B8-B97F-81B0-0718-40FCF44541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8120" y="1796360"/>
                  <a:ext cx="3670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D59C2DA-66B6-C05A-029A-14AA42A83F61}"/>
                    </a:ext>
                  </a:extLst>
                </p14:cNvPr>
                <p14:cNvContentPartPr/>
                <p14:nvPr/>
              </p14:nvContentPartPr>
              <p14:xfrm>
                <a:off x="827840" y="2185160"/>
                <a:ext cx="58320" cy="2569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D59C2DA-66B6-C05A-029A-14AA42A83F6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8840" y="2176160"/>
                  <a:ext cx="75960" cy="258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FCE0742-9474-9DEE-52AA-A3F95051882A}"/>
                    </a:ext>
                  </a:extLst>
                </p14:cNvPr>
                <p14:cNvContentPartPr/>
                <p14:nvPr/>
              </p14:nvContentPartPr>
              <p14:xfrm>
                <a:off x="4899800" y="1984640"/>
                <a:ext cx="122040" cy="2691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FCE0742-9474-9DEE-52AA-A3F9505188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91160" y="1975640"/>
                  <a:ext cx="139680" cy="270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AFDB870-A28B-70B5-8AF0-3381E039E6B7}"/>
                    </a:ext>
                  </a:extLst>
                </p14:cNvPr>
                <p14:cNvContentPartPr/>
                <p14:nvPr/>
              </p14:nvContentPartPr>
              <p14:xfrm>
                <a:off x="1443080" y="4887680"/>
                <a:ext cx="153000" cy="1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AFDB870-A28B-70B5-8AF0-3381E039E6B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34080" y="4878680"/>
                  <a:ext cx="170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CA720B3-BFB2-EA61-31AE-25705C6FE665}"/>
                    </a:ext>
                  </a:extLst>
                </p14:cNvPr>
                <p14:cNvContentPartPr/>
                <p14:nvPr/>
              </p14:nvContentPartPr>
              <p14:xfrm>
                <a:off x="1165880" y="4813880"/>
                <a:ext cx="3373200" cy="123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CA720B3-BFB2-EA61-31AE-25705C6FE66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57240" y="4804880"/>
                  <a:ext cx="3390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6EB17DA-6E91-0282-57F9-E0B18A60E1CE}"/>
                    </a:ext>
                  </a:extLst>
                </p14:cNvPr>
                <p14:cNvContentPartPr/>
                <p14:nvPr/>
              </p14:nvContentPartPr>
              <p14:xfrm>
                <a:off x="1208360" y="1416920"/>
                <a:ext cx="233640" cy="214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6EB17DA-6E91-0282-57F9-E0B18A60E1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99720" y="1408280"/>
                  <a:ext cx="251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F1218E-591D-FA33-3EE1-E88299E0C229}"/>
                    </a:ext>
                  </a:extLst>
                </p14:cNvPr>
                <p14:cNvContentPartPr/>
                <p14:nvPr/>
              </p14:nvContentPartPr>
              <p14:xfrm>
                <a:off x="1438760" y="1080680"/>
                <a:ext cx="226440" cy="55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F1218E-591D-FA33-3EE1-E88299E0C2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30120" y="1072040"/>
                  <a:ext cx="24408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17C69A1-9786-DA15-E69E-881C6D7D2643}"/>
                    </a:ext>
                  </a:extLst>
                </p14:cNvPr>
                <p14:cNvContentPartPr/>
                <p14:nvPr/>
              </p14:nvContentPartPr>
              <p14:xfrm>
                <a:off x="1745840" y="1446800"/>
                <a:ext cx="141480" cy="171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17C69A1-9786-DA15-E69E-881C6D7D26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36840" y="1438160"/>
                  <a:ext cx="159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19D98E7-FA8B-13AA-F462-22994C10A33E}"/>
                    </a:ext>
                  </a:extLst>
                </p14:cNvPr>
                <p14:cNvContentPartPr/>
                <p14:nvPr/>
              </p14:nvContentPartPr>
              <p14:xfrm>
                <a:off x="1894160" y="1454360"/>
                <a:ext cx="57240" cy="171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19D98E7-FA8B-13AA-F462-22994C10A33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85520" y="1445360"/>
                  <a:ext cx="74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2E9222E-FC98-A0C6-D02C-F54EFC12D443}"/>
                    </a:ext>
                  </a:extLst>
                </p14:cNvPr>
                <p14:cNvContentPartPr/>
                <p14:nvPr/>
              </p14:nvContentPartPr>
              <p14:xfrm>
                <a:off x="1987040" y="1432760"/>
                <a:ext cx="178200" cy="191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2E9222E-FC98-A0C6-D02C-F54EFC12D4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8400" y="1423760"/>
                  <a:ext cx="195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937F270-0374-06B0-6A9D-0B3F9434D59F}"/>
                    </a:ext>
                  </a:extLst>
                </p14:cNvPr>
                <p14:cNvContentPartPr/>
                <p14:nvPr/>
              </p14:nvContentPartPr>
              <p14:xfrm>
                <a:off x="2160200" y="1477040"/>
                <a:ext cx="101520" cy="160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937F270-0374-06B0-6A9D-0B3F9434D5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51200" y="1468400"/>
                  <a:ext cx="119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3E8D57F-877E-A9E2-18E8-E60673ABD25B}"/>
                    </a:ext>
                  </a:extLst>
                </p14:cNvPr>
                <p14:cNvContentPartPr/>
                <p14:nvPr/>
              </p14:nvContentPartPr>
              <p14:xfrm>
                <a:off x="2252720" y="1467320"/>
                <a:ext cx="48240" cy="171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3E8D57F-877E-A9E2-18E8-E60673ABD25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43720" y="1458680"/>
                  <a:ext cx="65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E459A6-A913-368A-6CD2-B4161A0E1709}"/>
                    </a:ext>
                  </a:extLst>
                </p14:cNvPr>
                <p14:cNvContentPartPr/>
                <p14:nvPr/>
              </p14:nvContentPartPr>
              <p14:xfrm>
                <a:off x="2338760" y="1483160"/>
                <a:ext cx="214560" cy="212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E459A6-A913-368A-6CD2-B4161A0E17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29760" y="1474160"/>
                  <a:ext cx="232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BCD8F50-32E7-A5BC-4FA1-E3B0D7FD7299}"/>
                    </a:ext>
                  </a:extLst>
                </p14:cNvPr>
                <p14:cNvContentPartPr/>
                <p14:nvPr/>
              </p14:nvContentPartPr>
              <p14:xfrm>
                <a:off x="2545760" y="1113440"/>
                <a:ext cx="190080" cy="555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BCD8F50-32E7-A5BC-4FA1-E3B0D7FD72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37120" y="1104800"/>
                  <a:ext cx="2077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ECAAA06-4334-8494-F5C1-A9743E4B282E}"/>
                    </a:ext>
                  </a:extLst>
                </p14:cNvPr>
                <p14:cNvContentPartPr/>
                <p14:nvPr/>
              </p14:nvContentPartPr>
              <p14:xfrm>
                <a:off x="2752760" y="1439240"/>
                <a:ext cx="154440" cy="229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ECAAA06-4334-8494-F5C1-A9743E4B282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44120" y="1430600"/>
                  <a:ext cx="172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AA8D438-76FA-EFEB-66A3-C55AA5D5825C}"/>
                    </a:ext>
                  </a:extLst>
                </p14:cNvPr>
                <p14:cNvContentPartPr/>
                <p14:nvPr/>
              </p14:nvContentPartPr>
              <p14:xfrm>
                <a:off x="2950400" y="1469480"/>
                <a:ext cx="104400" cy="143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AA8D438-76FA-EFEB-66A3-C55AA5D5825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41400" y="1460840"/>
                  <a:ext cx="122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B05C59B-3828-8F4C-B473-76088E392880}"/>
                    </a:ext>
                  </a:extLst>
                </p14:cNvPr>
                <p14:cNvContentPartPr/>
                <p14:nvPr/>
              </p14:nvContentPartPr>
              <p14:xfrm>
                <a:off x="3111320" y="1487480"/>
                <a:ext cx="37080" cy="141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B05C59B-3828-8F4C-B473-76088E39288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02680" y="1478840"/>
                  <a:ext cx="54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BA2F660-426A-7377-B3E2-958E1C6B0548}"/>
                    </a:ext>
                  </a:extLst>
                </p14:cNvPr>
                <p14:cNvContentPartPr/>
                <p14:nvPr/>
              </p14:nvContentPartPr>
              <p14:xfrm>
                <a:off x="3221120" y="1457960"/>
                <a:ext cx="144720" cy="171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BA2F660-426A-7377-B3E2-958E1C6B05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12120" y="1448960"/>
                  <a:ext cx="162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D77EFEC-7DAA-F7E2-9517-7DA9EC64F4CC}"/>
                    </a:ext>
                  </a:extLst>
                </p14:cNvPr>
                <p14:cNvContentPartPr/>
                <p14:nvPr/>
              </p14:nvContentPartPr>
              <p14:xfrm>
                <a:off x="3490760" y="1159880"/>
                <a:ext cx="191520" cy="422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D77EFEC-7DAA-F7E2-9517-7DA9EC64F4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81760" y="1150880"/>
                  <a:ext cx="2091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10C250A-9FE4-E488-C7D9-60DE09F9BE9D}"/>
                    </a:ext>
                  </a:extLst>
                </p14:cNvPr>
                <p14:cNvContentPartPr/>
                <p14:nvPr/>
              </p14:nvContentPartPr>
              <p14:xfrm>
                <a:off x="3745640" y="1485680"/>
                <a:ext cx="44640" cy="140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10C250A-9FE4-E488-C7D9-60DE09F9BE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36640" y="1476680"/>
                  <a:ext cx="62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81D2401-90AA-7A12-47DC-2D739DD8675B}"/>
                    </a:ext>
                  </a:extLst>
                </p14:cNvPr>
                <p14:cNvContentPartPr/>
                <p14:nvPr/>
              </p14:nvContentPartPr>
              <p14:xfrm>
                <a:off x="3903680" y="1444640"/>
                <a:ext cx="174600" cy="18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81D2401-90AA-7A12-47DC-2D739DD867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94680" y="1436000"/>
                  <a:ext cx="192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2A2F385-D3D4-745E-13F7-A76AFFC3D56D}"/>
                    </a:ext>
                  </a:extLst>
                </p14:cNvPr>
                <p14:cNvContentPartPr/>
                <p14:nvPr/>
              </p14:nvContentPartPr>
              <p14:xfrm>
                <a:off x="4026440" y="1433120"/>
                <a:ext cx="215280" cy="270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2A2F385-D3D4-745E-13F7-A76AFFC3D56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17800" y="1424480"/>
                  <a:ext cx="2329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DB1F77-A28B-AF57-1C48-AA6AE2B05025}"/>
                    </a:ext>
                  </a:extLst>
                </p14:cNvPr>
                <p14:cNvContentPartPr/>
                <p14:nvPr/>
              </p14:nvContentPartPr>
              <p14:xfrm>
                <a:off x="3154160" y="1366520"/>
                <a:ext cx="37440" cy="24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7DB1F77-A28B-AF57-1C48-AA6AE2B050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5520" y="1357880"/>
                  <a:ext cx="55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782B3A0-EB0D-3D82-84FE-F057DB4A4515}"/>
                    </a:ext>
                  </a:extLst>
                </p14:cNvPr>
                <p14:cNvContentPartPr/>
                <p14:nvPr/>
              </p14:nvContentPartPr>
              <p14:xfrm>
                <a:off x="3817280" y="1358600"/>
                <a:ext cx="23400" cy="14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782B3A0-EB0D-3D82-84FE-F057DB4A451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08280" y="1349960"/>
                  <a:ext cx="41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5ED12CE-BBE3-57F8-DAA3-E87752F69823}"/>
                    </a:ext>
                  </a:extLst>
                </p14:cNvPr>
                <p14:cNvContentPartPr/>
                <p14:nvPr/>
              </p14:nvContentPartPr>
              <p14:xfrm>
                <a:off x="396560" y="3440840"/>
                <a:ext cx="193680" cy="133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5ED12CE-BBE3-57F8-DAA3-E87752F6982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7560" y="3432200"/>
                  <a:ext cx="2113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2ED13B4-F50C-89AA-DBC0-EDA9FB19EFE6}"/>
                    </a:ext>
                  </a:extLst>
                </p14:cNvPr>
                <p14:cNvContentPartPr/>
                <p14:nvPr/>
              </p14:nvContentPartPr>
              <p14:xfrm>
                <a:off x="444080" y="3321680"/>
                <a:ext cx="230760" cy="30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2ED13B4-F50C-89AA-DBC0-EDA9FB19EFE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5080" y="3313040"/>
                  <a:ext cx="248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C5C3C7-BFFA-B626-EE51-127DF0D5BE72}"/>
                    </a:ext>
                  </a:extLst>
                </p14:cNvPr>
                <p14:cNvContentPartPr/>
                <p14:nvPr/>
              </p14:nvContentPartPr>
              <p14:xfrm>
                <a:off x="473240" y="3049160"/>
                <a:ext cx="186480" cy="150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C5C3C7-BFFA-B626-EE51-127DF0D5BE7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4240" y="3040520"/>
                  <a:ext cx="204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86F81FA-3198-5431-8EF3-8618E8298767}"/>
                    </a:ext>
                  </a:extLst>
                </p14:cNvPr>
                <p14:cNvContentPartPr/>
                <p14:nvPr/>
              </p14:nvContentPartPr>
              <p14:xfrm>
                <a:off x="476120" y="2814080"/>
                <a:ext cx="199080" cy="183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86F81FA-3198-5431-8EF3-8618E82987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7480" y="2805080"/>
                  <a:ext cx="216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899D6A-0715-0C06-7048-E1C168BE52CE}"/>
                    </a:ext>
                  </a:extLst>
                </p14:cNvPr>
                <p14:cNvContentPartPr/>
                <p14:nvPr/>
              </p14:nvContentPartPr>
              <p14:xfrm>
                <a:off x="431840" y="2570000"/>
                <a:ext cx="218880" cy="322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899D6A-0715-0C06-7048-E1C168BE52C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2840" y="2561360"/>
                  <a:ext cx="2365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5D495B7-7D99-57A1-A57F-C9FC4AB1766A}"/>
                    </a:ext>
                  </a:extLst>
                </p14:cNvPr>
                <p14:cNvContentPartPr/>
                <p14:nvPr/>
              </p14:nvContentPartPr>
              <p14:xfrm>
                <a:off x="310520" y="3293600"/>
                <a:ext cx="17640" cy="24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5D495B7-7D99-57A1-A57F-C9FC4AB1766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1520" y="3284960"/>
                  <a:ext cx="35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38A18AA-97DC-3955-105F-7F5BD0ECBA47}"/>
                    </a:ext>
                  </a:extLst>
                </p14:cNvPr>
                <p14:cNvContentPartPr/>
                <p14:nvPr/>
              </p14:nvContentPartPr>
              <p14:xfrm>
                <a:off x="451280" y="4346240"/>
                <a:ext cx="240840" cy="17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38A18AA-97DC-3955-105F-7F5BD0ECBA4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2640" y="4337240"/>
                  <a:ext cx="258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20BADF6-5F71-9A0B-11E6-3FB8A101780C}"/>
                    </a:ext>
                  </a:extLst>
                </p14:cNvPr>
                <p14:cNvContentPartPr/>
                <p14:nvPr/>
              </p14:nvContentPartPr>
              <p14:xfrm>
                <a:off x="138440" y="4309880"/>
                <a:ext cx="537120" cy="30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20BADF6-5F71-9A0B-11E6-3FB8A10178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9440" y="4300880"/>
                  <a:ext cx="554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87FA6BF-4204-4A5D-410A-739A1E40752E}"/>
                    </a:ext>
                  </a:extLst>
                </p14:cNvPr>
                <p14:cNvContentPartPr/>
                <p14:nvPr/>
              </p14:nvContentPartPr>
              <p14:xfrm>
                <a:off x="447320" y="4057880"/>
                <a:ext cx="200880" cy="163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87FA6BF-4204-4A5D-410A-739A1E40752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8680" y="4048880"/>
                  <a:ext cx="218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11C1D2B-C20C-B5F7-C5D1-076CA973D66D}"/>
                    </a:ext>
                  </a:extLst>
                </p14:cNvPr>
                <p14:cNvContentPartPr/>
                <p14:nvPr/>
              </p14:nvContentPartPr>
              <p14:xfrm>
                <a:off x="496640" y="3805880"/>
                <a:ext cx="143640" cy="20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11C1D2B-C20C-B5F7-C5D1-076CA973D6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7640" y="3796880"/>
                  <a:ext cx="161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4B8E82D-5862-F201-869F-4D18641AB7B8}"/>
                    </a:ext>
                  </a:extLst>
                </p14:cNvPr>
                <p14:cNvContentPartPr/>
                <p14:nvPr/>
              </p14:nvContentPartPr>
              <p14:xfrm>
                <a:off x="454160" y="3771320"/>
                <a:ext cx="167400" cy="14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4B8E82D-5862-F201-869F-4D18641AB7B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5520" y="3762320"/>
                  <a:ext cx="185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D8EF0F4-1201-2A71-EC40-289E309B893E}"/>
                    </a:ext>
                  </a:extLst>
                </p14:cNvPr>
                <p14:cNvContentPartPr/>
                <p14:nvPr/>
              </p14:nvContentPartPr>
              <p14:xfrm>
                <a:off x="345080" y="3721640"/>
                <a:ext cx="17640" cy="35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D8EF0F4-1201-2A71-EC40-289E309B893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6440" y="3712640"/>
                  <a:ext cx="352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FB884CC-4D3C-188D-C50C-D41F1F0D317A}"/>
                    </a:ext>
                  </a:extLst>
                </p14:cNvPr>
                <p14:cNvContentPartPr/>
                <p14:nvPr/>
              </p14:nvContentPartPr>
              <p14:xfrm>
                <a:off x="5206520" y="4452800"/>
                <a:ext cx="522360" cy="324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FB884CC-4D3C-188D-C50C-D41F1F0D317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97880" y="4443800"/>
                  <a:ext cx="5400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EA050FC-5B5D-E4CD-E2BA-5D994F42E738}"/>
                    </a:ext>
                  </a:extLst>
                </p14:cNvPr>
                <p14:cNvContentPartPr/>
                <p14:nvPr/>
              </p14:nvContentPartPr>
              <p14:xfrm>
                <a:off x="5201480" y="4154720"/>
                <a:ext cx="209520" cy="165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EA050FC-5B5D-E4CD-E2BA-5D994F42E73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92480" y="4145720"/>
                  <a:ext cx="227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AFB5F91-A995-88D9-2A90-C3A09044AF50}"/>
                    </a:ext>
                  </a:extLst>
                </p14:cNvPr>
                <p14:cNvContentPartPr/>
                <p14:nvPr/>
              </p14:nvContentPartPr>
              <p14:xfrm>
                <a:off x="5259800" y="4019360"/>
                <a:ext cx="122040" cy="7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AFB5F91-A995-88D9-2A90-C3A09044AF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51160" y="4010360"/>
                  <a:ext cx="139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523DDC3-8518-4E02-C5CA-975A24D1B6FE}"/>
                    </a:ext>
                  </a:extLst>
                </p14:cNvPr>
                <p14:cNvContentPartPr/>
                <p14:nvPr/>
              </p14:nvContentPartPr>
              <p14:xfrm>
                <a:off x="5197160" y="3787880"/>
                <a:ext cx="173520" cy="122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523DDC3-8518-4E02-C5CA-975A24D1B6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88520" y="3778880"/>
                  <a:ext cx="191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DA3B91D-8417-FA83-7A5C-3DBBBC9FB6AE}"/>
                    </a:ext>
                  </a:extLst>
                </p14:cNvPr>
                <p14:cNvContentPartPr/>
                <p14:nvPr/>
              </p14:nvContentPartPr>
              <p14:xfrm>
                <a:off x="4948400" y="3521480"/>
                <a:ext cx="444600" cy="252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DA3B91D-8417-FA83-7A5C-3DBBBC9FB6A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39760" y="3512840"/>
                  <a:ext cx="4622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2148D59-BB3A-50A8-FC78-EFDC043EAA18}"/>
                    </a:ext>
                  </a:extLst>
                </p14:cNvPr>
                <p14:cNvContentPartPr/>
                <p14:nvPr/>
              </p14:nvContentPartPr>
              <p14:xfrm>
                <a:off x="4967480" y="3426800"/>
                <a:ext cx="468720" cy="44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2148D59-BB3A-50A8-FC78-EFDC043EAA1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58480" y="3418160"/>
                  <a:ext cx="486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F4B208D-6096-13FD-A35E-DF93852AEEAD}"/>
                    </a:ext>
                  </a:extLst>
                </p14:cNvPr>
                <p14:cNvContentPartPr/>
                <p14:nvPr/>
              </p14:nvContentPartPr>
              <p14:xfrm>
                <a:off x="5240360" y="3318080"/>
                <a:ext cx="167760" cy="33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F4B208D-6096-13FD-A35E-DF93852AEEA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31720" y="3309080"/>
                  <a:ext cx="185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0F91CFA-E5FE-CE1C-7D84-B7AB56CAF2E8}"/>
                    </a:ext>
                  </a:extLst>
                </p14:cNvPr>
                <p14:cNvContentPartPr/>
                <p14:nvPr/>
              </p14:nvContentPartPr>
              <p14:xfrm>
                <a:off x="5239280" y="3041960"/>
                <a:ext cx="155880" cy="179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0F91CFA-E5FE-CE1C-7D84-B7AB56CAF2E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30640" y="3032960"/>
                  <a:ext cx="173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051623B-475F-7EF4-6B47-898BD5819F86}"/>
                    </a:ext>
                  </a:extLst>
                </p14:cNvPr>
                <p14:cNvContentPartPr/>
                <p14:nvPr/>
              </p14:nvContentPartPr>
              <p14:xfrm>
                <a:off x="5222000" y="2806160"/>
                <a:ext cx="182160" cy="196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051623B-475F-7EF4-6B47-898BD5819F8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13360" y="2797160"/>
                  <a:ext cx="199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8DF2B0B-94E5-1738-B343-E196E84CFCC9}"/>
                    </a:ext>
                  </a:extLst>
                </p14:cNvPr>
                <p14:cNvContentPartPr/>
                <p14:nvPr/>
              </p14:nvContentPartPr>
              <p14:xfrm>
                <a:off x="5246120" y="2762600"/>
                <a:ext cx="185400" cy="205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8DF2B0B-94E5-1738-B343-E196E84CFCC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37120" y="2753600"/>
                  <a:ext cx="203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D5BF603-44B4-EB84-6180-22ECE0B3AC15}"/>
                    </a:ext>
                  </a:extLst>
                </p14:cNvPr>
                <p14:cNvContentPartPr/>
                <p14:nvPr/>
              </p14:nvContentPartPr>
              <p14:xfrm>
                <a:off x="5159360" y="3984080"/>
                <a:ext cx="18000" cy="15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D5BF603-44B4-EB84-6180-22ECE0B3AC1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50720" y="3975080"/>
                  <a:ext cx="356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499EC66-F0AE-3716-1778-70B85D631E57}"/>
                    </a:ext>
                  </a:extLst>
                </p14:cNvPr>
                <p14:cNvContentPartPr/>
                <p14:nvPr/>
              </p14:nvContentPartPr>
              <p14:xfrm>
                <a:off x="5143160" y="3293600"/>
                <a:ext cx="18000" cy="8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499EC66-F0AE-3716-1778-70B85D631E5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34520" y="3284600"/>
                  <a:ext cx="35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E31C319-6917-A118-2DD7-74CF1D7E4F8F}"/>
                    </a:ext>
                  </a:extLst>
                </p14:cNvPr>
                <p14:cNvContentPartPr/>
                <p14:nvPr/>
              </p14:nvContentPartPr>
              <p14:xfrm>
                <a:off x="1422560" y="5278640"/>
                <a:ext cx="155880" cy="291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E31C319-6917-A118-2DD7-74CF1D7E4F8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13920" y="5269640"/>
                  <a:ext cx="1735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2DAEFA8-7FF1-29EE-1A8C-60F9DF5C48E3}"/>
                    </a:ext>
                  </a:extLst>
                </p14:cNvPr>
                <p14:cNvContentPartPr/>
                <p14:nvPr/>
              </p14:nvContentPartPr>
              <p14:xfrm>
                <a:off x="1673840" y="5011160"/>
                <a:ext cx="48240" cy="533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2DAEFA8-7FF1-29EE-1A8C-60F9DF5C48E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64840" y="5002520"/>
                  <a:ext cx="6588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0811135-B7A6-B8A2-12CC-CCAEC52CB512}"/>
                    </a:ext>
                  </a:extLst>
                </p14:cNvPr>
                <p14:cNvContentPartPr/>
                <p14:nvPr/>
              </p14:nvContentPartPr>
              <p14:xfrm>
                <a:off x="1661960" y="5219240"/>
                <a:ext cx="155160" cy="90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0811135-B7A6-B8A2-12CC-CCAEC52CB51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52960" y="5210600"/>
                  <a:ext cx="1728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A20D0AD-BE44-9D77-EDCA-347737C42AB1}"/>
                    </a:ext>
                  </a:extLst>
                </p14:cNvPr>
                <p14:cNvContentPartPr/>
                <p14:nvPr/>
              </p14:nvContentPartPr>
              <p14:xfrm>
                <a:off x="1847000" y="5389520"/>
                <a:ext cx="105840" cy="99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A20D0AD-BE44-9D77-EDCA-347737C42AB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38360" y="5380880"/>
                  <a:ext cx="1234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0CAB871-10AC-89E5-1B0B-EDD234E5634A}"/>
                    </a:ext>
                  </a:extLst>
                </p14:cNvPr>
                <p14:cNvContentPartPr/>
                <p14:nvPr/>
              </p14:nvContentPartPr>
              <p14:xfrm>
                <a:off x="2011520" y="5390240"/>
                <a:ext cx="126720" cy="95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0CAB871-10AC-89E5-1B0B-EDD234E5634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02880" y="5381600"/>
                  <a:ext cx="144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C7E903E-F74B-2416-098E-80010BCE21BA}"/>
                    </a:ext>
                  </a:extLst>
                </p14:cNvPr>
                <p14:cNvContentPartPr/>
                <p14:nvPr/>
              </p14:nvContentPartPr>
              <p14:xfrm>
                <a:off x="2280800" y="5347760"/>
                <a:ext cx="190080" cy="159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C7E903E-F74B-2416-098E-80010BCE21B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271800" y="5339120"/>
                  <a:ext cx="207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6929580-0692-9383-FBD0-B26636D6B8AA}"/>
                    </a:ext>
                  </a:extLst>
                </p14:cNvPr>
                <p14:cNvContentPartPr/>
                <p14:nvPr/>
              </p14:nvContentPartPr>
              <p14:xfrm>
                <a:off x="2486720" y="5052560"/>
                <a:ext cx="135720" cy="396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6929580-0692-9383-FBD0-B26636D6B8A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77720" y="5043920"/>
                  <a:ext cx="1533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D772702-F170-B7FA-E7B3-AF25BF3208BB}"/>
                    </a:ext>
                  </a:extLst>
                </p14:cNvPr>
                <p14:cNvContentPartPr/>
                <p14:nvPr/>
              </p14:nvContentPartPr>
              <p14:xfrm>
                <a:off x="2690840" y="5354240"/>
                <a:ext cx="119160" cy="117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D772702-F170-B7FA-E7B3-AF25BF3208B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81840" y="5345600"/>
                  <a:ext cx="136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FDCFE0D-ACEC-22DA-C4F3-F7FF1D1F6008}"/>
                    </a:ext>
                  </a:extLst>
                </p14:cNvPr>
                <p14:cNvContentPartPr/>
                <p14:nvPr/>
              </p14:nvContentPartPr>
              <p14:xfrm>
                <a:off x="2955800" y="5313200"/>
                <a:ext cx="88200" cy="136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FDCFE0D-ACEC-22DA-C4F3-F7FF1D1F600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46800" y="5304560"/>
                  <a:ext cx="1058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0A08816-1B3C-513A-C970-161B885977C8}"/>
                    </a:ext>
                  </a:extLst>
                </p14:cNvPr>
                <p14:cNvContentPartPr/>
                <p14:nvPr/>
              </p14:nvContentPartPr>
              <p14:xfrm>
                <a:off x="3096200" y="5263160"/>
                <a:ext cx="240840" cy="219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0A08816-1B3C-513A-C970-161B885977C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87560" y="5254520"/>
                  <a:ext cx="2584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172FEFE-2159-1C4A-D683-C87C6C5E55AF}"/>
                    </a:ext>
                  </a:extLst>
                </p14:cNvPr>
                <p14:cNvContentPartPr/>
                <p14:nvPr/>
              </p14:nvContentPartPr>
              <p14:xfrm>
                <a:off x="1128080" y="1707440"/>
                <a:ext cx="18000" cy="2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172FEFE-2159-1C4A-D683-C87C6C5E55A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19080" y="1698440"/>
                  <a:ext cx="35640" cy="2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8180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0301C-B9CA-2E78-01CD-D79905A55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792857-3B3B-D9DC-C71E-E6E6732DE197}"/>
              </a:ext>
            </a:extLst>
          </p:cNvPr>
          <p:cNvSpPr txBox="1"/>
          <p:nvPr/>
        </p:nvSpPr>
        <p:spPr>
          <a:xfrm>
            <a:off x="469557" y="336455"/>
            <a:ext cx="570882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Architecting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Your System 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968635A-8D24-18A9-C49E-DDCC2D0A21A0}"/>
              </a:ext>
            </a:extLst>
          </p:cNvPr>
          <p:cNvGrpSpPr/>
          <p:nvPr/>
        </p:nvGrpSpPr>
        <p:grpSpPr>
          <a:xfrm>
            <a:off x="555000" y="1344840"/>
            <a:ext cx="5590440" cy="4489560"/>
            <a:chOff x="138440" y="1080680"/>
            <a:chExt cx="5590440" cy="44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3A6CED-2DF1-FFA3-E501-5C179AAF5A1D}"/>
                    </a:ext>
                  </a:extLst>
                </p14:cNvPr>
                <p14:cNvContentPartPr/>
                <p14:nvPr/>
              </p14:nvContentPartPr>
              <p14:xfrm>
                <a:off x="1096760" y="1805360"/>
                <a:ext cx="3653280" cy="35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3A6CED-2DF1-FFA3-E501-5C179AAF5A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8120" y="1796360"/>
                  <a:ext cx="3670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0235EF-F2A0-51F5-5D0E-FAA739D74FF3}"/>
                    </a:ext>
                  </a:extLst>
                </p14:cNvPr>
                <p14:cNvContentPartPr/>
                <p14:nvPr/>
              </p14:nvContentPartPr>
              <p14:xfrm>
                <a:off x="827840" y="2185160"/>
                <a:ext cx="58320" cy="2569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0235EF-F2A0-51F5-5D0E-FAA739D74FF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8840" y="2176160"/>
                  <a:ext cx="75960" cy="258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06A5941-DDC9-60CC-42D4-9881E38E215F}"/>
                    </a:ext>
                  </a:extLst>
                </p14:cNvPr>
                <p14:cNvContentPartPr/>
                <p14:nvPr/>
              </p14:nvContentPartPr>
              <p14:xfrm>
                <a:off x="4899800" y="1984640"/>
                <a:ext cx="122040" cy="2691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06A5941-DDC9-60CC-42D4-9881E38E21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91160" y="1975640"/>
                  <a:ext cx="139680" cy="270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EB275E4-7054-9803-8E90-AE985C1F26C0}"/>
                    </a:ext>
                  </a:extLst>
                </p14:cNvPr>
                <p14:cNvContentPartPr/>
                <p14:nvPr/>
              </p14:nvContentPartPr>
              <p14:xfrm>
                <a:off x="1443080" y="4887680"/>
                <a:ext cx="153000" cy="1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EB275E4-7054-9803-8E90-AE985C1F26C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34080" y="4878680"/>
                  <a:ext cx="170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3182E70-60EF-EF47-7E48-392230892827}"/>
                    </a:ext>
                  </a:extLst>
                </p14:cNvPr>
                <p14:cNvContentPartPr/>
                <p14:nvPr/>
              </p14:nvContentPartPr>
              <p14:xfrm>
                <a:off x="1165880" y="4813880"/>
                <a:ext cx="3373200" cy="123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3182E70-60EF-EF47-7E48-39223089282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57240" y="4804880"/>
                  <a:ext cx="3390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0C19134-7ECE-F6D0-E9CA-BB98964F1740}"/>
                    </a:ext>
                  </a:extLst>
                </p14:cNvPr>
                <p14:cNvContentPartPr/>
                <p14:nvPr/>
              </p14:nvContentPartPr>
              <p14:xfrm>
                <a:off x="1208360" y="1416920"/>
                <a:ext cx="233640" cy="214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0C19134-7ECE-F6D0-E9CA-BB98964F174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99720" y="1408280"/>
                  <a:ext cx="251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3F07FCB-0826-6441-9287-EF86DB45DD8C}"/>
                    </a:ext>
                  </a:extLst>
                </p14:cNvPr>
                <p14:cNvContentPartPr/>
                <p14:nvPr/>
              </p14:nvContentPartPr>
              <p14:xfrm>
                <a:off x="1438760" y="1080680"/>
                <a:ext cx="226440" cy="55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3F07FCB-0826-6441-9287-EF86DB45DD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30120" y="1072040"/>
                  <a:ext cx="24408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0B0EF6E-8293-EC00-0F55-5B7908D725D7}"/>
                    </a:ext>
                  </a:extLst>
                </p14:cNvPr>
                <p14:cNvContentPartPr/>
                <p14:nvPr/>
              </p14:nvContentPartPr>
              <p14:xfrm>
                <a:off x="1745840" y="1446800"/>
                <a:ext cx="141480" cy="171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0B0EF6E-8293-EC00-0F55-5B7908D725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36840" y="1438160"/>
                  <a:ext cx="159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8FF7E62-6F6A-212B-D137-71FFB0073D09}"/>
                    </a:ext>
                  </a:extLst>
                </p14:cNvPr>
                <p14:cNvContentPartPr/>
                <p14:nvPr/>
              </p14:nvContentPartPr>
              <p14:xfrm>
                <a:off x="1894160" y="1454360"/>
                <a:ext cx="57240" cy="171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8FF7E62-6F6A-212B-D137-71FFB0073D0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85520" y="1445360"/>
                  <a:ext cx="74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E1AF08F-C9A8-0881-496A-C7632E79C020}"/>
                    </a:ext>
                  </a:extLst>
                </p14:cNvPr>
                <p14:cNvContentPartPr/>
                <p14:nvPr/>
              </p14:nvContentPartPr>
              <p14:xfrm>
                <a:off x="1987040" y="1432760"/>
                <a:ext cx="178200" cy="191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E1AF08F-C9A8-0881-496A-C7632E79C02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8400" y="1423760"/>
                  <a:ext cx="195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DB6FC23-E590-84D0-E4AD-A202DF87B114}"/>
                    </a:ext>
                  </a:extLst>
                </p14:cNvPr>
                <p14:cNvContentPartPr/>
                <p14:nvPr/>
              </p14:nvContentPartPr>
              <p14:xfrm>
                <a:off x="2160200" y="1477040"/>
                <a:ext cx="101520" cy="160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DB6FC23-E590-84D0-E4AD-A202DF87B1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51200" y="1468400"/>
                  <a:ext cx="119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A6BE763-5D2E-383E-7C59-D1376979DE9D}"/>
                    </a:ext>
                  </a:extLst>
                </p14:cNvPr>
                <p14:cNvContentPartPr/>
                <p14:nvPr/>
              </p14:nvContentPartPr>
              <p14:xfrm>
                <a:off x="2252720" y="1467320"/>
                <a:ext cx="48240" cy="171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A6BE763-5D2E-383E-7C59-D1376979DE9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43720" y="1458680"/>
                  <a:ext cx="65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3D05F8E-F530-1E0D-A915-09C290FCCA27}"/>
                    </a:ext>
                  </a:extLst>
                </p14:cNvPr>
                <p14:cNvContentPartPr/>
                <p14:nvPr/>
              </p14:nvContentPartPr>
              <p14:xfrm>
                <a:off x="2338760" y="1483160"/>
                <a:ext cx="214560" cy="212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3D05F8E-F530-1E0D-A915-09C290FCCA2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29760" y="1474160"/>
                  <a:ext cx="232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56FA5C4-5BF8-D27A-A87B-EF78E8E4FE2D}"/>
                    </a:ext>
                  </a:extLst>
                </p14:cNvPr>
                <p14:cNvContentPartPr/>
                <p14:nvPr/>
              </p14:nvContentPartPr>
              <p14:xfrm>
                <a:off x="2545760" y="1113440"/>
                <a:ext cx="190080" cy="555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56FA5C4-5BF8-D27A-A87B-EF78E8E4FE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37120" y="1104800"/>
                  <a:ext cx="2077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7488A56-3099-D4F9-F93C-76315F629B5E}"/>
                    </a:ext>
                  </a:extLst>
                </p14:cNvPr>
                <p14:cNvContentPartPr/>
                <p14:nvPr/>
              </p14:nvContentPartPr>
              <p14:xfrm>
                <a:off x="2752760" y="1439240"/>
                <a:ext cx="154440" cy="229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7488A56-3099-D4F9-F93C-76315F629B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44120" y="1430600"/>
                  <a:ext cx="172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39BC2EF-85C5-599C-FD53-31AFB9492038}"/>
                    </a:ext>
                  </a:extLst>
                </p14:cNvPr>
                <p14:cNvContentPartPr/>
                <p14:nvPr/>
              </p14:nvContentPartPr>
              <p14:xfrm>
                <a:off x="2950400" y="1469480"/>
                <a:ext cx="104400" cy="143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39BC2EF-85C5-599C-FD53-31AFB949203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41400" y="1460840"/>
                  <a:ext cx="122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E21388-469A-8E76-5D27-02D71D162446}"/>
                    </a:ext>
                  </a:extLst>
                </p14:cNvPr>
                <p14:cNvContentPartPr/>
                <p14:nvPr/>
              </p14:nvContentPartPr>
              <p14:xfrm>
                <a:off x="3111320" y="1487480"/>
                <a:ext cx="37080" cy="141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E21388-469A-8E76-5D27-02D71D16244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02680" y="1478840"/>
                  <a:ext cx="54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C8400C-3A34-0673-FB89-B6B1F6C9D7D8}"/>
                    </a:ext>
                  </a:extLst>
                </p14:cNvPr>
                <p14:cNvContentPartPr/>
                <p14:nvPr/>
              </p14:nvContentPartPr>
              <p14:xfrm>
                <a:off x="3221120" y="1457960"/>
                <a:ext cx="144720" cy="171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C8400C-3A34-0673-FB89-B6B1F6C9D7D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12120" y="1448960"/>
                  <a:ext cx="162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EF8C6EF-91C6-8BFA-3A61-1BE5807F133C}"/>
                    </a:ext>
                  </a:extLst>
                </p14:cNvPr>
                <p14:cNvContentPartPr/>
                <p14:nvPr/>
              </p14:nvContentPartPr>
              <p14:xfrm>
                <a:off x="3490760" y="1159880"/>
                <a:ext cx="191520" cy="422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EF8C6EF-91C6-8BFA-3A61-1BE5807F13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81760" y="1150880"/>
                  <a:ext cx="2091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505EA0F-97D4-494E-3F58-F64271581780}"/>
                    </a:ext>
                  </a:extLst>
                </p14:cNvPr>
                <p14:cNvContentPartPr/>
                <p14:nvPr/>
              </p14:nvContentPartPr>
              <p14:xfrm>
                <a:off x="3745640" y="1485680"/>
                <a:ext cx="44640" cy="140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505EA0F-97D4-494E-3F58-F6427158178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36640" y="1476680"/>
                  <a:ext cx="62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F5E475B-3EEE-DAC2-BB8B-A7D17E34968B}"/>
                    </a:ext>
                  </a:extLst>
                </p14:cNvPr>
                <p14:cNvContentPartPr/>
                <p14:nvPr/>
              </p14:nvContentPartPr>
              <p14:xfrm>
                <a:off x="3903680" y="1444640"/>
                <a:ext cx="174600" cy="18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F5E475B-3EEE-DAC2-BB8B-A7D17E34968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94680" y="1436000"/>
                  <a:ext cx="192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AE917CC-F122-DFD3-910B-CBA63DECD4A5}"/>
                    </a:ext>
                  </a:extLst>
                </p14:cNvPr>
                <p14:cNvContentPartPr/>
                <p14:nvPr/>
              </p14:nvContentPartPr>
              <p14:xfrm>
                <a:off x="4026440" y="1433120"/>
                <a:ext cx="215280" cy="270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AE917CC-F122-DFD3-910B-CBA63DECD4A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17800" y="1424480"/>
                  <a:ext cx="2329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1C31C09-5383-79AA-6668-706B9E5B387D}"/>
                    </a:ext>
                  </a:extLst>
                </p14:cNvPr>
                <p14:cNvContentPartPr/>
                <p14:nvPr/>
              </p14:nvContentPartPr>
              <p14:xfrm>
                <a:off x="3154160" y="1366520"/>
                <a:ext cx="37440" cy="24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1C31C09-5383-79AA-6668-706B9E5B38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5520" y="1357880"/>
                  <a:ext cx="55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C7EF63A-B604-4886-F467-CCC40D3FB0DA}"/>
                    </a:ext>
                  </a:extLst>
                </p14:cNvPr>
                <p14:cNvContentPartPr/>
                <p14:nvPr/>
              </p14:nvContentPartPr>
              <p14:xfrm>
                <a:off x="3817280" y="1358600"/>
                <a:ext cx="23400" cy="14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C7EF63A-B604-4886-F467-CCC40D3FB0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08280" y="1349960"/>
                  <a:ext cx="41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3C2B69D-7AC9-B9F5-C977-A52B664710E8}"/>
                    </a:ext>
                  </a:extLst>
                </p14:cNvPr>
                <p14:cNvContentPartPr/>
                <p14:nvPr/>
              </p14:nvContentPartPr>
              <p14:xfrm>
                <a:off x="396560" y="3440840"/>
                <a:ext cx="193680" cy="133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3C2B69D-7AC9-B9F5-C977-A52B664710E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7560" y="3432200"/>
                  <a:ext cx="2113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EAA4CC8-83FF-6BF2-E28B-B98A1738ED38}"/>
                    </a:ext>
                  </a:extLst>
                </p14:cNvPr>
                <p14:cNvContentPartPr/>
                <p14:nvPr/>
              </p14:nvContentPartPr>
              <p14:xfrm>
                <a:off x="444080" y="3321680"/>
                <a:ext cx="230760" cy="30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EAA4CC8-83FF-6BF2-E28B-B98A1738ED3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5080" y="3313040"/>
                  <a:ext cx="248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562BDA3-BB06-1893-58B1-B04CBE6A7FDD}"/>
                    </a:ext>
                  </a:extLst>
                </p14:cNvPr>
                <p14:cNvContentPartPr/>
                <p14:nvPr/>
              </p14:nvContentPartPr>
              <p14:xfrm>
                <a:off x="473240" y="3049160"/>
                <a:ext cx="186480" cy="150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562BDA3-BB06-1893-58B1-B04CBE6A7F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4240" y="3040520"/>
                  <a:ext cx="204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EAC121C-A3F2-214A-C77F-C7A6580979EC}"/>
                    </a:ext>
                  </a:extLst>
                </p14:cNvPr>
                <p14:cNvContentPartPr/>
                <p14:nvPr/>
              </p14:nvContentPartPr>
              <p14:xfrm>
                <a:off x="476120" y="2814080"/>
                <a:ext cx="199080" cy="183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EAC121C-A3F2-214A-C77F-C7A6580979E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7480" y="2805080"/>
                  <a:ext cx="216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05BAB1E-A0C1-0177-80AB-7828725E5611}"/>
                    </a:ext>
                  </a:extLst>
                </p14:cNvPr>
                <p14:cNvContentPartPr/>
                <p14:nvPr/>
              </p14:nvContentPartPr>
              <p14:xfrm>
                <a:off x="431840" y="2570000"/>
                <a:ext cx="218880" cy="322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05BAB1E-A0C1-0177-80AB-7828725E56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2840" y="2561360"/>
                  <a:ext cx="2365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54DE93D-C074-908F-04D2-8928050920D4}"/>
                    </a:ext>
                  </a:extLst>
                </p14:cNvPr>
                <p14:cNvContentPartPr/>
                <p14:nvPr/>
              </p14:nvContentPartPr>
              <p14:xfrm>
                <a:off x="310520" y="3293600"/>
                <a:ext cx="17640" cy="24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54DE93D-C074-908F-04D2-8928050920D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1520" y="3284960"/>
                  <a:ext cx="35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4C5F2D-8349-F202-B15A-99C55A3FD814}"/>
                    </a:ext>
                  </a:extLst>
                </p14:cNvPr>
                <p14:cNvContentPartPr/>
                <p14:nvPr/>
              </p14:nvContentPartPr>
              <p14:xfrm>
                <a:off x="451280" y="4346240"/>
                <a:ext cx="240840" cy="17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4C5F2D-8349-F202-B15A-99C55A3FD81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2640" y="4337240"/>
                  <a:ext cx="258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4D981A8-A40A-8465-69F5-A4A24AB5EB19}"/>
                    </a:ext>
                  </a:extLst>
                </p14:cNvPr>
                <p14:cNvContentPartPr/>
                <p14:nvPr/>
              </p14:nvContentPartPr>
              <p14:xfrm>
                <a:off x="138440" y="4309880"/>
                <a:ext cx="537120" cy="30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4D981A8-A40A-8465-69F5-A4A24AB5EB1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9440" y="4300880"/>
                  <a:ext cx="554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EF93A48-4F45-6494-6A8B-86A4963C625E}"/>
                    </a:ext>
                  </a:extLst>
                </p14:cNvPr>
                <p14:cNvContentPartPr/>
                <p14:nvPr/>
              </p14:nvContentPartPr>
              <p14:xfrm>
                <a:off x="447320" y="4057880"/>
                <a:ext cx="200880" cy="163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EF93A48-4F45-6494-6A8B-86A4963C625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8680" y="4048880"/>
                  <a:ext cx="218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BAF7B99-04B6-40BB-A0DA-BEF4804540E9}"/>
                    </a:ext>
                  </a:extLst>
                </p14:cNvPr>
                <p14:cNvContentPartPr/>
                <p14:nvPr/>
              </p14:nvContentPartPr>
              <p14:xfrm>
                <a:off x="496640" y="3805880"/>
                <a:ext cx="143640" cy="20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BAF7B99-04B6-40BB-A0DA-BEF4804540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7640" y="3796880"/>
                  <a:ext cx="161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46C4A56-1C20-578B-56DE-51C6F2999872}"/>
                    </a:ext>
                  </a:extLst>
                </p14:cNvPr>
                <p14:cNvContentPartPr/>
                <p14:nvPr/>
              </p14:nvContentPartPr>
              <p14:xfrm>
                <a:off x="454160" y="3771320"/>
                <a:ext cx="167400" cy="14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46C4A56-1C20-578B-56DE-51C6F29998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5520" y="3762320"/>
                  <a:ext cx="185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7C05838-C4F7-AF91-AFCE-D5ED16AB9006}"/>
                    </a:ext>
                  </a:extLst>
                </p14:cNvPr>
                <p14:cNvContentPartPr/>
                <p14:nvPr/>
              </p14:nvContentPartPr>
              <p14:xfrm>
                <a:off x="345080" y="3721640"/>
                <a:ext cx="17640" cy="35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7C05838-C4F7-AF91-AFCE-D5ED16AB900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6440" y="3712640"/>
                  <a:ext cx="352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9CB4097-69DF-FA8F-E5F1-F428E0C9156A}"/>
                    </a:ext>
                  </a:extLst>
                </p14:cNvPr>
                <p14:cNvContentPartPr/>
                <p14:nvPr/>
              </p14:nvContentPartPr>
              <p14:xfrm>
                <a:off x="5206520" y="4452800"/>
                <a:ext cx="522360" cy="324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9CB4097-69DF-FA8F-E5F1-F428E0C9156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97880" y="4443800"/>
                  <a:ext cx="5400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9942965-03FB-900B-B630-3F160DBCBB50}"/>
                    </a:ext>
                  </a:extLst>
                </p14:cNvPr>
                <p14:cNvContentPartPr/>
                <p14:nvPr/>
              </p14:nvContentPartPr>
              <p14:xfrm>
                <a:off x="5201480" y="4154720"/>
                <a:ext cx="209520" cy="165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9942965-03FB-900B-B630-3F160DBCBB5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92480" y="4145720"/>
                  <a:ext cx="227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C142F26-93B1-8DB0-A34E-CC9923822258}"/>
                    </a:ext>
                  </a:extLst>
                </p14:cNvPr>
                <p14:cNvContentPartPr/>
                <p14:nvPr/>
              </p14:nvContentPartPr>
              <p14:xfrm>
                <a:off x="5259800" y="4019360"/>
                <a:ext cx="122040" cy="7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C142F26-93B1-8DB0-A34E-CC992382225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51160" y="4010360"/>
                  <a:ext cx="139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C5E8D87-A80A-88F6-268E-1016EB60F6D6}"/>
                    </a:ext>
                  </a:extLst>
                </p14:cNvPr>
                <p14:cNvContentPartPr/>
                <p14:nvPr/>
              </p14:nvContentPartPr>
              <p14:xfrm>
                <a:off x="5197160" y="3787880"/>
                <a:ext cx="173520" cy="122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C5E8D87-A80A-88F6-268E-1016EB60F6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88520" y="3778880"/>
                  <a:ext cx="191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494B7AE-F7CD-344F-98EE-4931D67F828B}"/>
                    </a:ext>
                  </a:extLst>
                </p14:cNvPr>
                <p14:cNvContentPartPr/>
                <p14:nvPr/>
              </p14:nvContentPartPr>
              <p14:xfrm>
                <a:off x="4948400" y="3521480"/>
                <a:ext cx="444600" cy="252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494B7AE-F7CD-344F-98EE-4931D67F828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39760" y="3512840"/>
                  <a:ext cx="4622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FE2194A-52D3-648C-BC60-4E2C00AD3F56}"/>
                    </a:ext>
                  </a:extLst>
                </p14:cNvPr>
                <p14:cNvContentPartPr/>
                <p14:nvPr/>
              </p14:nvContentPartPr>
              <p14:xfrm>
                <a:off x="4967480" y="3426800"/>
                <a:ext cx="468720" cy="44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FE2194A-52D3-648C-BC60-4E2C00AD3F5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58480" y="3418160"/>
                  <a:ext cx="486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49C37E9-4B9A-A2E1-0201-F46B059308CC}"/>
                    </a:ext>
                  </a:extLst>
                </p14:cNvPr>
                <p14:cNvContentPartPr/>
                <p14:nvPr/>
              </p14:nvContentPartPr>
              <p14:xfrm>
                <a:off x="5240360" y="3318080"/>
                <a:ext cx="167760" cy="33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49C37E9-4B9A-A2E1-0201-F46B059308C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31720" y="3309080"/>
                  <a:ext cx="185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3EB6461-F331-0F3A-3762-DD4395DB9B1E}"/>
                    </a:ext>
                  </a:extLst>
                </p14:cNvPr>
                <p14:cNvContentPartPr/>
                <p14:nvPr/>
              </p14:nvContentPartPr>
              <p14:xfrm>
                <a:off x="5239280" y="3041960"/>
                <a:ext cx="155880" cy="179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3EB6461-F331-0F3A-3762-DD4395DB9B1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30640" y="3032960"/>
                  <a:ext cx="173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B63A5E1-528E-A037-1874-4D272F3DAFE4}"/>
                    </a:ext>
                  </a:extLst>
                </p14:cNvPr>
                <p14:cNvContentPartPr/>
                <p14:nvPr/>
              </p14:nvContentPartPr>
              <p14:xfrm>
                <a:off x="5222000" y="2806160"/>
                <a:ext cx="182160" cy="196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B63A5E1-528E-A037-1874-4D272F3DAFE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13360" y="2797160"/>
                  <a:ext cx="199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FC860D2-81B6-401F-1DF4-BB65380781BB}"/>
                    </a:ext>
                  </a:extLst>
                </p14:cNvPr>
                <p14:cNvContentPartPr/>
                <p14:nvPr/>
              </p14:nvContentPartPr>
              <p14:xfrm>
                <a:off x="5246120" y="2762600"/>
                <a:ext cx="185400" cy="205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FC860D2-81B6-401F-1DF4-BB65380781B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37120" y="2753600"/>
                  <a:ext cx="203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F65F104-E749-41C0-3C9F-8135E223BD30}"/>
                    </a:ext>
                  </a:extLst>
                </p14:cNvPr>
                <p14:cNvContentPartPr/>
                <p14:nvPr/>
              </p14:nvContentPartPr>
              <p14:xfrm>
                <a:off x="5159360" y="3984080"/>
                <a:ext cx="18000" cy="15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F65F104-E749-41C0-3C9F-8135E223BD3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50720" y="3975080"/>
                  <a:ext cx="356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D7BB177-BAF8-0ACB-64AC-4401EE6313AC}"/>
                    </a:ext>
                  </a:extLst>
                </p14:cNvPr>
                <p14:cNvContentPartPr/>
                <p14:nvPr/>
              </p14:nvContentPartPr>
              <p14:xfrm>
                <a:off x="5143160" y="3293600"/>
                <a:ext cx="18000" cy="8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D7BB177-BAF8-0ACB-64AC-4401EE6313A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34520" y="3284600"/>
                  <a:ext cx="35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8BA7747-5F19-DC84-B600-C428B2862324}"/>
                    </a:ext>
                  </a:extLst>
                </p14:cNvPr>
                <p14:cNvContentPartPr/>
                <p14:nvPr/>
              </p14:nvContentPartPr>
              <p14:xfrm>
                <a:off x="1422560" y="5278640"/>
                <a:ext cx="155880" cy="291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8BA7747-5F19-DC84-B600-C428B286232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13920" y="5269640"/>
                  <a:ext cx="1735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F1E8CE2-2272-D3E9-8145-88D427FE5126}"/>
                    </a:ext>
                  </a:extLst>
                </p14:cNvPr>
                <p14:cNvContentPartPr/>
                <p14:nvPr/>
              </p14:nvContentPartPr>
              <p14:xfrm>
                <a:off x="1673840" y="5011160"/>
                <a:ext cx="48240" cy="533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F1E8CE2-2272-D3E9-8145-88D427FE512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64840" y="5002520"/>
                  <a:ext cx="6588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0A13FD5-57A5-7415-EEB9-87F14C663243}"/>
                    </a:ext>
                  </a:extLst>
                </p14:cNvPr>
                <p14:cNvContentPartPr/>
                <p14:nvPr/>
              </p14:nvContentPartPr>
              <p14:xfrm>
                <a:off x="1661960" y="5219240"/>
                <a:ext cx="155160" cy="90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0A13FD5-57A5-7415-EEB9-87F14C66324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52960" y="5210600"/>
                  <a:ext cx="1728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F530AE6-F04E-A4F4-CC89-C6323EB33B6E}"/>
                    </a:ext>
                  </a:extLst>
                </p14:cNvPr>
                <p14:cNvContentPartPr/>
                <p14:nvPr/>
              </p14:nvContentPartPr>
              <p14:xfrm>
                <a:off x="1847000" y="5389520"/>
                <a:ext cx="105840" cy="99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F530AE6-F04E-A4F4-CC89-C6323EB33B6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38360" y="5380880"/>
                  <a:ext cx="1234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47A6CCF-4361-7EB8-FDDE-D35A26E16292}"/>
                    </a:ext>
                  </a:extLst>
                </p14:cNvPr>
                <p14:cNvContentPartPr/>
                <p14:nvPr/>
              </p14:nvContentPartPr>
              <p14:xfrm>
                <a:off x="2011520" y="5390240"/>
                <a:ext cx="126720" cy="95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47A6CCF-4361-7EB8-FDDE-D35A26E1629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02880" y="5381600"/>
                  <a:ext cx="144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75FF19F-DCE0-E4EB-90FB-BCD19489B031}"/>
                    </a:ext>
                  </a:extLst>
                </p14:cNvPr>
                <p14:cNvContentPartPr/>
                <p14:nvPr/>
              </p14:nvContentPartPr>
              <p14:xfrm>
                <a:off x="2280800" y="5347760"/>
                <a:ext cx="190080" cy="159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75FF19F-DCE0-E4EB-90FB-BCD19489B0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271800" y="5339120"/>
                  <a:ext cx="207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C636E21-0B74-2AAC-298F-BB85320ACE06}"/>
                    </a:ext>
                  </a:extLst>
                </p14:cNvPr>
                <p14:cNvContentPartPr/>
                <p14:nvPr/>
              </p14:nvContentPartPr>
              <p14:xfrm>
                <a:off x="2486720" y="5052560"/>
                <a:ext cx="135720" cy="396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C636E21-0B74-2AAC-298F-BB85320ACE0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77720" y="5043920"/>
                  <a:ext cx="1533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F347782-EB3C-6BCC-2676-8AF6AACA42B6}"/>
                    </a:ext>
                  </a:extLst>
                </p14:cNvPr>
                <p14:cNvContentPartPr/>
                <p14:nvPr/>
              </p14:nvContentPartPr>
              <p14:xfrm>
                <a:off x="2690840" y="5354240"/>
                <a:ext cx="119160" cy="117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F347782-EB3C-6BCC-2676-8AF6AACA42B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81840" y="5345600"/>
                  <a:ext cx="136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5479416-0739-40C2-447B-73C5F3528BAF}"/>
                    </a:ext>
                  </a:extLst>
                </p14:cNvPr>
                <p14:cNvContentPartPr/>
                <p14:nvPr/>
              </p14:nvContentPartPr>
              <p14:xfrm>
                <a:off x="2955800" y="5313200"/>
                <a:ext cx="88200" cy="136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5479416-0739-40C2-447B-73C5F3528BA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46800" y="5304560"/>
                  <a:ext cx="1058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02DC72E-A818-3ED8-6833-0592DE84F752}"/>
                    </a:ext>
                  </a:extLst>
                </p14:cNvPr>
                <p14:cNvContentPartPr/>
                <p14:nvPr/>
              </p14:nvContentPartPr>
              <p14:xfrm>
                <a:off x="3096200" y="5263160"/>
                <a:ext cx="240840" cy="219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02DC72E-A818-3ED8-6833-0592DE84F75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87560" y="5254520"/>
                  <a:ext cx="2584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56DEB09-561E-AB32-6298-7A11CE26BC40}"/>
                    </a:ext>
                  </a:extLst>
                </p14:cNvPr>
                <p14:cNvContentPartPr/>
                <p14:nvPr/>
              </p14:nvContentPartPr>
              <p14:xfrm>
                <a:off x="4597040" y="1600520"/>
                <a:ext cx="307080" cy="469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56DEB09-561E-AB32-6298-7A11CE26BC4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88040" y="1591880"/>
                  <a:ext cx="32472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852F1F8-5CD2-E82A-8B9D-99FF2F190781}"/>
                    </a:ext>
                  </a:extLst>
                </p14:cNvPr>
                <p14:cNvContentPartPr/>
                <p14:nvPr/>
              </p14:nvContentPartPr>
              <p14:xfrm>
                <a:off x="4796120" y="1852520"/>
                <a:ext cx="364680" cy="339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852F1F8-5CD2-E82A-8B9D-99FF2F19078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87120" y="1843880"/>
                  <a:ext cx="3823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03CC371-6ACA-1619-1ACE-1852AA1EA892}"/>
                    </a:ext>
                  </a:extLst>
                </p14:cNvPr>
                <p14:cNvContentPartPr/>
                <p14:nvPr/>
              </p14:nvContentPartPr>
              <p14:xfrm>
                <a:off x="4734920" y="4512920"/>
                <a:ext cx="337680" cy="335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03CC371-6ACA-1619-1ACE-1852AA1EA89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25920" y="4503920"/>
                  <a:ext cx="3553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3C6D940-576D-77A1-0EF8-E66AA8F45C0C}"/>
                    </a:ext>
                  </a:extLst>
                </p14:cNvPr>
                <p14:cNvContentPartPr/>
                <p14:nvPr/>
              </p14:nvContentPartPr>
              <p14:xfrm>
                <a:off x="4401560" y="4591400"/>
                <a:ext cx="270720" cy="482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3C6D940-576D-77A1-0EF8-E66AA8F45C0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92560" y="4582400"/>
                  <a:ext cx="28836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EC570C6-1057-1042-7BE1-60983ABD43EA}"/>
                    </a:ext>
                  </a:extLst>
                </p14:cNvPr>
                <p14:cNvContentPartPr/>
                <p14:nvPr/>
              </p14:nvContentPartPr>
              <p14:xfrm>
                <a:off x="1041320" y="4682840"/>
                <a:ext cx="246960" cy="4460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EC570C6-1057-1042-7BE1-60983ABD43E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32680" y="4673840"/>
                  <a:ext cx="2646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8F4140B-5105-D40E-1376-E87E77AA485D}"/>
                    </a:ext>
                  </a:extLst>
                </p14:cNvPr>
                <p14:cNvContentPartPr/>
                <p14:nvPr/>
              </p14:nvContentPartPr>
              <p14:xfrm>
                <a:off x="672320" y="4475120"/>
                <a:ext cx="412920" cy="383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8F4140B-5105-D40E-1376-E87E77AA485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3320" y="4466120"/>
                  <a:ext cx="4305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C76B2C3-434C-DBF4-10BD-B4821D306474}"/>
                    </a:ext>
                  </a:extLst>
                </p14:cNvPr>
                <p14:cNvContentPartPr/>
                <p14:nvPr/>
              </p14:nvContentPartPr>
              <p14:xfrm>
                <a:off x="661880" y="1987880"/>
                <a:ext cx="393480" cy="3416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C76B2C3-434C-DBF4-10BD-B4821D30647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3240" y="1979240"/>
                  <a:ext cx="411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2A37F1A-7CB5-8930-15F9-74FD99313126}"/>
                    </a:ext>
                  </a:extLst>
                </p14:cNvPr>
                <p14:cNvContentPartPr/>
                <p14:nvPr/>
              </p14:nvContentPartPr>
              <p14:xfrm>
                <a:off x="1128080" y="1707440"/>
                <a:ext cx="18000" cy="2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2A37F1A-7CB5-8930-15F9-74FD9931312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19080" y="1698440"/>
                  <a:ext cx="35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D134A3F-69E9-4C2D-7E26-70DE2B6970D4}"/>
                    </a:ext>
                  </a:extLst>
                </p14:cNvPr>
                <p14:cNvContentPartPr/>
                <p14:nvPr/>
              </p14:nvContentPartPr>
              <p14:xfrm>
                <a:off x="902000" y="1638680"/>
                <a:ext cx="285480" cy="362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D134A3F-69E9-4C2D-7E26-70DE2B6970D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3360" y="1630040"/>
                  <a:ext cx="303120" cy="38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0278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44EC0-8A2A-CEBA-C64D-9F2E7DF24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20FC60-D200-87B6-1669-D56F49FA8D6A}"/>
              </a:ext>
            </a:extLst>
          </p:cNvPr>
          <p:cNvSpPr txBox="1"/>
          <p:nvPr/>
        </p:nvSpPr>
        <p:spPr>
          <a:xfrm>
            <a:off x="469557" y="336455"/>
            <a:ext cx="570882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Architecting </a:t>
            </a:r>
            <a:r>
              <a:rPr lang="en-US" sz="36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Your System </a:t>
            </a:r>
            <a:endParaRPr lang="en-US" sz="44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CE8BC5E-57C3-EDCD-9EA7-30807560F349}"/>
              </a:ext>
            </a:extLst>
          </p:cNvPr>
          <p:cNvGrpSpPr/>
          <p:nvPr/>
        </p:nvGrpSpPr>
        <p:grpSpPr>
          <a:xfrm>
            <a:off x="555000" y="1344840"/>
            <a:ext cx="5590440" cy="4489560"/>
            <a:chOff x="138440" y="1080680"/>
            <a:chExt cx="5590440" cy="448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305938D-2684-199A-CD98-7E73EF63595F}"/>
                    </a:ext>
                  </a:extLst>
                </p14:cNvPr>
                <p14:cNvContentPartPr/>
                <p14:nvPr/>
              </p14:nvContentPartPr>
              <p14:xfrm>
                <a:off x="1096760" y="1805360"/>
                <a:ext cx="3653280" cy="35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305938D-2684-199A-CD98-7E73EF6359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8120" y="1796360"/>
                  <a:ext cx="3670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6011123-B29F-6A9E-B533-A62924203CB4}"/>
                    </a:ext>
                  </a:extLst>
                </p14:cNvPr>
                <p14:cNvContentPartPr/>
                <p14:nvPr/>
              </p14:nvContentPartPr>
              <p14:xfrm>
                <a:off x="827840" y="2185160"/>
                <a:ext cx="58320" cy="2569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6011123-B29F-6A9E-B533-A62924203C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8840" y="2176160"/>
                  <a:ext cx="75960" cy="258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3F8BDFD-03E3-E4C1-99A7-DA745AC1FBC4}"/>
                    </a:ext>
                  </a:extLst>
                </p14:cNvPr>
                <p14:cNvContentPartPr/>
                <p14:nvPr/>
              </p14:nvContentPartPr>
              <p14:xfrm>
                <a:off x="4899800" y="1984640"/>
                <a:ext cx="122040" cy="2691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3F8BDFD-03E3-E4C1-99A7-DA745AC1FB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891160" y="1975640"/>
                  <a:ext cx="139680" cy="270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506283-9F32-0B3C-5DF7-EA775B190A1D}"/>
                    </a:ext>
                  </a:extLst>
                </p14:cNvPr>
                <p14:cNvContentPartPr/>
                <p14:nvPr/>
              </p14:nvContentPartPr>
              <p14:xfrm>
                <a:off x="1443080" y="4887680"/>
                <a:ext cx="153000" cy="1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506283-9F32-0B3C-5DF7-EA775B190A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34080" y="4878680"/>
                  <a:ext cx="170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0354D10-B5C0-75EB-0C2D-36965E2897CA}"/>
                    </a:ext>
                  </a:extLst>
                </p14:cNvPr>
                <p14:cNvContentPartPr/>
                <p14:nvPr/>
              </p14:nvContentPartPr>
              <p14:xfrm>
                <a:off x="1165880" y="4813880"/>
                <a:ext cx="3373200" cy="123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0354D10-B5C0-75EB-0C2D-36965E2897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57240" y="4804880"/>
                  <a:ext cx="3390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662EFF5-3974-1EFC-332D-1345489CF71C}"/>
                    </a:ext>
                  </a:extLst>
                </p14:cNvPr>
                <p14:cNvContentPartPr/>
                <p14:nvPr/>
              </p14:nvContentPartPr>
              <p14:xfrm>
                <a:off x="1208360" y="1416920"/>
                <a:ext cx="233640" cy="214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662EFF5-3974-1EFC-332D-1345489CF7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99720" y="1408280"/>
                  <a:ext cx="251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16EA8E3-2F8D-A9B5-866C-F205DB47D0F5}"/>
                    </a:ext>
                  </a:extLst>
                </p14:cNvPr>
                <p14:cNvContentPartPr/>
                <p14:nvPr/>
              </p14:nvContentPartPr>
              <p14:xfrm>
                <a:off x="1438760" y="1080680"/>
                <a:ext cx="226440" cy="55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16EA8E3-2F8D-A9B5-866C-F205DB47D0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30120" y="1072040"/>
                  <a:ext cx="24408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48D03AE-8030-BF06-F26A-997B74703019}"/>
                    </a:ext>
                  </a:extLst>
                </p14:cNvPr>
                <p14:cNvContentPartPr/>
                <p14:nvPr/>
              </p14:nvContentPartPr>
              <p14:xfrm>
                <a:off x="1745840" y="1446800"/>
                <a:ext cx="141480" cy="171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48D03AE-8030-BF06-F26A-997B747030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36840" y="1438160"/>
                  <a:ext cx="159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EA447C-77C5-A460-45C0-CD4677F5A375}"/>
                    </a:ext>
                  </a:extLst>
                </p14:cNvPr>
                <p14:cNvContentPartPr/>
                <p14:nvPr/>
              </p14:nvContentPartPr>
              <p14:xfrm>
                <a:off x="1894160" y="1454360"/>
                <a:ext cx="57240" cy="171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EA447C-77C5-A460-45C0-CD4677F5A3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85520" y="1445360"/>
                  <a:ext cx="74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8A2C039-D5B0-0A8F-72A5-26B9C49517D9}"/>
                    </a:ext>
                  </a:extLst>
                </p14:cNvPr>
                <p14:cNvContentPartPr/>
                <p14:nvPr/>
              </p14:nvContentPartPr>
              <p14:xfrm>
                <a:off x="1987040" y="1432760"/>
                <a:ext cx="178200" cy="191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A2C039-D5B0-0A8F-72A5-26B9C49517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8400" y="1423760"/>
                  <a:ext cx="1958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15F9DA-6EBE-D5D7-1E5A-6CD85B895909}"/>
                    </a:ext>
                  </a:extLst>
                </p14:cNvPr>
                <p14:cNvContentPartPr/>
                <p14:nvPr/>
              </p14:nvContentPartPr>
              <p14:xfrm>
                <a:off x="2160200" y="1477040"/>
                <a:ext cx="101520" cy="160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15F9DA-6EBE-D5D7-1E5A-6CD85B8959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51200" y="1468400"/>
                  <a:ext cx="119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E49458A-7FDC-F9CE-2A92-50D3E8EE4234}"/>
                    </a:ext>
                  </a:extLst>
                </p14:cNvPr>
                <p14:cNvContentPartPr/>
                <p14:nvPr/>
              </p14:nvContentPartPr>
              <p14:xfrm>
                <a:off x="2252720" y="1467320"/>
                <a:ext cx="48240" cy="171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E49458A-7FDC-F9CE-2A92-50D3E8EE423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43720" y="1458680"/>
                  <a:ext cx="65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16C4327-2615-5149-85E8-F0EAC8BC4F70}"/>
                    </a:ext>
                  </a:extLst>
                </p14:cNvPr>
                <p14:cNvContentPartPr/>
                <p14:nvPr/>
              </p14:nvContentPartPr>
              <p14:xfrm>
                <a:off x="2338760" y="1483160"/>
                <a:ext cx="214560" cy="212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16C4327-2615-5149-85E8-F0EAC8BC4F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29760" y="1474160"/>
                  <a:ext cx="232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AE5918B-9AF9-08B9-975E-AFF5B59EC026}"/>
                    </a:ext>
                  </a:extLst>
                </p14:cNvPr>
                <p14:cNvContentPartPr/>
                <p14:nvPr/>
              </p14:nvContentPartPr>
              <p14:xfrm>
                <a:off x="2545760" y="1113440"/>
                <a:ext cx="190080" cy="555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AE5918B-9AF9-08B9-975E-AFF5B59EC0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37120" y="1104800"/>
                  <a:ext cx="2077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97743DE-EB28-C7DA-EA04-CB1FEF2FA9AD}"/>
                    </a:ext>
                  </a:extLst>
                </p14:cNvPr>
                <p14:cNvContentPartPr/>
                <p14:nvPr/>
              </p14:nvContentPartPr>
              <p14:xfrm>
                <a:off x="2752760" y="1439240"/>
                <a:ext cx="154440" cy="229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97743DE-EB28-C7DA-EA04-CB1FEF2FA9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44120" y="1430600"/>
                  <a:ext cx="172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D125918-A83A-246F-2931-400B51026996}"/>
                    </a:ext>
                  </a:extLst>
                </p14:cNvPr>
                <p14:cNvContentPartPr/>
                <p14:nvPr/>
              </p14:nvContentPartPr>
              <p14:xfrm>
                <a:off x="2950400" y="1469480"/>
                <a:ext cx="104400" cy="143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D125918-A83A-246F-2931-400B510269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41400" y="1460840"/>
                  <a:ext cx="122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E0C0F27-5F85-1371-9C29-0E1BD1B7FAAD}"/>
                    </a:ext>
                  </a:extLst>
                </p14:cNvPr>
                <p14:cNvContentPartPr/>
                <p14:nvPr/>
              </p14:nvContentPartPr>
              <p14:xfrm>
                <a:off x="3111320" y="1487480"/>
                <a:ext cx="37080" cy="141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E0C0F27-5F85-1371-9C29-0E1BD1B7FA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02680" y="1478840"/>
                  <a:ext cx="54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22A9A9A-AE5A-E197-208D-1C26C9DF7DBE}"/>
                    </a:ext>
                  </a:extLst>
                </p14:cNvPr>
                <p14:cNvContentPartPr/>
                <p14:nvPr/>
              </p14:nvContentPartPr>
              <p14:xfrm>
                <a:off x="3221120" y="1457960"/>
                <a:ext cx="144720" cy="171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22A9A9A-AE5A-E197-208D-1C26C9DF7D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12120" y="1448960"/>
                  <a:ext cx="162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66FAFA4-CC5D-B9A6-D118-B238CEE44555}"/>
                    </a:ext>
                  </a:extLst>
                </p14:cNvPr>
                <p14:cNvContentPartPr/>
                <p14:nvPr/>
              </p14:nvContentPartPr>
              <p14:xfrm>
                <a:off x="3490760" y="1159880"/>
                <a:ext cx="191520" cy="422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66FAFA4-CC5D-B9A6-D118-B238CEE445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81760" y="1150880"/>
                  <a:ext cx="20916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341CCD4-B5CC-8994-2F7F-E118AFF601BE}"/>
                    </a:ext>
                  </a:extLst>
                </p14:cNvPr>
                <p14:cNvContentPartPr/>
                <p14:nvPr/>
              </p14:nvContentPartPr>
              <p14:xfrm>
                <a:off x="3745640" y="1485680"/>
                <a:ext cx="44640" cy="140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341CCD4-B5CC-8994-2F7F-E118AFF601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36640" y="1476680"/>
                  <a:ext cx="62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7B7E132-45BC-5642-1C0D-74944FFEA0E8}"/>
                    </a:ext>
                  </a:extLst>
                </p14:cNvPr>
                <p14:cNvContentPartPr/>
                <p14:nvPr/>
              </p14:nvContentPartPr>
              <p14:xfrm>
                <a:off x="3903680" y="1444640"/>
                <a:ext cx="174600" cy="18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7B7E132-45BC-5642-1C0D-74944FFEA0E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94680" y="1436000"/>
                  <a:ext cx="192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C1AB0DA-4AD4-F9C0-D629-679D8F920F19}"/>
                    </a:ext>
                  </a:extLst>
                </p14:cNvPr>
                <p14:cNvContentPartPr/>
                <p14:nvPr/>
              </p14:nvContentPartPr>
              <p14:xfrm>
                <a:off x="4026440" y="1433120"/>
                <a:ext cx="215280" cy="270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C1AB0DA-4AD4-F9C0-D629-679D8F920F1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17800" y="1424480"/>
                  <a:ext cx="2329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CA21025-027F-0C08-7771-0072DD037FB2}"/>
                    </a:ext>
                  </a:extLst>
                </p14:cNvPr>
                <p14:cNvContentPartPr/>
                <p14:nvPr/>
              </p14:nvContentPartPr>
              <p14:xfrm>
                <a:off x="3154160" y="1366520"/>
                <a:ext cx="37440" cy="24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CA21025-027F-0C08-7771-0072DD037FB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45520" y="1357880"/>
                  <a:ext cx="550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B8B5C5A-BE63-071D-609E-1C8E50E70901}"/>
                    </a:ext>
                  </a:extLst>
                </p14:cNvPr>
                <p14:cNvContentPartPr/>
                <p14:nvPr/>
              </p14:nvContentPartPr>
              <p14:xfrm>
                <a:off x="3817280" y="1358600"/>
                <a:ext cx="23400" cy="14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B8B5C5A-BE63-071D-609E-1C8E50E7090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08280" y="1349960"/>
                  <a:ext cx="41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D9B0764-7ABD-FEC8-85BB-197B207912D7}"/>
                    </a:ext>
                  </a:extLst>
                </p14:cNvPr>
                <p14:cNvContentPartPr/>
                <p14:nvPr/>
              </p14:nvContentPartPr>
              <p14:xfrm>
                <a:off x="396560" y="3440840"/>
                <a:ext cx="193680" cy="133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D9B0764-7ABD-FEC8-85BB-197B207912D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87560" y="3432200"/>
                  <a:ext cx="2113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1362C69-A60D-B67F-036B-C3619B974663}"/>
                    </a:ext>
                  </a:extLst>
                </p14:cNvPr>
                <p14:cNvContentPartPr/>
                <p14:nvPr/>
              </p14:nvContentPartPr>
              <p14:xfrm>
                <a:off x="444080" y="3321680"/>
                <a:ext cx="230760" cy="30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1362C69-A60D-B67F-036B-C3619B97466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5080" y="3313040"/>
                  <a:ext cx="248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478A560-51EF-C225-1B7F-79855803C25F}"/>
                    </a:ext>
                  </a:extLst>
                </p14:cNvPr>
                <p14:cNvContentPartPr/>
                <p14:nvPr/>
              </p14:nvContentPartPr>
              <p14:xfrm>
                <a:off x="473240" y="3049160"/>
                <a:ext cx="186480" cy="150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478A560-51EF-C225-1B7F-79855803C2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4240" y="3040520"/>
                  <a:ext cx="2041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BDCA90A-1DB4-518A-15A9-AA812C719491}"/>
                    </a:ext>
                  </a:extLst>
                </p14:cNvPr>
                <p14:cNvContentPartPr/>
                <p14:nvPr/>
              </p14:nvContentPartPr>
              <p14:xfrm>
                <a:off x="476120" y="2814080"/>
                <a:ext cx="199080" cy="183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BDCA90A-1DB4-518A-15A9-AA812C7194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7480" y="2805080"/>
                  <a:ext cx="2167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60B27B0-E38A-8F9E-AAF4-2DF4A6B0EF4F}"/>
                    </a:ext>
                  </a:extLst>
                </p14:cNvPr>
                <p14:cNvContentPartPr/>
                <p14:nvPr/>
              </p14:nvContentPartPr>
              <p14:xfrm>
                <a:off x="431840" y="2570000"/>
                <a:ext cx="218880" cy="322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60B27B0-E38A-8F9E-AAF4-2DF4A6B0EF4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2840" y="2561360"/>
                  <a:ext cx="2365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EE9AD92-39E3-8147-4132-E363A8E9179B}"/>
                    </a:ext>
                  </a:extLst>
                </p14:cNvPr>
                <p14:cNvContentPartPr/>
                <p14:nvPr/>
              </p14:nvContentPartPr>
              <p14:xfrm>
                <a:off x="310520" y="3293600"/>
                <a:ext cx="17640" cy="24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EE9AD92-39E3-8147-4132-E363A8E9179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1520" y="3284960"/>
                  <a:ext cx="352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42659C2-3EE8-4A85-10FD-F055D20F8C08}"/>
                    </a:ext>
                  </a:extLst>
                </p14:cNvPr>
                <p14:cNvContentPartPr/>
                <p14:nvPr/>
              </p14:nvContentPartPr>
              <p14:xfrm>
                <a:off x="451280" y="4346240"/>
                <a:ext cx="240840" cy="17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42659C2-3EE8-4A85-10FD-F055D20F8C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2640" y="4337240"/>
                  <a:ext cx="258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567CCAB-5D23-76A8-1737-9634C84030EB}"/>
                    </a:ext>
                  </a:extLst>
                </p14:cNvPr>
                <p14:cNvContentPartPr/>
                <p14:nvPr/>
              </p14:nvContentPartPr>
              <p14:xfrm>
                <a:off x="138440" y="4309880"/>
                <a:ext cx="537120" cy="30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567CCAB-5D23-76A8-1737-9634C84030E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9440" y="4300880"/>
                  <a:ext cx="554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FAFC12C-49A5-6650-7D6D-3F9FFE9DC447}"/>
                    </a:ext>
                  </a:extLst>
                </p14:cNvPr>
                <p14:cNvContentPartPr/>
                <p14:nvPr/>
              </p14:nvContentPartPr>
              <p14:xfrm>
                <a:off x="447320" y="4057880"/>
                <a:ext cx="200880" cy="163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FAFC12C-49A5-6650-7D6D-3F9FFE9DC4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8680" y="4048880"/>
                  <a:ext cx="218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B35C228-5F23-9AF9-5359-E891F7BF7351}"/>
                    </a:ext>
                  </a:extLst>
                </p14:cNvPr>
                <p14:cNvContentPartPr/>
                <p14:nvPr/>
              </p14:nvContentPartPr>
              <p14:xfrm>
                <a:off x="496640" y="3805880"/>
                <a:ext cx="143640" cy="20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B35C228-5F23-9AF9-5359-E891F7BF735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7640" y="3796880"/>
                  <a:ext cx="161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7B568C0-1F5D-49D6-92C8-E58E968EEC0D}"/>
                    </a:ext>
                  </a:extLst>
                </p14:cNvPr>
                <p14:cNvContentPartPr/>
                <p14:nvPr/>
              </p14:nvContentPartPr>
              <p14:xfrm>
                <a:off x="454160" y="3771320"/>
                <a:ext cx="167400" cy="14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7B568C0-1F5D-49D6-92C8-E58E968EEC0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5520" y="3762320"/>
                  <a:ext cx="185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9C0E6F1-F805-73A6-3C92-46DB22F91152}"/>
                    </a:ext>
                  </a:extLst>
                </p14:cNvPr>
                <p14:cNvContentPartPr/>
                <p14:nvPr/>
              </p14:nvContentPartPr>
              <p14:xfrm>
                <a:off x="345080" y="3721640"/>
                <a:ext cx="17640" cy="35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9C0E6F1-F805-73A6-3C92-46DB22F9115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6440" y="3712640"/>
                  <a:ext cx="352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934C687-82DF-B835-68BA-290BD3D0F470}"/>
                    </a:ext>
                  </a:extLst>
                </p14:cNvPr>
                <p14:cNvContentPartPr/>
                <p14:nvPr/>
              </p14:nvContentPartPr>
              <p14:xfrm>
                <a:off x="5206520" y="4452800"/>
                <a:ext cx="522360" cy="324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934C687-82DF-B835-68BA-290BD3D0F47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97880" y="4443800"/>
                  <a:ext cx="5400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40B43A0-0252-185B-E75E-4441C1802674}"/>
                    </a:ext>
                  </a:extLst>
                </p14:cNvPr>
                <p14:cNvContentPartPr/>
                <p14:nvPr/>
              </p14:nvContentPartPr>
              <p14:xfrm>
                <a:off x="5201480" y="4154720"/>
                <a:ext cx="209520" cy="165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40B43A0-0252-185B-E75E-4441C180267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92480" y="4145720"/>
                  <a:ext cx="2271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D6DFB40-318D-E9D6-FD0D-F904B74B7B1E}"/>
                    </a:ext>
                  </a:extLst>
                </p14:cNvPr>
                <p14:cNvContentPartPr/>
                <p14:nvPr/>
              </p14:nvContentPartPr>
              <p14:xfrm>
                <a:off x="5259800" y="4019360"/>
                <a:ext cx="122040" cy="7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D6DFB40-318D-E9D6-FD0D-F904B74B7B1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51160" y="4010360"/>
                  <a:ext cx="139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31C19D3-53CF-1DA2-FE21-7FA97B47773C}"/>
                    </a:ext>
                  </a:extLst>
                </p14:cNvPr>
                <p14:cNvContentPartPr/>
                <p14:nvPr/>
              </p14:nvContentPartPr>
              <p14:xfrm>
                <a:off x="5197160" y="3787880"/>
                <a:ext cx="173520" cy="122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31C19D3-53CF-1DA2-FE21-7FA97B47773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88520" y="3778880"/>
                  <a:ext cx="191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A21AF16-7657-AAAA-83DB-CB9E00928079}"/>
                    </a:ext>
                  </a:extLst>
                </p14:cNvPr>
                <p14:cNvContentPartPr/>
                <p14:nvPr/>
              </p14:nvContentPartPr>
              <p14:xfrm>
                <a:off x="4948400" y="3521480"/>
                <a:ext cx="444600" cy="252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A21AF16-7657-AAAA-83DB-CB9E0092807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939760" y="3512840"/>
                  <a:ext cx="4622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C7BBE2B-6F64-6294-8FCB-7B38FCDE0B72}"/>
                    </a:ext>
                  </a:extLst>
                </p14:cNvPr>
                <p14:cNvContentPartPr/>
                <p14:nvPr/>
              </p14:nvContentPartPr>
              <p14:xfrm>
                <a:off x="4967480" y="3426800"/>
                <a:ext cx="468720" cy="44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C7BBE2B-6F64-6294-8FCB-7B38FCDE0B7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58480" y="3418160"/>
                  <a:ext cx="486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A64AB31-6868-F0ED-EA2F-2AE01035992E}"/>
                    </a:ext>
                  </a:extLst>
                </p14:cNvPr>
                <p14:cNvContentPartPr/>
                <p14:nvPr/>
              </p14:nvContentPartPr>
              <p14:xfrm>
                <a:off x="5240360" y="3318080"/>
                <a:ext cx="167760" cy="33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A64AB31-6868-F0ED-EA2F-2AE01035992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31720" y="3309080"/>
                  <a:ext cx="185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F9AA84C-AFC4-07A3-3E82-D3D23BE967BC}"/>
                    </a:ext>
                  </a:extLst>
                </p14:cNvPr>
                <p14:cNvContentPartPr/>
                <p14:nvPr/>
              </p14:nvContentPartPr>
              <p14:xfrm>
                <a:off x="5239280" y="3041960"/>
                <a:ext cx="155880" cy="179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F9AA84C-AFC4-07A3-3E82-D3D23BE967B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30640" y="3032960"/>
                  <a:ext cx="173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E743F5C-6C03-E1F9-EEF9-1DFB2D93C906}"/>
                    </a:ext>
                  </a:extLst>
                </p14:cNvPr>
                <p14:cNvContentPartPr/>
                <p14:nvPr/>
              </p14:nvContentPartPr>
              <p14:xfrm>
                <a:off x="5222000" y="2806160"/>
                <a:ext cx="182160" cy="196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E743F5C-6C03-E1F9-EEF9-1DFB2D93C90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13360" y="2797160"/>
                  <a:ext cx="199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86D805F-AD60-F4B2-4E4A-210B9909C87A}"/>
                    </a:ext>
                  </a:extLst>
                </p14:cNvPr>
                <p14:cNvContentPartPr/>
                <p14:nvPr/>
              </p14:nvContentPartPr>
              <p14:xfrm>
                <a:off x="5246120" y="2762600"/>
                <a:ext cx="185400" cy="205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86D805F-AD60-F4B2-4E4A-210B9909C87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37120" y="2753600"/>
                  <a:ext cx="2030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D6A8E3E-A850-07CB-4B44-992428D18CDD}"/>
                    </a:ext>
                  </a:extLst>
                </p14:cNvPr>
                <p14:cNvContentPartPr/>
                <p14:nvPr/>
              </p14:nvContentPartPr>
              <p14:xfrm>
                <a:off x="5159360" y="3984080"/>
                <a:ext cx="18000" cy="15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D6A8E3E-A850-07CB-4B44-992428D18CD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50720" y="3975080"/>
                  <a:ext cx="356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D452E27-2C72-36F9-EA5F-4A66BAC6FF6A}"/>
                    </a:ext>
                  </a:extLst>
                </p14:cNvPr>
                <p14:cNvContentPartPr/>
                <p14:nvPr/>
              </p14:nvContentPartPr>
              <p14:xfrm>
                <a:off x="5143160" y="3293600"/>
                <a:ext cx="18000" cy="8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D452E27-2C72-36F9-EA5F-4A66BAC6FF6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34520" y="3284600"/>
                  <a:ext cx="35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79C5E42-17E3-AA0D-88E8-5DED705C5945}"/>
                    </a:ext>
                  </a:extLst>
                </p14:cNvPr>
                <p14:cNvContentPartPr/>
                <p14:nvPr/>
              </p14:nvContentPartPr>
              <p14:xfrm>
                <a:off x="1422560" y="5278640"/>
                <a:ext cx="155880" cy="291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79C5E42-17E3-AA0D-88E8-5DED705C594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13920" y="5269640"/>
                  <a:ext cx="1735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F6D531C-42D9-3FEC-5DD7-ED26D25B795F}"/>
                    </a:ext>
                  </a:extLst>
                </p14:cNvPr>
                <p14:cNvContentPartPr/>
                <p14:nvPr/>
              </p14:nvContentPartPr>
              <p14:xfrm>
                <a:off x="1673840" y="5011160"/>
                <a:ext cx="48240" cy="533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F6D531C-42D9-3FEC-5DD7-ED26D25B795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664840" y="5002520"/>
                  <a:ext cx="6588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38D34EA-83DA-037D-4FDB-4A7D01421680}"/>
                    </a:ext>
                  </a:extLst>
                </p14:cNvPr>
                <p14:cNvContentPartPr/>
                <p14:nvPr/>
              </p14:nvContentPartPr>
              <p14:xfrm>
                <a:off x="1661960" y="5219240"/>
                <a:ext cx="155160" cy="90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38D34EA-83DA-037D-4FDB-4A7D0142168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52960" y="5210600"/>
                  <a:ext cx="1728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AA378AE-0431-4ACA-983C-0FB3D52EBEC7}"/>
                    </a:ext>
                  </a:extLst>
                </p14:cNvPr>
                <p14:cNvContentPartPr/>
                <p14:nvPr/>
              </p14:nvContentPartPr>
              <p14:xfrm>
                <a:off x="1847000" y="5389520"/>
                <a:ext cx="105840" cy="99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AA378AE-0431-4ACA-983C-0FB3D52EBEC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38360" y="5380880"/>
                  <a:ext cx="1234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0B2C4C6-6D76-2E4F-0E15-56CE4BE9E940}"/>
                    </a:ext>
                  </a:extLst>
                </p14:cNvPr>
                <p14:cNvContentPartPr/>
                <p14:nvPr/>
              </p14:nvContentPartPr>
              <p14:xfrm>
                <a:off x="2011520" y="5390240"/>
                <a:ext cx="126720" cy="95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0B2C4C6-6D76-2E4F-0E15-56CE4BE9E9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02880" y="5381600"/>
                  <a:ext cx="144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66834DC-2F66-3F79-C1BC-43545AD97033}"/>
                    </a:ext>
                  </a:extLst>
                </p14:cNvPr>
                <p14:cNvContentPartPr/>
                <p14:nvPr/>
              </p14:nvContentPartPr>
              <p14:xfrm>
                <a:off x="2280800" y="5347760"/>
                <a:ext cx="190080" cy="159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66834DC-2F66-3F79-C1BC-43545AD9703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271800" y="5339120"/>
                  <a:ext cx="207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2783728-C9B4-332B-C3C2-97829346C5E7}"/>
                    </a:ext>
                  </a:extLst>
                </p14:cNvPr>
                <p14:cNvContentPartPr/>
                <p14:nvPr/>
              </p14:nvContentPartPr>
              <p14:xfrm>
                <a:off x="2486720" y="5052560"/>
                <a:ext cx="135720" cy="396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2783728-C9B4-332B-C3C2-97829346C5E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477720" y="5043920"/>
                  <a:ext cx="1533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DBD8755-6375-62E7-10DF-043FBC22D8A3}"/>
                    </a:ext>
                  </a:extLst>
                </p14:cNvPr>
                <p14:cNvContentPartPr/>
                <p14:nvPr/>
              </p14:nvContentPartPr>
              <p14:xfrm>
                <a:off x="2690840" y="5354240"/>
                <a:ext cx="119160" cy="1170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DBD8755-6375-62E7-10DF-043FBC22D8A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81840" y="5345600"/>
                  <a:ext cx="1368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8D656BC-AD28-DBDA-1965-A7933CD97696}"/>
                    </a:ext>
                  </a:extLst>
                </p14:cNvPr>
                <p14:cNvContentPartPr/>
                <p14:nvPr/>
              </p14:nvContentPartPr>
              <p14:xfrm>
                <a:off x="2955800" y="5313200"/>
                <a:ext cx="88200" cy="1360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8D656BC-AD28-DBDA-1965-A7933CD9769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46800" y="5304560"/>
                  <a:ext cx="1058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99BC2F2-F03C-FA3C-6BF6-72D4021E999B}"/>
                    </a:ext>
                  </a:extLst>
                </p14:cNvPr>
                <p14:cNvContentPartPr/>
                <p14:nvPr/>
              </p14:nvContentPartPr>
              <p14:xfrm>
                <a:off x="3096200" y="5263160"/>
                <a:ext cx="240840" cy="219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99BC2F2-F03C-FA3C-6BF6-72D4021E999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87560" y="5254520"/>
                  <a:ext cx="2584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A33AEB1-6E87-6BDD-7142-906DFC50004A}"/>
                    </a:ext>
                  </a:extLst>
                </p14:cNvPr>
                <p14:cNvContentPartPr/>
                <p14:nvPr/>
              </p14:nvContentPartPr>
              <p14:xfrm>
                <a:off x="4597040" y="1600520"/>
                <a:ext cx="307080" cy="469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A33AEB1-6E87-6BDD-7142-906DFC50004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88040" y="1591880"/>
                  <a:ext cx="32472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5371047-B538-4CD3-7B17-0093294EC515}"/>
                    </a:ext>
                  </a:extLst>
                </p14:cNvPr>
                <p14:cNvContentPartPr/>
                <p14:nvPr/>
              </p14:nvContentPartPr>
              <p14:xfrm>
                <a:off x="4796120" y="1852520"/>
                <a:ext cx="364680" cy="339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5371047-B538-4CD3-7B17-0093294EC51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787120" y="1843880"/>
                  <a:ext cx="3823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B7ABFD8-A38B-7FB9-C1F8-0FE5857F143B}"/>
                    </a:ext>
                  </a:extLst>
                </p14:cNvPr>
                <p14:cNvContentPartPr/>
                <p14:nvPr/>
              </p14:nvContentPartPr>
              <p14:xfrm>
                <a:off x="4734920" y="4512920"/>
                <a:ext cx="337680" cy="335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B7ABFD8-A38B-7FB9-C1F8-0FE5857F143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25920" y="4503920"/>
                  <a:ext cx="3553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D6DB584-BE51-C809-26DE-FCB37FE7AA66}"/>
                    </a:ext>
                  </a:extLst>
                </p14:cNvPr>
                <p14:cNvContentPartPr/>
                <p14:nvPr/>
              </p14:nvContentPartPr>
              <p14:xfrm>
                <a:off x="4401560" y="4591400"/>
                <a:ext cx="270720" cy="482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D6DB584-BE51-C809-26DE-FCB37FE7AA6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92560" y="4582400"/>
                  <a:ext cx="28836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AB95FAF-7E2B-74DB-93D8-6AA1842CF54F}"/>
                    </a:ext>
                  </a:extLst>
                </p14:cNvPr>
                <p14:cNvContentPartPr/>
                <p14:nvPr/>
              </p14:nvContentPartPr>
              <p14:xfrm>
                <a:off x="1041320" y="4682840"/>
                <a:ext cx="246960" cy="4460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AB95FAF-7E2B-74DB-93D8-6AA1842CF54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32680" y="4673840"/>
                  <a:ext cx="2646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0F21921-03FF-8B28-AC4F-35EEE122D8AE}"/>
                    </a:ext>
                  </a:extLst>
                </p14:cNvPr>
                <p14:cNvContentPartPr/>
                <p14:nvPr/>
              </p14:nvContentPartPr>
              <p14:xfrm>
                <a:off x="672320" y="4475120"/>
                <a:ext cx="412920" cy="383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0F21921-03FF-8B28-AC4F-35EEE122D8A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3320" y="4466120"/>
                  <a:ext cx="4305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9FD996-705D-77F3-6311-122D30A2AFC6}"/>
                    </a:ext>
                  </a:extLst>
                </p14:cNvPr>
                <p14:cNvContentPartPr/>
                <p14:nvPr/>
              </p14:nvContentPartPr>
              <p14:xfrm>
                <a:off x="661880" y="1987880"/>
                <a:ext cx="393480" cy="3416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9FD996-705D-77F3-6311-122D30A2AF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3240" y="1979240"/>
                  <a:ext cx="411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D6CD8E9-F6E5-47C9-81EA-E9821668A28E}"/>
                    </a:ext>
                  </a:extLst>
                </p14:cNvPr>
                <p14:cNvContentPartPr/>
                <p14:nvPr/>
              </p14:nvContentPartPr>
              <p14:xfrm>
                <a:off x="1128080" y="1707440"/>
                <a:ext cx="18000" cy="2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D6CD8E9-F6E5-47C9-81EA-E9821668A28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19080" y="1698440"/>
                  <a:ext cx="35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9A7D4EF-D205-19C9-C696-6DB0883178EA}"/>
                    </a:ext>
                  </a:extLst>
                </p14:cNvPr>
                <p14:cNvContentPartPr/>
                <p14:nvPr/>
              </p14:nvContentPartPr>
              <p14:xfrm>
                <a:off x="902000" y="1638680"/>
                <a:ext cx="285480" cy="362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9A7D4EF-D205-19C9-C696-6DB0883178E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93360" y="1630040"/>
                  <a:ext cx="3031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32225A6-E05C-3606-7F88-B3E82BA762AB}"/>
                    </a:ext>
                  </a:extLst>
                </p14:cNvPr>
                <p14:cNvContentPartPr/>
                <p14:nvPr/>
              </p14:nvContentPartPr>
              <p14:xfrm>
                <a:off x="1109720" y="2212160"/>
                <a:ext cx="2966400" cy="2192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32225A6-E05C-3606-7F88-B3E82BA762A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01080" y="2203520"/>
                  <a:ext cx="2984040" cy="221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0458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B44DD-61A0-D845-6512-3568CD3F8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40E8C2-8B03-21BD-9B92-F0DD41C6681F}"/>
              </a:ext>
            </a:extLst>
          </p:cNvPr>
          <p:cNvSpPr txBox="1"/>
          <p:nvPr/>
        </p:nvSpPr>
        <p:spPr>
          <a:xfrm>
            <a:off x="477795" y="442855"/>
            <a:ext cx="5708821" cy="60939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r">
              <a:lnSpc>
                <a:spcPct val="130000"/>
              </a:lnSpc>
              <a:spcAft>
                <a:spcPts val="600"/>
              </a:spcAft>
              <a:defRPr sz="1250">
                <a:solidFill>
                  <a:schemeClr val="bg1"/>
                </a:solidFill>
                <a:ea typeface="Inter SemiBold" panose="020B0502030000000004" pitchFamily="34" charset="0"/>
              </a:defRPr>
            </a:lvl1pPr>
          </a:lstStyle>
          <a:p>
            <a:pPr algn="l">
              <a:lnSpc>
                <a:spcPct val="100000"/>
              </a:lnSpc>
              <a:spcAft>
                <a:spcPts val="0"/>
              </a:spcAft>
            </a:pP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l">
              <a:lnSpc>
                <a:spcPct val="100000"/>
              </a:lnSpc>
              <a:spcAft>
                <a:spcPts val="0"/>
              </a:spcAft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Law#1:</a:t>
            </a:r>
            <a:b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</a:br>
            <a:r>
              <a:rPr lang="en-US" sz="5400" dirty="0">
                <a:gradFill>
                  <a:gsLst>
                    <a:gs pos="17000">
                      <a:schemeClr val="accent3">
                        <a:lumMod val="75000"/>
                      </a:schemeClr>
                    </a:gs>
                    <a:gs pos="69000">
                      <a:schemeClr val="accent1"/>
                    </a:gs>
                    <a:gs pos="100000">
                      <a:schemeClr val="accent2"/>
                    </a:gs>
                  </a:gsLst>
                  <a:lin ang="1471052" scaled="1"/>
                </a:gradFill>
                <a:latin typeface="+mj-lt"/>
              </a:rPr>
              <a:t>everything in software architecture is a trade-off</a:t>
            </a:r>
          </a:p>
          <a:p>
            <a:pPr algn="l">
              <a:lnSpc>
                <a:spcPct val="100000"/>
              </a:lnSpc>
              <a:spcAft>
                <a:spcPts val="0"/>
              </a:spcAft>
            </a:pPr>
            <a:endParaRPr lang="en-US" sz="6600" dirty="0">
              <a:gradFill>
                <a:gsLst>
                  <a:gs pos="17000">
                    <a:schemeClr val="accent3">
                      <a:lumMod val="75000"/>
                    </a:schemeClr>
                  </a:gs>
                  <a:gs pos="69000">
                    <a:schemeClr val="accent1"/>
                  </a:gs>
                  <a:gs pos="100000">
                    <a:schemeClr val="accent2"/>
                  </a:gs>
                </a:gsLst>
                <a:lin ang="1471052" scaled="1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00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OMETRAIN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C85EDF"/>
      </a:accent1>
      <a:accent2>
        <a:srgbClr val="CE84CA"/>
      </a:accent2>
      <a:accent3>
        <a:srgbClr val="686DF1"/>
      </a:accent3>
      <a:accent4>
        <a:srgbClr val="EBBD8B"/>
      </a:accent4>
      <a:accent5>
        <a:srgbClr val="DE8569"/>
      </a:accent5>
      <a:accent6>
        <a:srgbClr val="835297"/>
      </a:accent6>
      <a:hlink>
        <a:srgbClr val="0563C1"/>
      </a:hlink>
      <a:folHlink>
        <a:srgbClr val="954F72"/>
      </a:folHlink>
    </a:clrScheme>
    <a:fontScheme name="Custom 12">
      <a:majorFont>
        <a:latin typeface="Avenir Black"/>
        <a:ea typeface=""/>
        <a:cs typeface=""/>
      </a:majorFont>
      <a:minorFont>
        <a:latin typeface="Avenir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65000"/>
              <a:alpha val="50000"/>
            </a:schemeClr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</TotalTime>
  <Words>614</Words>
  <Application>Microsoft Office PowerPoint</Application>
  <PresentationFormat>Widescreen</PresentationFormat>
  <Paragraphs>274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Avenir Light</vt:lpstr>
      <vt:lpstr>Arial</vt:lpstr>
      <vt:lpstr>Avenir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duaLupa</dc:creator>
  <cp:lastModifiedBy>Kevin Dockx</cp:lastModifiedBy>
  <cp:revision>32</cp:revision>
  <dcterms:created xsi:type="dcterms:W3CDTF">2022-10-24T08:10:49Z</dcterms:created>
  <dcterms:modified xsi:type="dcterms:W3CDTF">2025-05-27T12:46:59Z</dcterms:modified>
</cp:coreProperties>
</file>