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2"/>
  </p:notesMasterIdLst>
  <p:handoutMasterIdLst>
    <p:handoutMasterId r:id="rId13"/>
  </p:handoutMasterIdLst>
  <p:sldIdLst>
    <p:sldId id="2076136988" r:id="rId6"/>
    <p:sldId id="2076136989" r:id="rId7"/>
    <p:sldId id="2076136990" r:id="rId8"/>
    <p:sldId id="1561" r:id="rId9"/>
    <p:sldId id="1564" r:id="rId10"/>
    <p:sldId id="153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806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11/27/23 12:16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11/27/23 2:30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11/27/23 12:16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0734"/>
            <a:ext cx="6218237" cy="1680460"/>
          </a:xfrm>
        </p:spPr>
        <p:txBody>
          <a:bodyPr/>
          <a:lstStyle/>
          <a:p>
            <a:r>
              <a:rPr lang="en-US" sz="3600" dirty="0"/>
              <a:t>.NET MAUI</a:t>
            </a:r>
            <a:br>
              <a:rPr lang="en-US" dirty="0"/>
            </a:br>
            <a:r>
              <a:rPr lang="en-US" dirty="0"/>
              <a:t>Lifecycles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Application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B8BA4B6-5A46-7730-5B17-6EDEB02EF367}"/>
              </a:ext>
            </a:extLst>
          </p:cNvPr>
          <p:cNvSpPr txBox="1">
            <a:spLocks/>
          </p:cNvSpPr>
          <p:nvPr/>
        </p:nvSpPr>
        <p:spPr>
          <a:xfrm>
            <a:off x="274638" y="1828800"/>
            <a:ext cx="11887200" cy="332398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that fires when the app first starts</a:t>
            </a:r>
          </a:p>
          <a:p>
            <a:r>
              <a:rPr lang="en-US" dirty="0" err="1"/>
              <a:t>OnSleep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that fires when the app is moved to background</a:t>
            </a:r>
          </a:p>
          <a:p>
            <a:r>
              <a:rPr lang="en-US" dirty="0" err="1"/>
              <a:t>OnResume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that fires when the app resumes from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1637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Lifecycle</a:t>
            </a:r>
            <a:br>
              <a:rPr lang="en-US" dirty="0"/>
            </a:br>
            <a:r>
              <a:rPr lang="en-US" sz="40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ContentPage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B8BA4B6-5A46-7730-5B17-6EDEB02EF367}"/>
              </a:ext>
            </a:extLst>
          </p:cNvPr>
          <p:cNvSpPr txBox="1">
            <a:spLocks/>
          </p:cNvSpPr>
          <p:nvPr/>
        </p:nvSpPr>
        <p:spPr>
          <a:xfrm>
            <a:off x="274638" y="1828800"/>
            <a:ext cx="11887200" cy="45427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OnAppearing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Runs when a page </a:t>
            </a:r>
            <a:r>
              <a:rPr lang="en-US"/>
              <a:t>becomes visible</a:t>
            </a:r>
            <a:endParaRPr lang="en-US" dirty="0"/>
          </a:p>
          <a:p>
            <a:r>
              <a:rPr lang="en-US" dirty="0" err="1"/>
              <a:t>OnDisappearing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Runs when a page disappears</a:t>
            </a:r>
          </a:p>
          <a:p>
            <a:r>
              <a:rPr lang="en-US" dirty="0" err="1"/>
              <a:t>OnNavigatedTo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Runs when page is navigated to</a:t>
            </a:r>
          </a:p>
          <a:p>
            <a:r>
              <a:rPr lang="en-US" dirty="0" err="1"/>
              <a:t>OnNavigatingFrom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Runs when page is navigated away from</a:t>
            </a:r>
          </a:p>
        </p:txBody>
      </p:sp>
    </p:spTree>
    <p:extLst>
      <p:ext uri="{BB962C8B-B14F-4D97-AF65-F5344CB8AC3E}">
        <p14:creationId xmlns:p14="http://schemas.microsoft.com/office/powerpoint/2010/main" val="38180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20106</TotalTime>
  <Words>337</Words>
  <Application>Microsoft Macintosh PowerPoint</Application>
  <PresentationFormat>Custom</PresentationFormat>
  <Paragraphs>49</Paragraphs>
  <Slides>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.NET MAUI Lifecycles</vt:lpstr>
      <vt:lpstr>Application Lifecycle Application</vt:lpstr>
      <vt:lpstr>Page Lifecycle ContentPage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251</cp:revision>
  <dcterms:created xsi:type="dcterms:W3CDTF">2017-10-31T19:47:21Z</dcterms:created>
  <dcterms:modified xsi:type="dcterms:W3CDTF">2023-11-29T21:32:32Z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