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95" r:id="rId4"/>
    <p:sldMasterId id="2147484523" r:id="rId5"/>
  </p:sldMasterIdLst>
  <p:notesMasterIdLst>
    <p:notesMasterId r:id="rId12"/>
  </p:notesMasterIdLst>
  <p:handoutMasterIdLst>
    <p:handoutMasterId r:id="rId13"/>
  </p:handoutMasterIdLst>
  <p:sldIdLst>
    <p:sldId id="2076136988" r:id="rId6"/>
    <p:sldId id="2076136997" r:id="rId7"/>
    <p:sldId id="2076136998" r:id="rId8"/>
    <p:sldId id="1561" r:id="rId9"/>
    <p:sldId id="1564" r:id="rId10"/>
    <p:sldId id="1538" r:id="rId1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D9E7"/>
    <a:srgbClr val="1977D4"/>
    <a:srgbClr val="ADD8E6"/>
    <a:srgbClr val="FFB900"/>
    <a:srgbClr val="1E1E1E"/>
    <a:srgbClr val="00BCF2"/>
    <a:srgbClr val="0078D7"/>
    <a:srgbClr val="353535"/>
    <a:srgbClr val="525252"/>
    <a:srgbClr val="B400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812"/>
  </p:normalViewPr>
  <p:slideViewPr>
    <p:cSldViewPr snapToGrid="0">
      <p:cViewPr varScale="1">
        <p:scale>
          <a:sx n="143" d="100"/>
          <a:sy n="143" d="100"/>
        </p:scale>
        <p:origin x="1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0CB2F-F0BF-435A-A27A-2EC15087F634}" type="datetime8">
              <a:rPr lang="en-US" smtClean="0">
                <a:latin typeface="Segoe UI" pitchFamily="34" charset="0"/>
              </a:rPr>
              <a:t>1/9/24 3:29 PM</a:t>
            </a:fld>
            <a:endParaRPr lang="en-US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D18B56EA-E28F-4F92-9F16-7A6F2501B303}" type="datetime8">
              <a:rPr lang="en-US" smtClean="0"/>
              <a:t>1/9/24 3:29 PM</a:t>
            </a:fld>
            <a:endParaRPr lang="en-US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5E23CFC-C3E8-49B9-B877-0038CDCB9D88}" type="datetime8">
              <a:rPr lang="en-US" smtClean="0"/>
              <a:t>1/9/24 3:29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8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1/9/24 3:29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86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1/9/24 3:29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8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685711C6-D783-4789-8082-9D34F2C4221D}" type="datetime8">
              <a:rPr lang="en-US" smtClean="0"/>
              <a:t>1/9/24 3:29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199" y="8685213"/>
            <a:ext cx="684213" cy="457200"/>
          </a:xfrm>
          <a:prstGeom prst="rect">
            <a:avLst/>
          </a:prstGeom>
        </p:spPr>
        <p:txBody>
          <a:bodyPr/>
          <a:lstStyle/>
          <a:p>
            <a:fld id="{8B263312-38AA-4E1E-B2B5-0F8F122B24F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Header Placeholder 8"/>
          <p:cNvSpPr>
            <a:spLocks noGrp="1"/>
          </p:cNvSpPr>
          <p:nvPr>
            <p:ph type="hdr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64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8787" cy="2308324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5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C4745B-0736-4DCE-B7E9-046FF80F14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539317" y="1788564"/>
            <a:ext cx="3836895" cy="341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54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 descr="A close up of a toy&#10;&#10;Description automatically generated">
            <a:extLst>
              <a:ext uri="{FF2B5EF4-FFF2-40B4-BE49-F238E27FC236}">
                <a16:creationId xmlns:a16="http://schemas.microsoft.com/office/drawing/2014/main" id="{514EA320-09C9-7146-B7EB-DCF119FD7A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6612" y="1160413"/>
            <a:ext cx="4843369" cy="4673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99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3119E6-CBC9-3742-94F9-783A98F4A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50586" y="1344375"/>
            <a:ext cx="4201651" cy="42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46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4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B9BF09-E0E5-4D1B-96E2-CD70A32D5822}"/>
              </a:ext>
            </a:extLst>
          </p:cNvPr>
          <p:cNvSpPr/>
          <p:nvPr userDrawn="1"/>
        </p:nvSpPr>
        <p:spPr bwMode="auto">
          <a:xfrm>
            <a:off x="7387674" y="1410315"/>
            <a:ext cx="4128796" cy="412879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7D0CD3-D516-4C8E-A84D-78D7C7411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14920" y="1363662"/>
            <a:ext cx="5209624" cy="44004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259937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5">
    <p:bg>
      <p:bgPr>
        <a:solidFill>
          <a:srgbClr val="B400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F2583F-A495-4B0D-AF8B-9510F7014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26273" y="1220592"/>
            <a:ext cx="5315009" cy="4495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358911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6">
    <p:bg>
      <p:bgPr>
        <a:solidFill>
          <a:srgbClr val="FFB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929EB9-65AF-40A9-8894-B16CCACA98C9}"/>
              </a:ext>
            </a:extLst>
          </p:cNvPr>
          <p:cNvSpPr/>
          <p:nvPr userDrawn="1"/>
        </p:nvSpPr>
        <p:spPr bwMode="auto">
          <a:xfrm>
            <a:off x="6218237" y="-1"/>
            <a:ext cx="6218238" cy="6994525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56387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bg1"/>
                    </a:gs>
                    <a:gs pos="0">
                      <a:schemeClr val="bg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  <p:pic>
        <p:nvPicPr>
          <p:cNvPr id="7" name="Picture 6" descr="A picture containing building, table, large, sitting&#10;&#10;Description automatically generated">
            <a:extLst>
              <a:ext uri="{FF2B5EF4-FFF2-40B4-BE49-F238E27FC236}">
                <a16:creationId xmlns:a16="http://schemas.microsoft.com/office/drawing/2014/main" id="{8BD888CC-2469-FF40-8C7A-936A08BBF8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18237" y="0"/>
            <a:ext cx="9484100" cy="699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4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1232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3000" b="0">
                <a:latin typeface="+mn-lt"/>
              </a:defRPr>
            </a:lvl1pPr>
            <a:lvl2pPr marL="255588" indent="0">
              <a:buFont typeface="Wingdings" panose="05000000000000000000" pitchFamily="2" charset="2"/>
              <a:buNone/>
              <a:defRPr sz="2400" b="0"/>
            </a:lvl2pPr>
            <a:lvl3pPr marL="450850" indent="0">
              <a:buFont typeface="Wingdings" panose="05000000000000000000" pitchFamily="2" charset="2"/>
              <a:buNone/>
              <a:tabLst/>
              <a:defRPr sz="2200" b="0"/>
            </a:lvl3pPr>
            <a:lvl4pPr marL="652462" indent="0">
              <a:buFont typeface="Wingdings" panose="05000000000000000000" pitchFamily="2" charset="2"/>
              <a:buNone/>
              <a:defRPr sz="2200" b="0"/>
            </a:lvl4pPr>
            <a:lvl5pPr marL="854075" indent="0">
              <a:buFont typeface="Wingdings" panose="05000000000000000000" pitchFamily="2" charset="2"/>
              <a:buNone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255588" indent="0">
              <a:buFont typeface="Arial" panose="020B0604020202020204" pitchFamily="34" charset="0"/>
              <a:buNone/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450850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652462" indent="0">
              <a:buFont typeface="Arial" panose="020B0604020202020204" pitchFamily="34" charset="0"/>
              <a:buNone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854075" indent="0">
              <a:buFont typeface="Arial" panose="020B0604020202020204" pitchFamily="34" charset="0"/>
              <a:buNone/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514350" marR="0" lvl="0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Edit Master text styles</a:t>
            </a:r>
          </a:p>
          <a:p>
            <a:pPr marL="514350" marR="0" lvl="1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Second level</a:t>
            </a:r>
          </a:p>
          <a:p>
            <a:pPr marL="514350" marR="0" lvl="2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Third level</a:t>
            </a:r>
          </a:p>
          <a:p>
            <a:pPr marL="514350" marR="0" lvl="3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Fourth level</a:t>
            </a:r>
          </a:p>
          <a:p>
            <a:pPr marL="514350" marR="0" lvl="4" indent="-514350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453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1287"/>
            <a:ext cx="5486399" cy="2157514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3000" b="0">
                <a:latin typeface="+mn-lt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4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2200" b="0"/>
            </a:lvl3pPr>
            <a:lvl4pPr marL="828675" indent="-176213">
              <a:buFont typeface="Wingdings" panose="05000000000000000000" pitchFamily="2" charset="2"/>
              <a:buChar char=""/>
              <a:defRPr sz="22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22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1287"/>
            <a:ext cx="5486399" cy="2123658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lang="en-US" sz="30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598488" indent="-342900">
              <a:defRPr lang="en-US" sz="24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93750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95362" indent="-342900"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96975" indent="-342900">
              <a:tabLst/>
              <a:defRPr lang="en-US" sz="220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231775" marR="0" lvl="0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Edit Master text styles</a:t>
            </a:r>
          </a:p>
          <a:p>
            <a:pPr marL="231775" marR="0" lvl="1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Second level</a:t>
            </a:r>
          </a:p>
          <a:p>
            <a:pPr marL="231775" marR="0" lvl="2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Third level</a:t>
            </a:r>
          </a:p>
          <a:p>
            <a:pPr marL="231775" marR="0" lvl="3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Fourth level</a:t>
            </a:r>
          </a:p>
          <a:p>
            <a:pPr marL="231775" marR="0" lvl="4" indent="-231775" algn="l" defTabSz="932742" rtl="0" eaLnBrk="1" fontAlgn="auto" latinLnBrk="0" hangingPunct="1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96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027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Grey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20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9" y="6220609"/>
            <a:ext cx="4572000" cy="47705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82880" rIns="182880" bIns="182880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460688" y="479425"/>
            <a:ext cx="1451843" cy="3108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9F142D-7D6F-4396-9B8F-E9BD7B6EB2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33037" y="4868862"/>
            <a:ext cx="1563927" cy="166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12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7724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74702" y="1211287"/>
            <a:ext cx="11888787" cy="54848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2788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F7005FD-E540-3E4A-9371-20FD9282D9F3}"/>
              </a:ext>
            </a:extLst>
          </p:cNvPr>
          <p:cNvGrpSpPr/>
          <p:nvPr userDrawn="1"/>
        </p:nvGrpSpPr>
        <p:grpSpPr>
          <a:xfrm>
            <a:off x="274707" y="6364819"/>
            <a:ext cx="2288077" cy="369778"/>
            <a:chOff x="8703664" y="6310422"/>
            <a:chExt cx="2400365" cy="3771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212EB1B-8436-DA48-A33C-012BE9B41F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6891" y="6310422"/>
              <a:ext cx="377138" cy="37713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F88F044-4A5E-8645-9438-15DC3D7043FC}"/>
                </a:ext>
              </a:extLst>
            </p:cNvPr>
            <p:cNvSpPr txBox="1"/>
            <p:nvPr userDrawn="1"/>
          </p:nvSpPr>
          <p:spPr>
            <a:xfrm>
              <a:off x="8703664" y="6310423"/>
              <a:ext cx="2080020" cy="360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8963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700" dirty="0">
                  <a:solidFill>
                    <a:schemeClr val="tx1"/>
                  </a:solidFill>
                </a:rPr>
                <a:t>@</a:t>
              </a:r>
              <a:r>
                <a:rPr lang="en-US" sz="1700" dirty="0" err="1">
                  <a:solidFill>
                    <a:schemeClr val="tx1"/>
                  </a:solidFill>
                </a:rPr>
                <a:t>TheCodeTraveler</a:t>
              </a:r>
              <a:endParaRPr lang="en-US" sz="1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5544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0" r:id="rId1"/>
    <p:sldLayoutId id="2147484501" r:id="rId2"/>
    <p:sldLayoutId id="2147484502" r:id="rId3"/>
    <p:sldLayoutId id="2147484503" r:id="rId4"/>
    <p:sldLayoutId id="2147484504" r:id="rId5"/>
    <p:sldLayoutId id="2147484510" r:id="rId6"/>
    <p:sldLayoutId id="2147484513" r:id="rId7"/>
    <p:sldLayoutId id="2147484514" r:id="rId8"/>
    <p:sldLayoutId id="2147484529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535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30832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 rot="5400000">
            <a:off x="9371795" y="3072299"/>
            <a:ext cx="6995160" cy="84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004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08" r:id="rId1"/>
    <p:sldLayoutId id="2147484515" r:id="rId2"/>
    <p:sldLayoutId id="2147484516" r:id="rId3"/>
    <p:sldLayoutId id="2147484517" r:id="rId4"/>
    <p:sldLayoutId id="2147484518" r:id="rId5"/>
    <p:sldLayoutId id="2147484519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3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4572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858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9144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1430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2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17333"/>
            <a:ext cx="6218237" cy="2179058"/>
          </a:xfrm>
        </p:spPr>
        <p:txBody>
          <a:bodyPr/>
          <a:lstStyle/>
          <a:p>
            <a:r>
              <a:rPr lang="en-US" dirty="0"/>
              <a:t>Padding + Margin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891389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67BE3DA-2857-444F-C6EA-2E525BC1D38D}"/>
              </a:ext>
            </a:extLst>
          </p:cNvPr>
          <p:cNvSpPr/>
          <p:nvPr/>
        </p:nvSpPr>
        <p:spPr bwMode="auto">
          <a:xfrm>
            <a:off x="6964001" y="4232366"/>
            <a:ext cx="1778451" cy="1760758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51AF8-C3F4-5846-B0E4-BB36BDA9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Padding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AF41597-FA18-6CE0-8E9F-285CED1C5BC2}"/>
              </a:ext>
            </a:extLst>
          </p:cNvPr>
          <p:cNvSpPr txBox="1">
            <a:spLocks/>
          </p:cNvSpPr>
          <p:nvPr/>
        </p:nvSpPr>
        <p:spPr>
          <a:xfrm>
            <a:off x="274638" y="1828799"/>
            <a:ext cx="7307599" cy="228985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Adds space between a View’s Border and its Content</a:t>
            </a:r>
          </a:p>
          <a:p>
            <a:r>
              <a:rPr lang="en-US" dirty="0"/>
              <a:t>Some Views Include Default Padding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8A8CE-78EC-5E80-94D2-2F223B5EE5C3}"/>
              </a:ext>
            </a:extLst>
          </p:cNvPr>
          <p:cNvSpPr txBox="1"/>
          <p:nvPr/>
        </p:nvSpPr>
        <p:spPr>
          <a:xfrm>
            <a:off x="7158906" y="4645954"/>
            <a:ext cx="1435051" cy="48936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46304" rIns="182880" bIns="146304" rtlCol="0" anchor="ctr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accent5"/>
                </a:solidFill>
              </a:rPr>
              <a:t>Left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chemeClr val="accent5"/>
                </a:solidFill>
              </a:rPr>
              <a:t>Padding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CCD48D-CEE7-ECC0-43A1-02185DA2D299}"/>
              </a:ext>
            </a:extLst>
          </p:cNvPr>
          <p:cNvCxnSpPr>
            <a:cxnSpLocks/>
          </p:cNvCxnSpPr>
          <p:nvPr/>
        </p:nvCxnSpPr>
        <p:spPr>
          <a:xfrm>
            <a:off x="8459080" y="4890637"/>
            <a:ext cx="220121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355E14-4E64-BB88-CE75-CFB8BAFD40B4}"/>
              </a:ext>
            </a:extLst>
          </p:cNvPr>
          <p:cNvSpPr txBox="1"/>
          <p:nvPr/>
        </p:nvSpPr>
        <p:spPr>
          <a:xfrm>
            <a:off x="7069530" y="4921195"/>
            <a:ext cx="1524428" cy="48936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46304" rIns="182880" bIns="146304" rtlCol="0" anchor="ctr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Right Padding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835570-09A1-A667-8888-2557C83F054A}"/>
              </a:ext>
            </a:extLst>
          </p:cNvPr>
          <p:cNvCxnSpPr>
            <a:cxnSpLocks/>
          </p:cNvCxnSpPr>
          <p:nvPr/>
        </p:nvCxnSpPr>
        <p:spPr>
          <a:xfrm>
            <a:off x="8459080" y="5165878"/>
            <a:ext cx="220121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C41557D-CD80-A4BC-2E71-1D9F75046D05}"/>
              </a:ext>
            </a:extLst>
          </p:cNvPr>
          <p:cNvSpPr txBox="1"/>
          <p:nvPr/>
        </p:nvSpPr>
        <p:spPr>
          <a:xfrm>
            <a:off x="7069529" y="5168977"/>
            <a:ext cx="1524428" cy="48936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46304" rIns="182880" bIns="146304" rtlCol="0" anchor="ctr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accent3"/>
                </a:solidFill>
              </a:rPr>
              <a:t>Top Padding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753A52-FA16-27A3-E65B-2EC49FE4310F}"/>
              </a:ext>
            </a:extLst>
          </p:cNvPr>
          <p:cNvSpPr txBox="1"/>
          <p:nvPr/>
        </p:nvSpPr>
        <p:spPr>
          <a:xfrm>
            <a:off x="6964001" y="5438354"/>
            <a:ext cx="1629955" cy="48936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46304" rIns="182880" bIns="146304" rtlCol="0" anchor="ctr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accent6"/>
                </a:solidFill>
              </a:rPr>
              <a:t>Bottom Padding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46C911-4F91-F14B-6F4E-1C0A37772383}"/>
              </a:ext>
            </a:extLst>
          </p:cNvPr>
          <p:cNvSpPr txBox="1"/>
          <p:nvPr/>
        </p:nvSpPr>
        <p:spPr>
          <a:xfrm>
            <a:off x="7502844" y="4220908"/>
            <a:ext cx="1143877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</a:rPr>
              <a:t>Key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993463-2519-D066-DB97-30EAF027CAA5}"/>
              </a:ext>
            </a:extLst>
          </p:cNvPr>
          <p:cNvGrpSpPr/>
          <p:nvPr/>
        </p:nvGrpSpPr>
        <p:grpSpPr>
          <a:xfrm>
            <a:off x="8565678" y="561574"/>
            <a:ext cx="2991783" cy="5651500"/>
            <a:chOff x="8565678" y="561574"/>
            <a:chExt cx="2991783" cy="565150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DF11BF4-177C-DD0C-6DD2-32FE6A02F0AE}"/>
                </a:ext>
              </a:extLst>
            </p:cNvPr>
            <p:cNvSpPr/>
            <p:nvPr/>
          </p:nvSpPr>
          <p:spPr bwMode="auto">
            <a:xfrm>
              <a:off x="8847980" y="624468"/>
              <a:ext cx="2671230" cy="5531005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0D88594-428E-E3C9-23AA-6E501F13C134}"/>
                </a:ext>
              </a:extLst>
            </p:cNvPr>
            <p:cNvSpPr txBox="1"/>
            <p:nvPr/>
          </p:nvSpPr>
          <p:spPr>
            <a:xfrm>
              <a:off x="9149821" y="3387324"/>
              <a:ext cx="2027231" cy="44089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txBody>
            <a:bodyPr wrap="square" lIns="182880" tIns="146304" rIns="182880" bIns="146304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This is a Label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5C3E32-0D9C-20C9-3805-EB61AE6EA43A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>
              <a:off x="9149821" y="3607769"/>
              <a:ext cx="619654" cy="0"/>
            </a:xfrm>
            <a:prstGeom prst="straightConnector1">
              <a:avLst/>
            </a:prstGeom>
            <a:ln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C1884-011C-259B-44FA-8196FE77E5CE}"/>
                </a:ext>
              </a:extLst>
            </p:cNvPr>
            <p:cNvCxnSpPr>
              <a:cxnSpLocks/>
              <a:endCxn id="9" idx="3"/>
            </p:cNvCxnSpPr>
            <p:nvPr/>
          </p:nvCxnSpPr>
          <p:spPr>
            <a:xfrm>
              <a:off x="10569388" y="3607769"/>
              <a:ext cx="607664" cy="0"/>
            </a:xfrm>
            <a:prstGeom prst="straightConnector1">
              <a:avLst/>
            </a:prstGeom>
            <a:ln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0653AF-5FAA-92DD-D1E5-6606E0A95B37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>
              <a:off x="10163437" y="3387324"/>
              <a:ext cx="0" cy="185752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6EF78B4-9C72-7B6E-6304-8463DC81CCAF}"/>
                </a:ext>
              </a:extLst>
            </p:cNvPr>
            <p:cNvCxnSpPr>
              <a:cxnSpLocks/>
            </p:cNvCxnSpPr>
            <p:nvPr/>
          </p:nvCxnSpPr>
          <p:spPr>
            <a:xfrm>
              <a:off x="10163437" y="3652276"/>
              <a:ext cx="0" cy="175938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F106E9-B68F-FE76-3B23-319007963985}"/>
                </a:ext>
              </a:extLst>
            </p:cNvPr>
            <p:cNvCxnSpPr>
              <a:cxnSpLocks/>
            </p:cNvCxnSpPr>
            <p:nvPr/>
          </p:nvCxnSpPr>
          <p:spPr>
            <a:xfrm>
              <a:off x="8565679" y="5313165"/>
              <a:ext cx="0" cy="175938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3F40ABA-9D14-7FC2-A931-295101806A59}"/>
                </a:ext>
              </a:extLst>
            </p:cNvPr>
            <p:cNvCxnSpPr>
              <a:cxnSpLocks/>
            </p:cNvCxnSpPr>
            <p:nvPr/>
          </p:nvCxnSpPr>
          <p:spPr>
            <a:xfrm>
              <a:off x="8565678" y="5582542"/>
              <a:ext cx="0" cy="175938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0F4A298-4530-C44C-1ECA-F5A002D19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88861" y="561574"/>
              <a:ext cx="2768600" cy="565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406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67BE3DA-2857-444F-C6EA-2E525BC1D38D}"/>
              </a:ext>
            </a:extLst>
          </p:cNvPr>
          <p:cNvSpPr/>
          <p:nvPr/>
        </p:nvSpPr>
        <p:spPr bwMode="auto">
          <a:xfrm>
            <a:off x="6964001" y="4232366"/>
            <a:ext cx="1778451" cy="1760758"/>
          </a:xfrm>
          <a:prstGeom prst="roundRect">
            <a:avLst/>
          </a:prstGeom>
          <a:noFill/>
          <a:ln w="38100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51AF8-C3F4-5846-B0E4-BB36BDA9E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UI</a:t>
            </a:r>
            <a:br>
              <a:rPr lang="en-US" dirty="0"/>
            </a:br>
            <a:r>
              <a:rPr lang="en-US" sz="3600" dirty="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Margin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AF41597-FA18-6CE0-8E9F-285CED1C5BC2}"/>
              </a:ext>
            </a:extLst>
          </p:cNvPr>
          <p:cNvSpPr txBox="1">
            <a:spLocks/>
          </p:cNvSpPr>
          <p:nvPr/>
        </p:nvSpPr>
        <p:spPr>
          <a:xfrm>
            <a:off x="274638" y="1828799"/>
            <a:ext cx="7307599" cy="228985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3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2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858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9144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143000" marR="0" indent="-2286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2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Adds space between a View’s invisible outer border and its visible Border</a:t>
            </a:r>
          </a:p>
          <a:p>
            <a:r>
              <a:rPr lang="en-US" dirty="0"/>
              <a:t>Some Views Include Default Margin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18A8CE-78EC-5E80-94D2-2F223B5EE5C3}"/>
              </a:ext>
            </a:extLst>
          </p:cNvPr>
          <p:cNvSpPr txBox="1"/>
          <p:nvPr/>
        </p:nvSpPr>
        <p:spPr>
          <a:xfrm>
            <a:off x="7158906" y="4645954"/>
            <a:ext cx="1435051" cy="48936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46304" rIns="182880" bIns="146304" rtlCol="0" anchor="ctr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accent5"/>
                </a:solidFill>
              </a:rPr>
              <a:t>Left Margin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CCD48D-CEE7-ECC0-43A1-02185DA2D299}"/>
              </a:ext>
            </a:extLst>
          </p:cNvPr>
          <p:cNvCxnSpPr>
            <a:cxnSpLocks/>
          </p:cNvCxnSpPr>
          <p:nvPr/>
        </p:nvCxnSpPr>
        <p:spPr>
          <a:xfrm>
            <a:off x="8459080" y="4890637"/>
            <a:ext cx="220121" cy="0"/>
          </a:xfrm>
          <a:prstGeom prst="straightConnector1">
            <a:avLst/>
          </a:prstGeom>
          <a:ln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5355E14-4E64-BB88-CE75-CFB8BAFD40B4}"/>
              </a:ext>
            </a:extLst>
          </p:cNvPr>
          <p:cNvSpPr txBox="1"/>
          <p:nvPr/>
        </p:nvSpPr>
        <p:spPr>
          <a:xfrm>
            <a:off x="7069530" y="4921195"/>
            <a:ext cx="1524428" cy="48936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46304" rIns="182880" bIns="146304" rtlCol="0" anchor="ctr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accent2"/>
                </a:solidFill>
              </a:rPr>
              <a:t>Right Margin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835570-09A1-A667-8888-2557C83F054A}"/>
              </a:ext>
            </a:extLst>
          </p:cNvPr>
          <p:cNvCxnSpPr>
            <a:cxnSpLocks/>
          </p:cNvCxnSpPr>
          <p:nvPr/>
        </p:nvCxnSpPr>
        <p:spPr>
          <a:xfrm>
            <a:off x="8459080" y="5165878"/>
            <a:ext cx="220121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C41557D-CD80-A4BC-2E71-1D9F75046D05}"/>
              </a:ext>
            </a:extLst>
          </p:cNvPr>
          <p:cNvSpPr txBox="1"/>
          <p:nvPr/>
        </p:nvSpPr>
        <p:spPr>
          <a:xfrm>
            <a:off x="7069529" y="5168977"/>
            <a:ext cx="1524428" cy="48936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46304" rIns="182880" bIns="146304" rtlCol="0" anchor="ctr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accent3"/>
                </a:solidFill>
              </a:rPr>
              <a:t>Top Margin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4F106E9-B68F-FE76-3B23-319007963985}"/>
              </a:ext>
            </a:extLst>
          </p:cNvPr>
          <p:cNvCxnSpPr>
            <a:cxnSpLocks/>
          </p:cNvCxnSpPr>
          <p:nvPr/>
        </p:nvCxnSpPr>
        <p:spPr>
          <a:xfrm>
            <a:off x="8565679" y="5313165"/>
            <a:ext cx="0" cy="175938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7753A52-FA16-27A3-E65B-2EC49FE4310F}"/>
              </a:ext>
            </a:extLst>
          </p:cNvPr>
          <p:cNvSpPr txBox="1"/>
          <p:nvPr/>
        </p:nvSpPr>
        <p:spPr>
          <a:xfrm>
            <a:off x="6964001" y="5438354"/>
            <a:ext cx="1629955" cy="48936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46304" rIns="182880" bIns="146304" rtlCol="0" anchor="ctr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400" b="1" dirty="0">
                <a:solidFill>
                  <a:schemeClr val="accent6"/>
                </a:solidFill>
              </a:rPr>
              <a:t>Bottom Margin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F40ABA-9D14-7FC2-A931-295101806A59}"/>
              </a:ext>
            </a:extLst>
          </p:cNvPr>
          <p:cNvCxnSpPr>
            <a:cxnSpLocks/>
          </p:cNvCxnSpPr>
          <p:nvPr/>
        </p:nvCxnSpPr>
        <p:spPr>
          <a:xfrm>
            <a:off x="8565678" y="5582542"/>
            <a:ext cx="0" cy="175938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46C911-4F91-F14B-6F4E-1C0A37772383}"/>
              </a:ext>
            </a:extLst>
          </p:cNvPr>
          <p:cNvSpPr txBox="1"/>
          <p:nvPr/>
        </p:nvSpPr>
        <p:spPr>
          <a:xfrm>
            <a:off x="7502844" y="4220908"/>
            <a:ext cx="1143877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accent1"/>
                </a:solidFill>
              </a:rPr>
              <a:t>Key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92E71C-4A65-DF01-555E-3E1E587C9845}"/>
              </a:ext>
            </a:extLst>
          </p:cNvPr>
          <p:cNvGrpSpPr/>
          <p:nvPr/>
        </p:nvGrpSpPr>
        <p:grpSpPr>
          <a:xfrm>
            <a:off x="8847980" y="659123"/>
            <a:ext cx="2768600" cy="5651500"/>
            <a:chOff x="8847980" y="709307"/>
            <a:chExt cx="2768600" cy="5651500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0DC2B5B-2A23-F0C5-21F9-D3099D9F1BB2}"/>
                </a:ext>
              </a:extLst>
            </p:cNvPr>
            <p:cNvSpPr/>
            <p:nvPr/>
          </p:nvSpPr>
          <p:spPr bwMode="auto">
            <a:xfrm>
              <a:off x="8882411" y="754061"/>
              <a:ext cx="2675828" cy="5557529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3A1E75-D8A3-9562-240B-E8976E910061}"/>
                </a:ext>
              </a:extLst>
            </p:cNvPr>
            <p:cNvSpPr txBox="1"/>
            <p:nvPr/>
          </p:nvSpPr>
          <p:spPr>
            <a:xfrm>
              <a:off x="9453349" y="3535057"/>
              <a:ext cx="1419871" cy="14542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ct val="90000"/>
                </a:lnSpc>
                <a:spcAft>
                  <a:spcPts val="600"/>
                </a:spcAft>
              </a:pPr>
              <a:r>
                <a:rPr lang="en-US" sz="1050" dirty="0">
                  <a:solidFill>
                    <a:schemeClr val="bg1">
                      <a:lumMod val="50000"/>
                    </a:schemeClr>
                  </a:solidFill>
                </a:rPr>
                <a:t>This is a Label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5C3E32-0D9C-20C9-3805-EB61AE6EA43A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>
              <a:off x="9187343" y="3606094"/>
              <a:ext cx="266006" cy="1675"/>
            </a:xfrm>
            <a:prstGeom prst="straightConnector1">
              <a:avLst/>
            </a:prstGeom>
            <a:ln w="12700">
              <a:solidFill>
                <a:schemeClr val="accent5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C1884-011C-259B-44FA-8196FE77E5CE}"/>
                </a:ext>
              </a:extLst>
            </p:cNvPr>
            <p:cNvCxnSpPr>
              <a:cxnSpLocks/>
              <a:stCxn id="3" idx="3"/>
              <a:endCxn id="25" idx="3"/>
            </p:cNvCxnSpPr>
            <p:nvPr/>
          </p:nvCxnSpPr>
          <p:spPr>
            <a:xfrm flipV="1">
              <a:off x="10873220" y="3606094"/>
              <a:ext cx="265853" cy="1675"/>
            </a:xfrm>
            <a:prstGeom prst="straightConnector1">
              <a:avLst/>
            </a:prstGeom>
            <a:ln w="12700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00653AF-5FAA-92DD-D1E5-6606E0A95B37}"/>
                </a:ext>
              </a:extLst>
            </p:cNvPr>
            <p:cNvCxnSpPr>
              <a:cxnSpLocks/>
              <a:endCxn id="3" idx="0"/>
            </p:cNvCxnSpPr>
            <p:nvPr/>
          </p:nvCxnSpPr>
          <p:spPr>
            <a:xfrm>
              <a:off x="10163285" y="3184451"/>
              <a:ext cx="0" cy="350606"/>
            </a:xfrm>
            <a:prstGeom prst="straightConnector1">
              <a:avLst/>
            </a:prstGeom>
            <a:ln w="12700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6EF78B4-9C72-7B6E-6304-8463DC81CCAF}"/>
                </a:ext>
              </a:extLst>
            </p:cNvPr>
            <p:cNvCxnSpPr>
              <a:cxnSpLocks/>
            </p:cNvCxnSpPr>
            <p:nvPr/>
          </p:nvCxnSpPr>
          <p:spPr>
            <a:xfrm>
              <a:off x="10163437" y="3680481"/>
              <a:ext cx="0" cy="364151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4AB58B8-0BB7-FFE2-4C01-A41769FC8413}"/>
                </a:ext>
              </a:extLst>
            </p:cNvPr>
            <p:cNvSpPr/>
            <p:nvPr/>
          </p:nvSpPr>
          <p:spPr bwMode="auto">
            <a:xfrm>
              <a:off x="9149821" y="3385649"/>
              <a:ext cx="2026774" cy="440890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4B6AE2-3550-E594-C344-5C67C32D7020}"/>
                </a:ext>
              </a:extLst>
            </p:cNvPr>
            <p:cNvSpPr/>
            <p:nvPr/>
          </p:nvSpPr>
          <p:spPr bwMode="auto">
            <a:xfrm>
              <a:off x="9187343" y="3167555"/>
              <a:ext cx="1951730" cy="877077"/>
            </a:xfrm>
            <a:prstGeom prst="rect">
              <a:avLst/>
            </a:prstGeom>
            <a:noFill/>
            <a:ln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7718AF-7466-1E84-4122-78FDD6620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847980" y="709307"/>
              <a:ext cx="2768600" cy="5651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946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A88F876-B6C5-4C67-9930-BCBACEE4C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63" y="1363662"/>
            <a:ext cx="2619851" cy="52397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14FC5-5406-4C94-B8D3-8057DD3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mobile app slide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2D524-D5E7-4341-813E-A18940399F44}"/>
              </a:ext>
            </a:extLst>
          </p:cNvPr>
          <p:cNvSpPr txBox="1"/>
          <p:nvPr/>
        </p:nvSpPr>
        <p:spPr>
          <a:xfrm>
            <a:off x="754219" y="3111182"/>
            <a:ext cx="2133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iPhone 7/8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5C043-F709-4D3E-B7CB-8467527DA9EE}"/>
              </a:ext>
            </a:extLst>
          </p:cNvPr>
          <p:cNvSpPr txBox="1"/>
          <p:nvPr/>
        </p:nvSpPr>
        <p:spPr>
          <a:xfrm>
            <a:off x="3656840" y="3111182"/>
            <a:ext cx="2133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iPhone 14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4961FB-CD45-4801-9A49-4E5BD597DEC9}"/>
              </a:ext>
            </a:extLst>
          </p:cNvPr>
          <p:cNvSpPr txBox="1"/>
          <p:nvPr/>
        </p:nvSpPr>
        <p:spPr>
          <a:xfrm>
            <a:off x="9353288" y="3106102"/>
            <a:ext cx="2897966" cy="1625060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screenshots can be placed behind these transparent .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pngs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60E5A3-3B8B-4298-9421-A617B2C3E5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732" t="9623" r="4421" b="7031"/>
          <a:stretch/>
        </p:blipFill>
        <p:spPr>
          <a:xfrm>
            <a:off x="5227637" y="1201864"/>
            <a:ext cx="4910073" cy="5665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B0C420-9ECE-4247-9660-6F16BA19EB0C}"/>
              </a:ext>
            </a:extLst>
          </p:cNvPr>
          <p:cNvSpPr txBox="1"/>
          <p:nvPr/>
        </p:nvSpPr>
        <p:spPr>
          <a:xfrm>
            <a:off x="6523037" y="3111182"/>
            <a:ext cx="2591793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Generic phone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(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BrandCentral</a:t>
            </a: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7526C-2800-20E6-604D-6136BDFB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8964" y="1268103"/>
            <a:ext cx="27686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97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EEDFC1-A6EE-4FBE-A258-8C1592853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09" t="13747" r="4217" b="15811"/>
          <a:stretch/>
        </p:blipFill>
        <p:spPr>
          <a:xfrm>
            <a:off x="884237" y="1212849"/>
            <a:ext cx="10896600" cy="54848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14FC5-5406-4C94-B8D3-8057DD3A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Sample website slide (blank)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DE1823-92EF-4897-B021-B426CE8CBCCA}"/>
              </a:ext>
            </a:extLst>
          </p:cNvPr>
          <p:cNvSpPr txBox="1"/>
          <p:nvPr/>
        </p:nvSpPr>
        <p:spPr>
          <a:xfrm>
            <a:off x="3932237" y="3344862"/>
            <a:ext cx="5029200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Website screenshots can be placed behind this transparent .</a:t>
            </a: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png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2530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74638" y="1828800"/>
            <a:ext cx="11887200" cy="2025170"/>
          </a:xfrm>
        </p:spPr>
        <p:txBody>
          <a:bodyPr/>
          <a:lstStyle/>
          <a:p>
            <a:r>
              <a:rPr lang="en-US"/>
              <a:t>Example of a bulleted slide with a subhead</a:t>
            </a:r>
          </a:p>
          <a:p>
            <a:pPr lvl="1"/>
            <a:r>
              <a:rPr lang="en-US"/>
              <a:t>Set the slide title to “Sentence case”</a:t>
            </a:r>
          </a:p>
          <a:p>
            <a:pPr lvl="1"/>
            <a:r>
              <a:rPr lang="en-US"/>
              <a:t>Set subheads to “Sentence case”</a:t>
            </a:r>
          </a:p>
          <a:p>
            <a:pPr lvl="0"/>
            <a:r>
              <a:rPr lang="en-US"/>
              <a:t>Hyperlink style</a:t>
            </a:r>
          </a:p>
          <a:p>
            <a:pPr lvl="1"/>
            <a:r>
              <a:rPr lang="en-US">
                <a:hlinkClick r:id="rId3"/>
              </a:rPr>
              <a:t>www.microsoft.com</a:t>
            </a:r>
            <a:r>
              <a:rPr lang="en-US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Bullet points layout with subtitle</a:t>
            </a:r>
            <a:br>
              <a:rPr lang="en-US"/>
            </a:br>
            <a:r>
              <a:rPr lang="en-US" sz="3600">
                <a:gradFill>
                  <a:gsLst>
                    <a:gs pos="1250">
                      <a:srgbClr val="FFB900"/>
                    </a:gs>
                    <a:gs pos="100000">
                      <a:srgbClr val="FFB900"/>
                    </a:gs>
                  </a:gsLst>
                  <a:lin ang="5400000" scaled="0"/>
                </a:gradFill>
              </a:rPr>
              <a:t>Subtitle is smaller in the same text block</a:t>
            </a:r>
            <a:endParaRPr lang="en-US" sz="4000">
              <a:gradFill>
                <a:gsLst>
                  <a:gs pos="1250">
                    <a:srgbClr val="FFB900"/>
                  </a:gs>
                  <a:gs pos="100000">
                    <a:srgbClr val="FFB900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341120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2.xml><?xml version="1.0" encoding="utf-8"?>
<a:theme xmlns:a="http://schemas.openxmlformats.org/drawingml/2006/main" name="1_APEX Template 2017 ">
  <a:themeElements>
    <a:clrScheme name="Custom 79">
      <a:dk1>
        <a:srgbClr val="353535"/>
      </a:dk1>
      <a:lt1>
        <a:srgbClr val="FFFFFF"/>
      </a:lt1>
      <a:dk2>
        <a:srgbClr val="353535"/>
      </a:dk2>
      <a:lt2>
        <a:srgbClr val="FFFFFF"/>
      </a:lt2>
      <a:accent1>
        <a:srgbClr val="FFB900"/>
      </a:accent1>
      <a:accent2>
        <a:srgbClr val="B4009E"/>
      </a:accent2>
      <a:accent3>
        <a:srgbClr val="0078D7"/>
      </a:accent3>
      <a:accent4>
        <a:srgbClr val="00BCF2"/>
      </a:accent4>
      <a:accent5>
        <a:srgbClr val="B4A0FF"/>
      </a:accent5>
      <a:accent6>
        <a:srgbClr val="00B294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71239882-4395-4F1E-A7A4-B9823733F26A}" vid="{F3DECCDB-D108-476B-BDE8-0D4C8C1A03C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ediaServiceKeyPoints xmlns="16dc66bd-df5a-4495-a5c9-5e296f49988a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33D2391BFF58241AEB203BD95DC1F89" ma:contentTypeVersion="16" ma:contentTypeDescription="Create a new document." ma:contentTypeScope="" ma:versionID="bd4b5e6fa70efd11586bd069caa6259f">
  <xsd:schema xmlns:xsd="http://www.w3.org/2001/XMLSchema" xmlns:xs="http://www.w3.org/2001/XMLSchema" xmlns:p="http://schemas.microsoft.com/office/2006/metadata/properties" xmlns:ns1="http://schemas.microsoft.com/sharepoint/v3" xmlns:ns2="16dc66bd-df5a-4495-a5c9-5e296f49988a" xmlns:ns3="12239fb0-26c0-4a37-b790-6c81fba9d0fc" targetNamespace="http://schemas.microsoft.com/office/2006/metadata/properties" ma:root="true" ma:fieldsID="1236f19879e555dfdef409a5be7c6d72" ns1:_="" ns2:_="" ns3:_="">
    <xsd:import namespace="http://schemas.microsoft.com/sharepoint/v3"/>
    <xsd:import namespace="16dc66bd-df5a-4495-a5c9-5e296f49988a"/>
    <xsd:import namespace="12239fb0-26c0-4a37-b790-6c81fba9d0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dc66bd-df5a-4495-a5c9-5e296f49988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39fb0-26c0-4a37-b790-6c81fba9d0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4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5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9C5458-A72E-4627-9FFC-D350DCB4700F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http://purl.org/dc/elements/1.1/"/>
    <ds:schemaRef ds:uri="http://schemas.microsoft.com/office/2006/documentManagement/types"/>
    <ds:schemaRef ds:uri="12239fb0-26c0-4a37-b790-6c81fba9d0fc"/>
    <ds:schemaRef ds:uri="16dc66bd-df5a-4495-a5c9-5e296f49988a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517AA3B-FC88-46DF-B5BA-DC6634CFCC94}">
  <ds:schemaRefs>
    <ds:schemaRef ds:uri="12239fb0-26c0-4a37-b790-6c81fba9d0fc"/>
    <ds:schemaRef ds:uri="16dc66bd-df5a-4495-a5c9-5e296f4998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3134_APEX_template_r03</Template>
  <TotalTime>16641</TotalTime>
  <Words>268</Words>
  <Application>Microsoft Macintosh PowerPoint</Application>
  <PresentationFormat>Custom</PresentationFormat>
  <Paragraphs>45</Paragraphs>
  <Slides>6</Slides>
  <Notes>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Segoe UI</vt:lpstr>
      <vt:lpstr>Segoe UI Light</vt:lpstr>
      <vt:lpstr>Segoe UI Semilight</vt:lpstr>
      <vt:lpstr>Wingdings</vt:lpstr>
      <vt:lpstr>APEX Template 2017 </vt:lpstr>
      <vt:lpstr>1_APEX Template 2017 </vt:lpstr>
      <vt:lpstr>Padding + Margin</vt:lpstr>
      <vt:lpstr>Creating UI Padding</vt:lpstr>
      <vt:lpstr>Creating UI Margin</vt:lpstr>
      <vt:lpstr>Sample mobile app slide</vt:lpstr>
      <vt:lpstr>Sample website slide (blank)</vt:lpstr>
      <vt:lpstr>Bullet points layout with subtitle Subtitle is smaller in the same text block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subject>&lt;Speech title here&gt;</dc:subject>
  <dc:creator>Trine Thogersen</dc:creator>
  <cp:keywords/>
  <dc:description>Template: _x000d_
Formatting: _x000d_
Audience Type:</dc:description>
  <cp:lastModifiedBy>Brandon Minnick</cp:lastModifiedBy>
  <cp:revision>241</cp:revision>
  <dcterms:created xsi:type="dcterms:W3CDTF">2017-10-31T19:47:21Z</dcterms:created>
  <dcterms:modified xsi:type="dcterms:W3CDTF">2024-01-09T23:29:36Z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0x010100A33D2391BFF58241AEB203BD95DC1F89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Owner">
    <vt:lpwstr>maprende@microsoft.com</vt:lpwstr>
  </property>
  <property fmtid="{D5CDD505-2E9C-101B-9397-08002B2CF9AE}" pid="14" name="MSIP_Label_f42aa342-8706-4288-bd11-ebb85995028c_SetDate">
    <vt:lpwstr>2018-04-03T18:59:45.4491218Z</vt:lpwstr>
  </property>
  <property fmtid="{D5CDD505-2E9C-101B-9397-08002B2CF9AE}" pid="15" name="MSIP_Label_f42aa342-8706-4288-bd11-ebb85995028c_Name">
    <vt:lpwstr>General</vt:lpwstr>
  </property>
  <property fmtid="{D5CDD505-2E9C-101B-9397-08002B2CF9AE}" pid="16" name="MSIP_Label_f42aa342-8706-4288-bd11-ebb85995028c_Application">
    <vt:lpwstr>Microsoft Azure Information Protection</vt:lpwstr>
  </property>
  <property fmtid="{D5CDD505-2E9C-101B-9397-08002B2CF9AE}" pid="17" name="MSIP_Label_f42aa342-8706-4288-bd11-ebb85995028c_Extended_MSFT_Method">
    <vt:lpwstr>Automatic</vt:lpwstr>
  </property>
  <property fmtid="{D5CDD505-2E9C-101B-9397-08002B2CF9AE}" pid="18" name="Sensitivity">
    <vt:lpwstr>General</vt:lpwstr>
  </property>
</Properties>
</file>