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1"/>
  </p:notesMasterIdLst>
  <p:handoutMasterIdLst>
    <p:handoutMasterId r:id="rId12"/>
  </p:handoutMasterIdLst>
  <p:sldIdLst>
    <p:sldId id="2076136988" r:id="rId6"/>
    <p:sldId id="2076136999" r:id="rId7"/>
    <p:sldId id="1561" r:id="rId8"/>
    <p:sldId id="1564" r:id="rId9"/>
    <p:sldId id="1538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30"/>
  </p:normalViewPr>
  <p:slideViewPr>
    <p:cSldViewPr snapToGrid="0">
      <p:cViewPr varScale="1">
        <p:scale>
          <a:sx n="119" d="100"/>
          <a:sy n="119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1/9/24 3:30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1/9/24 3:30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1/9/24 3:30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7333"/>
            <a:ext cx="6218237" cy="1181862"/>
          </a:xfrm>
        </p:spPr>
        <p:txBody>
          <a:bodyPr/>
          <a:lstStyle/>
          <a:p>
            <a:r>
              <a:rPr lang="en-US" dirty="0"/>
              <a:t>XAML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179631-C8B7-3BE0-F911-D48A2F4CF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06" y="4140349"/>
            <a:ext cx="5719339" cy="2487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XAML </a:t>
            </a:r>
            <a:r>
              <a:rPr lang="en-US" sz="1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(</a:t>
            </a:r>
            <a:r>
              <a:rPr lang="en-US" sz="1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eXtensible</a:t>
            </a:r>
            <a:r>
              <a:rPr lang="en-US" sz="1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 Application Markup Language)</a:t>
            </a:r>
            <a:endParaRPr lang="en-US" sz="2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9" y="1828799"/>
            <a:ext cx="6136100" cy="3761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alternative to C# for creating UI</a:t>
            </a:r>
          </a:p>
          <a:p>
            <a:r>
              <a:rPr lang="en-US" dirty="0"/>
              <a:t>Can not contain logic</a:t>
            </a:r>
          </a:p>
          <a:p>
            <a:pPr lvl="1"/>
            <a:r>
              <a:rPr lang="en-US" dirty="0"/>
              <a:t>E.g. Event Handlers must be written in C# code-behind</a:t>
            </a:r>
          </a:p>
          <a:p>
            <a:r>
              <a:rPr lang="en-US" dirty="0"/>
              <a:t>Use </a:t>
            </a:r>
            <a:r>
              <a:rPr lang="en-US" dirty="0" err="1"/>
              <a:t>x:Name</a:t>
            </a:r>
            <a:r>
              <a:rPr lang="en-US" dirty="0"/>
              <a:t> to create C# Property in code-behind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F1A06-2221-2E4F-9D45-7B332D51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5" y="214686"/>
            <a:ext cx="6412678" cy="3478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7CA5B-D7AB-5644-ADA2-BA0F223FB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045" y="1462909"/>
            <a:ext cx="2730500" cy="31877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621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 layout with subtitle</a:t>
            </a:r>
            <a:br>
              <a:rPr lang="en-US"/>
            </a:br>
            <a:r>
              <a:rPr lang="en-US" sz="360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16641</TotalTime>
  <Words>247</Words>
  <Application>Microsoft Macintosh PowerPoint</Application>
  <PresentationFormat>Custom</PresentationFormat>
  <Paragraphs>32</Paragraphs>
  <Slides>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XAML</vt:lpstr>
      <vt:lpstr>Creating UI XAML (eXtensible Application Markup Language)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240</cp:revision>
  <dcterms:created xsi:type="dcterms:W3CDTF">2017-10-31T19:47:21Z</dcterms:created>
  <dcterms:modified xsi:type="dcterms:W3CDTF">2024-01-09T23:30:35Z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