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1"/>
  </p:notesMasterIdLst>
  <p:handoutMasterIdLst>
    <p:handoutMasterId r:id="rId12"/>
  </p:handoutMasterIdLst>
  <p:sldIdLst>
    <p:sldId id="2076136988" r:id="rId6"/>
    <p:sldId id="2076137001" r:id="rId7"/>
    <p:sldId id="1561" r:id="rId8"/>
    <p:sldId id="1564" r:id="rId9"/>
    <p:sldId id="1538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12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3:31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3:31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3:31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3:31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2179058"/>
          </a:xfrm>
        </p:spPr>
        <p:txBody>
          <a:bodyPr/>
          <a:lstStyle/>
          <a:p>
            <a:r>
              <a:rPr lang="en-US" dirty="0"/>
              <a:t>Creating a  .NET MAUI App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RefreshView</a:t>
            </a:r>
            <a:endParaRPr 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B18638-C55D-4723-9CF3-364C42F24887}"/>
              </a:ext>
            </a:extLst>
          </p:cNvPr>
          <p:cNvSpPr/>
          <p:nvPr/>
        </p:nvSpPr>
        <p:spPr bwMode="auto">
          <a:xfrm>
            <a:off x="8065868" y="1055219"/>
            <a:ext cx="2502671" cy="531355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28615-6E92-6A96-CD60-9A918027DECD}"/>
              </a:ext>
            </a:extLst>
          </p:cNvPr>
          <p:cNvSpPr txBox="1">
            <a:spLocks/>
          </p:cNvSpPr>
          <p:nvPr/>
        </p:nvSpPr>
        <p:spPr>
          <a:xfrm>
            <a:off x="274639" y="1828799"/>
            <a:ext cx="6136100" cy="11572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Pull-to-Refresh</a:t>
            </a:r>
          </a:p>
          <a:p>
            <a:pPr lvl="1"/>
            <a:r>
              <a:rPr lang="en-US" dirty="0"/>
              <a:t>Triggers the `Refreshing` Event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FFDADF-8314-6617-EC57-D65BEA7F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006" y="1055219"/>
            <a:ext cx="2469533" cy="53443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BFE5C7-1839-4143-D09D-B657D78B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72" y="901630"/>
            <a:ext cx="2768600" cy="5651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DC27D5-E3F3-CC4C-E08B-48B787D9CF3C}"/>
              </a:ext>
            </a:extLst>
          </p:cNvPr>
          <p:cNvSpPr txBox="1"/>
          <p:nvPr/>
        </p:nvSpPr>
        <p:spPr>
          <a:xfrm>
            <a:off x="6070223" y="1584116"/>
            <a:ext cx="1653093" cy="48936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Refresh Indicator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30D47CC3-003C-75DD-E298-04C96AC6F83D}"/>
              </a:ext>
            </a:extLst>
          </p:cNvPr>
          <p:cNvSpPr/>
          <p:nvPr/>
        </p:nvSpPr>
        <p:spPr>
          <a:xfrm rot="10800000">
            <a:off x="7754644" y="1689949"/>
            <a:ext cx="163500" cy="277700"/>
          </a:xfrm>
          <a:prstGeom prst="rightBrace">
            <a:avLst>
              <a:gd name="adj1" fmla="val 8333"/>
              <a:gd name="adj2" fmla="val 53245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62BD75E-5021-A739-8774-5EE888C44CA8}"/>
              </a:ext>
            </a:extLst>
          </p:cNvPr>
          <p:cNvSpPr/>
          <p:nvPr/>
        </p:nvSpPr>
        <p:spPr>
          <a:xfrm>
            <a:off x="10785856" y="1368251"/>
            <a:ext cx="204786" cy="5000524"/>
          </a:xfrm>
          <a:prstGeom prst="rightBrace">
            <a:avLst>
              <a:gd name="adj1" fmla="val 8333"/>
              <a:gd name="adj2" fmla="val 53334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52B6B-BF98-1ED4-1CF3-13FD707DE302}"/>
              </a:ext>
            </a:extLst>
          </p:cNvPr>
          <p:cNvSpPr txBox="1"/>
          <p:nvPr/>
        </p:nvSpPr>
        <p:spPr>
          <a:xfrm>
            <a:off x="10785856" y="3794051"/>
            <a:ext cx="1653093" cy="48936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accent1"/>
                </a:solidFill>
              </a:rPr>
              <a:t>RefreshView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16641</TotalTime>
  <Words>221</Words>
  <Application>Microsoft Macintosh PowerPoint</Application>
  <PresentationFormat>Custom</PresentationFormat>
  <Paragraphs>32</Paragraphs>
  <Slides>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Creating a  .NET MAUI App</vt:lpstr>
      <vt:lpstr>Creating UI RefreshView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240</cp:revision>
  <dcterms:created xsi:type="dcterms:W3CDTF">2017-10-31T19:47:21Z</dcterms:created>
  <dcterms:modified xsi:type="dcterms:W3CDTF">2024-01-09T23:32:00Z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