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5" r:id="rId4"/>
    <p:sldMasterId id="2147484523" r:id="rId5"/>
  </p:sldMasterIdLst>
  <p:notesMasterIdLst>
    <p:notesMasterId r:id="rId11"/>
  </p:notesMasterIdLst>
  <p:handoutMasterIdLst>
    <p:handoutMasterId r:id="rId12"/>
  </p:handoutMasterIdLst>
  <p:sldIdLst>
    <p:sldId id="2076136988" r:id="rId6"/>
    <p:sldId id="2076137002" r:id="rId7"/>
    <p:sldId id="1561" r:id="rId8"/>
    <p:sldId id="1564" r:id="rId9"/>
    <p:sldId id="1538" r:id="rId1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9E7"/>
    <a:srgbClr val="1977D4"/>
    <a:srgbClr val="ADD8E6"/>
    <a:srgbClr val="FFB900"/>
    <a:srgbClr val="1E1E1E"/>
    <a:srgbClr val="00BCF2"/>
    <a:srgbClr val="0078D7"/>
    <a:srgbClr val="353535"/>
    <a:srgbClr val="525252"/>
    <a:srgbClr val="B40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812"/>
  </p:normalViewPr>
  <p:slideViewPr>
    <p:cSldViewPr snapToGrid="0">
      <p:cViewPr varScale="1">
        <p:scale>
          <a:sx n="143" d="100"/>
          <a:sy n="143" d="100"/>
        </p:scale>
        <p:origin x="1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1/9/24 3:32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1/9/24 3:32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5E23CFC-C3E8-49B9-B877-0038CDCB9D88}" type="datetime8">
              <a:rPr lang="en-US" smtClean="0"/>
              <a:t>1/9/24 3:32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1/9/24 3:32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8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1/9/24 3:32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8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1/9/24 3:32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6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4745B-0736-4DCE-B7E9-046FF80F14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39317" y="1788564"/>
            <a:ext cx="3836895" cy="34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A close up of a toy&#10;&#10;Description automatically generated">
            <a:extLst>
              <a:ext uri="{FF2B5EF4-FFF2-40B4-BE49-F238E27FC236}">
                <a16:creationId xmlns:a16="http://schemas.microsoft.com/office/drawing/2014/main" id="{514EA320-09C9-7146-B7EB-DCF119FD7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6612" y="1160413"/>
            <a:ext cx="4843369" cy="46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9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119E6-CBC9-3742-94F9-783A98F4AA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50586" y="1344375"/>
            <a:ext cx="4201651" cy="420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46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4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B9BF09-E0E5-4D1B-96E2-CD70A32D5822}"/>
              </a:ext>
            </a:extLst>
          </p:cNvPr>
          <p:cNvSpPr/>
          <p:nvPr userDrawn="1"/>
        </p:nvSpPr>
        <p:spPr bwMode="auto">
          <a:xfrm>
            <a:off x="7387674" y="1410315"/>
            <a:ext cx="4128796" cy="41287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D0CD3-D516-4C8E-A84D-78D7C74118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4920" y="1363662"/>
            <a:ext cx="5209624" cy="4400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25993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5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2583F-A495-4B0D-AF8B-9510F7014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6273" y="1220592"/>
            <a:ext cx="5315009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5891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6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 descr="A picture containing building, table, large, sitting&#10;&#10;Description automatically generated">
            <a:extLst>
              <a:ext uri="{FF2B5EF4-FFF2-40B4-BE49-F238E27FC236}">
                <a16:creationId xmlns:a16="http://schemas.microsoft.com/office/drawing/2014/main" id="{8BD888CC-2469-FF40-8C7A-936A08BBF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18237" y="0"/>
            <a:ext cx="9484100" cy="69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9F142D-7D6F-4396-9B8F-E9BD7B6EB2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33037" y="4868862"/>
            <a:ext cx="1563927" cy="16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788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F7005FD-E540-3E4A-9371-20FD9282D9F3}"/>
              </a:ext>
            </a:extLst>
          </p:cNvPr>
          <p:cNvGrpSpPr/>
          <p:nvPr userDrawn="1"/>
        </p:nvGrpSpPr>
        <p:grpSpPr>
          <a:xfrm>
            <a:off x="274707" y="6364819"/>
            <a:ext cx="2288077" cy="369778"/>
            <a:chOff x="8703664" y="6310422"/>
            <a:chExt cx="2400365" cy="3771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12EB1B-8436-DA48-A33C-012BE9B41F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6891" y="6310422"/>
              <a:ext cx="377138" cy="3771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88F044-4A5E-8645-9438-15DC3D7043FC}"/>
                </a:ext>
              </a:extLst>
            </p:cNvPr>
            <p:cNvSpPr txBox="1"/>
            <p:nvPr userDrawn="1"/>
          </p:nvSpPr>
          <p:spPr>
            <a:xfrm>
              <a:off x="8703664" y="6310423"/>
              <a:ext cx="2080020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chemeClr val="tx1"/>
                  </a:solidFill>
                </a:rPr>
                <a:t>@</a:t>
              </a:r>
              <a:r>
                <a:rPr lang="en-US" sz="1700" dirty="0" err="1">
                  <a:solidFill>
                    <a:schemeClr val="tx1"/>
                  </a:solidFill>
                </a:rPr>
                <a:t>TheCodeTraveler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0" r:id="rId1"/>
    <p:sldLayoutId id="2147484501" r:id="rId2"/>
    <p:sldLayoutId id="2147484502" r:id="rId3"/>
    <p:sldLayoutId id="2147484503" r:id="rId4"/>
    <p:sldLayoutId id="2147484504" r:id="rId5"/>
    <p:sldLayoutId id="2147484510" r:id="rId6"/>
    <p:sldLayoutId id="2147484513" r:id="rId7"/>
    <p:sldLayoutId id="2147484514" r:id="rId8"/>
    <p:sldLayoutId id="214748452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04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8" r:id="rId1"/>
    <p:sldLayoutId id="2147484515" r:id="rId2"/>
    <p:sldLayoutId id="2147484516" r:id="rId3"/>
    <p:sldLayoutId id="2147484517" r:id="rId4"/>
    <p:sldLayoutId id="2147484518" r:id="rId5"/>
    <p:sldLayoutId id="214748451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7333"/>
            <a:ext cx="6218237" cy="1181862"/>
          </a:xfrm>
        </p:spPr>
        <p:txBody>
          <a:bodyPr/>
          <a:lstStyle/>
          <a:p>
            <a:r>
              <a:rPr lang="en-US" dirty="0"/>
              <a:t>Colors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9138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1AF8-C3F4-5846-B0E4-BB36BDA9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UI</a:t>
            </a:r>
            <a:br>
              <a:rPr lang="en-US" dirty="0"/>
            </a:b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Colors</a:t>
            </a:r>
            <a:endParaRPr lang="en-US" sz="2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B428615-6E92-6A96-CD60-9A918027DECD}"/>
              </a:ext>
            </a:extLst>
          </p:cNvPr>
          <p:cNvSpPr txBox="1">
            <a:spLocks/>
          </p:cNvSpPr>
          <p:nvPr/>
        </p:nvSpPr>
        <p:spPr>
          <a:xfrm>
            <a:off x="274639" y="1828799"/>
            <a:ext cx="6136100" cy="489364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TextColor</a:t>
            </a:r>
            <a:endParaRPr lang="en-US" sz="3200" dirty="0"/>
          </a:p>
          <a:p>
            <a:pPr lvl="1"/>
            <a:r>
              <a:rPr lang="en-US" sz="2400" dirty="0"/>
              <a:t>Color type</a:t>
            </a:r>
          </a:p>
          <a:p>
            <a:pPr lvl="1"/>
            <a:r>
              <a:rPr lang="en-US" sz="2400" dirty="0"/>
              <a:t>Inherited from `</a:t>
            </a:r>
            <a:r>
              <a:rPr lang="en-US" sz="2400" dirty="0" err="1"/>
              <a:t>ITextStyle</a:t>
            </a:r>
            <a:r>
              <a:rPr lang="en-US" sz="2400" dirty="0"/>
              <a:t>`</a:t>
            </a:r>
          </a:p>
          <a:p>
            <a:r>
              <a:rPr lang="en-US" sz="3200" dirty="0" err="1"/>
              <a:t>BackgroundColor</a:t>
            </a:r>
            <a:endParaRPr lang="en-US" sz="3200" dirty="0"/>
          </a:p>
          <a:p>
            <a:pPr lvl="1"/>
            <a:r>
              <a:rPr lang="en-US" sz="2400" dirty="0"/>
              <a:t>Color type</a:t>
            </a:r>
          </a:p>
          <a:p>
            <a:pPr lvl="1"/>
            <a:r>
              <a:rPr lang="en-US" sz="2400" dirty="0"/>
              <a:t>Inherited from `</a:t>
            </a:r>
            <a:r>
              <a:rPr lang="en-US" sz="2400" dirty="0" err="1"/>
              <a:t>VisualElement</a:t>
            </a:r>
            <a:r>
              <a:rPr lang="en-US" sz="2400" dirty="0"/>
              <a:t>`</a:t>
            </a:r>
          </a:p>
          <a:p>
            <a:r>
              <a:rPr lang="en-US" sz="3200" dirty="0"/>
              <a:t>Background</a:t>
            </a:r>
          </a:p>
          <a:p>
            <a:pPr lvl="1"/>
            <a:r>
              <a:rPr lang="en-US" sz="2400" dirty="0"/>
              <a:t>Paint type</a:t>
            </a:r>
          </a:p>
          <a:p>
            <a:pPr lvl="2"/>
            <a:r>
              <a:rPr lang="en-US" sz="2000" dirty="0"/>
              <a:t>Can use Gradient, Image, Pattern and Solid</a:t>
            </a:r>
          </a:p>
          <a:p>
            <a:pPr lvl="1"/>
            <a:r>
              <a:rPr lang="en-US" sz="2400" dirty="0"/>
              <a:t>Inherited from `</a:t>
            </a:r>
            <a:r>
              <a:rPr lang="en-US" sz="2400" dirty="0" err="1"/>
              <a:t>IView</a:t>
            </a:r>
            <a:r>
              <a:rPr lang="en-US" sz="2400" dirty="0"/>
              <a:t>`</a:t>
            </a:r>
          </a:p>
          <a:p>
            <a:pPr lvl="1"/>
            <a:endParaRPr lang="en-US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9620F4-565A-F80C-8277-FA52A177C487}"/>
              </a:ext>
            </a:extLst>
          </p:cNvPr>
          <p:cNvGrpSpPr/>
          <p:nvPr/>
        </p:nvGrpSpPr>
        <p:grpSpPr>
          <a:xfrm>
            <a:off x="7984002" y="1038489"/>
            <a:ext cx="2683905" cy="5372023"/>
            <a:chOff x="7984002" y="1038489"/>
            <a:chExt cx="2683905" cy="537202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0AC058F-8630-1ED0-CADD-173025F13FE3}"/>
                </a:ext>
              </a:extLst>
            </p:cNvPr>
            <p:cNvSpPr/>
            <p:nvPr/>
          </p:nvSpPr>
          <p:spPr bwMode="auto">
            <a:xfrm>
              <a:off x="8065869" y="1055219"/>
              <a:ext cx="2520175" cy="5313556"/>
            </a:xfrm>
            <a:prstGeom prst="roundRect">
              <a:avLst/>
            </a:prstGeom>
            <a:solidFill>
              <a:srgbClr val="ADD8E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52E838-91E4-20B8-9AFD-74C9E34B3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8150993" y="1175093"/>
              <a:ext cx="2349924" cy="509881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4117C68-EFDC-0F37-49A7-3602E8120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4002" y="1038489"/>
              <a:ext cx="2683905" cy="5372023"/>
            </a:xfrm>
            <a:prstGeom prst="rect">
              <a:avLst/>
            </a:prstGeom>
          </p:spPr>
        </p:pic>
      </p:grp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18C02F3-1A69-5B84-603E-FA898FDBC6F9}"/>
              </a:ext>
            </a:extLst>
          </p:cNvPr>
          <p:cNvSpPr/>
          <p:nvPr/>
        </p:nvSpPr>
        <p:spPr>
          <a:xfrm>
            <a:off x="10785856" y="1211735"/>
            <a:ext cx="204786" cy="5000524"/>
          </a:xfrm>
          <a:prstGeom prst="rightBrace">
            <a:avLst>
              <a:gd name="adj1" fmla="val 8333"/>
              <a:gd name="adj2" fmla="val 53334"/>
            </a:avLst>
          </a:prstGeom>
          <a:ln w="127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7A3A5F-C598-097A-9DDB-1C5146202681}"/>
              </a:ext>
            </a:extLst>
          </p:cNvPr>
          <p:cNvSpPr txBox="1"/>
          <p:nvPr/>
        </p:nvSpPr>
        <p:spPr>
          <a:xfrm>
            <a:off x="10749774" y="3568060"/>
            <a:ext cx="1653093" cy="664797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/>
            <a:r>
              <a:rPr lang="en-US" sz="1200" dirty="0" err="1">
                <a:solidFill>
                  <a:schemeClr val="accent1"/>
                </a:solidFill>
              </a:rPr>
              <a:t>ContentPage</a:t>
            </a:r>
            <a:endParaRPr lang="en-US" sz="1200" dirty="0">
              <a:solidFill>
                <a:schemeClr val="accent1"/>
              </a:solidFill>
            </a:endParaRPr>
          </a:p>
          <a:p>
            <a:pPr algn="ctr"/>
            <a:r>
              <a:rPr lang="en-US" sz="1200" dirty="0" err="1">
                <a:solidFill>
                  <a:schemeClr val="accent1"/>
                </a:solidFill>
              </a:rPr>
              <a:t>BackgroundColor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75F4FE86-60FF-75E4-EE0D-1CDE5B997C9F}"/>
              </a:ext>
            </a:extLst>
          </p:cNvPr>
          <p:cNvSpPr/>
          <p:nvPr/>
        </p:nvSpPr>
        <p:spPr>
          <a:xfrm flipH="1" flipV="1">
            <a:off x="7834828" y="1504899"/>
            <a:ext cx="114691" cy="311934"/>
          </a:xfrm>
          <a:prstGeom prst="rightBrace">
            <a:avLst>
              <a:gd name="adj1" fmla="val 8333"/>
              <a:gd name="adj2" fmla="val 53334"/>
            </a:avLst>
          </a:prstGeom>
          <a:ln w="127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4DC70A-298B-0A96-BBB4-D06C2236DD12}"/>
              </a:ext>
            </a:extLst>
          </p:cNvPr>
          <p:cNvSpPr txBox="1"/>
          <p:nvPr/>
        </p:nvSpPr>
        <p:spPr>
          <a:xfrm>
            <a:off x="6569573" y="5505500"/>
            <a:ext cx="1653093" cy="627864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accent1"/>
                </a:solidFill>
              </a:rPr>
              <a:t>Label</a:t>
            </a:r>
          </a:p>
          <a:p>
            <a:pPr algn="ctr">
              <a:lnSpc>
                <a:spcPct val="90000"/>
              </a:lnSpc>
            </a:pPr>
            <a:r>
              <a:rPr lang="en-US" sz="1200" dirty="0" err="1">
                <a:solidFill>
                  <a:schemeClr val="accent1"/>
                </a:solidFill>
              </a:rPr>
              <a:t>TextColor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FCCAAC-1D13-98D0-7505-2B985FD9D3CC}"/>
              </a:ext>
            </a:extLst>
          </p:cNvPr>
          <p:cNvSpPr txBox="1"/>
          <p:nvPr/>
        </p:nvSpPr>
        <p:spPr>
          <a:xfrm>
            <a:off x="6815663" y="1357822"/>
            <a:ext cx="1335330" cy="627864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accent1"/>
                </a:solidFill>
              </a:rPr>
              <a:t>Label</a:t>
            </a:r>
          </a:p>
          <a:p>
            <a:pPr algn="ctr">
              <a:lnSpc>
                <a:spcPct val="90000"/>
              </a:lnSpc>
            </a:pPr>
            <a:r>
              <a:rPr lang="en-US" sz="1200" dirty="0" err="1">
                <a:solidFill>
                  <a:schemeClr val="accent1"/>
                </a:solidFill>
              </a:rPr>
              <a:t>TextColor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17F5505-4C4D-AE4B-1F32-B25E5E321CF2}"/>
              </a:ext>
            </a:extLst>
          </p:cNvPr>
          <p:cNvSpPr/>
          <p:nvPr/>
        </p:nvSpPr>
        <p:spPr>
          <a:xfrm flipH="1" flipV="1">
            <a:off x="7834827" y="5709422"/>
            <a:ext cx="114691" cy="191802"/>
          </a:xfrm>
          <a:prstGeom prst="rightBrace">
            <a:avLst>
              <a:gd name="adj1" fmla="val 8333"/>
              <a:gd name="adj2" fmla="val 53334"/>
            </a:avLst>
          </a:prstGeom>
          <a:ln w="127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41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88F876-B6C5-4C67-9930-BCBACEE4C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3" y="1363662"/>
            <a:ext cx="2619851" cy="52397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14FC5-5406-4C94-B8D3-8057DD3A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mobile app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2D524-D5E7-4341-813E-A18940399F44}"/>
              </a:ext>
            </a:extLst>
          </p:cNvPr>
          <p:cNvSpPr txBox="1"/>
          <p:nvPr/>
        </p:nvSpPr>
        <p:spPr>
          <a:xfrm>
            <a:off x="754219" y="3111182"/>
            <a:ext cx="2133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iPhone 7/8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5C043-F709-4D3E-B7CB-8467527DA9EE}"/>
              </a:ext>
            </a:extLst>
          </p:cNvPr>
          <p:cNvSpPr txBox="1"/>
          <p:nvPr/>
        </p:nvSpPr>
        <p:spPr>
          <a:xfrm>
            <a:off x="3656840" y="3111182"/>
            <a:ext cx="2133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iPhone 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961FB-CD45-4801-9A49-4E5BD597DEC9}"/>
              </a:ext>
            </a:extLst>
          </p:cNvPr>
          <p:cNvSpPr txBox="1"/>
          <p:nvPr/>
        </p:nvSpPr>
        <p:spPr>
          <a:xfrm>
            <a:off x="9353288" y="3106102"/>
            <a:ext cx="2897966" cy="16250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screenshots can be placed behind these transparent .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pngs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60E5A3-3B8B-4298-9421-A617B2C3E5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32" t="9623" r="4421" b="7031"/>
          <a:stretch/>
        </p:blipFill>
        <p:spPr>
          <a:xfrm>
            <a:off x="5227637" y="1201864"/>
            <a:ext cx="4910073" cy="5665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B0C420-9ECE-4247-9660-6F16BA19EB0C}"/>
              </a:ext>
            </a:extLst>
          </p:cNvPr>
          <p:cNvSpPr txBox="1"/>
          <p:nvPr/>
        </p:nvSpPr>
        <p:spPr>
          <a:xfrm>
            <a:off x="6523037" y="3111182"/>
            <a:ext cx="2591793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Generic phone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BrandCentral</a:t>
            </a: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7526C-2800-20E6-604D-6136BDFBE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964" y="1268103"/>
            <a:ext cx="27686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EEDFC1-A6EE-4FBE-A258-8C1592853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9" t="13747" r="4217" b="15811"/>
          <a:stretch/>
        </p:blipFill>
        <p:spPr>
          <a:xfrm>
            <a:off x="884237" y="1212849"/>
            <a:ext cx="10896600" cy="54848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14FC5-5406-4C94-B8D3-8057DD3A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website slide (blank)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E1823-92EF-4897-B021-B426CE8CBCCA}"/>
              </a:ext>
            </a:extLst>
          </p:cNvPr>
          <p:cNvSpPr txBox="1"/>
          <p:nvPr/>
        </p:nvSpPr>
        <p:spPr>
          <a:xfrm>
            <a:off x="3932237" y="3344862"/>
            <a:ext cx="50292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Website screenshots can be placed behind this transparent .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png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2530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828800"/>
            <a:ext cx="11887200" cy="2025170"/>
          </a:xfrm>
        </p:spPr>
        <p:txBody>
          <a:bodyPr/>
          <a:lstStyle/>
          <a:p>
            <a:r>
              <a:rPr lang="en-US"/>
              <a:t>Example of a bulleted slide with a subhead</a:t>
            </a:r>
          </a:p>
          <a:p>
            <a:pPr lvl="1"/>
            <a:r>
              <a:rPr lang="en-US"/>
              <a:t>Set the slide title to “Sentence case”</a:t>
            </a:r>
          </a:p>
          <a:p>
            <a:pPr lvl="1"/>
            <a:r>
              <a:rPr lang="en-US"/>
              <a:t>Set subheads to “Sentence case”</a:t>
            </a:r>
          </a:p>
          <a:p>
            <a:pPr lvl="0"/>
            <a:r>
              <a:rPr lang="en-US"/>
              <a:t>Hyperlink style</a:t>
            </a:r>
          </a:p>
          <a:p>
            <a:pPr lvl="1"/>
            <a:r>
              <a:rPr lang="en-US">
                <a:hlinkClick r:id="rId3"/>
              </a:rPr>
              <a:t>www.microsoft.com</a:t>
            </a: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Bullet points layout with subtitle</a:t>
            </a:r>
            <a:br>
              <a:rPr lang="en-US"/>
            </a:br>
            <a:r>
              <a:rPr lang="en-US" sz="360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Subtitle is smaller in the same text block</a:t>
            </a:r>
            <a:endParaRPr lang="en-US" sz="400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4112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2.xml><?xml version="1.0" encoding="utf-8"?>
<a:theme xmlns:a="http://schemas.openxmlformats.org/drawingml/2006/main" name="1_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3D2391BFF58241AEB203BD95DC1F89" ma:contentTypeVersion="16" ma:contentTypeDescription="Create a new document." ma:contentTypeScope="" ma:versionID="bd4b5e6fa70efd11586bd069caa6259f">
  <xsd:schema xmlns:xsd="http://www.w3.org/2001/XMLSchema" xmlns:xs="http://www.w3.org/2001/XMLSchema" xmlns:p="http://schemas.microsoft.com/office/2006/metadata/properties" xmlns:ns1="http://schemas.microsoft.com/sharepoint/v3" xmlns:ns2="16dc66bd-df5a-4495-a5c9-5e296f49988a" xmlns:ns3="12239fb0-26c0-4a37-b790-6c81fba9d0fc" targetNamespace="http://schemas.microsoft.com/office/2006/metadata/properties" ma:root="true" ma:fieldsID="1236f19879e555dfdef409a5be7c6d72" ns1:_="" ns2:_="" ns3:_="">
    <xsd:import namespace="http://schemas.microsoft.com/sharepoint/v3"/>
    <xsd:import namespace="16dc66bd-df5a-4495-a5c9-5e296f49988a"/>
    <xsd:import namespace="12239fb0-26c0-4a37-b790-6c81fba9d0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dc66bd-df5a-4495-a5c9-5e296f4998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39fb0-26c0-4a37-b790-6c81fba9d0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16dc66bd-df5a-4495-a5c9-5e296f49988a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517AA3B-FC88-46DF-B5BA-DC6634CFCC94}">
  <ds:schemaRefs>
    <ds:schemaRef ds:uri="12239fb0-26c0-4a37-b790-6c81fba9d0fc"/>
    <ds:schemaRef ds:uri="16dc66bd-df5a-4495-a5c9-5e296f4998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9C5458-A72E-4627-9FFC-D350DCB4700F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"/>
    <ds:schemaRef ds:uri="http://purl.org/dc/elements/1.1/"/>
    <ds:schemaRef ds:uri="http://schemas.microsoft.com/office/2006/documentManagement/types"/>
    <ds:schemaRef ds:uri="12239fb0-26c0-4a37-b790-6c81fba9d0fc"/>
    <ds:schemaRef ds:uri="16dc66bd-df5a-4495-a5c9-5e296f49988a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3134_APEX_template_r03</Template>
  <TotalTime>16641</TotalTime>
  <Words>244</Words>
  <Application>Microsoft Macintosh PowerPoint</Application>
  <PresentationFormat>Custom</PresentationFormat>
  <Paragraphs>44</Paragraphs>
  <Slides>5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Segoe UI</vt:lpstr>
      <vt:lpstr>Segoe UI Light</vt:lpstr>
      <vt:lpstr>Segoe UI Semilight</vt:lpstr>
      <vt:lpstr>Wingdings</vt:lpstr>
      <vt:lpstr>APEX Template 2017 </vt:lpstr>
      <vt:lpstr>1_APEX Template 2017 </vt:lpstr>
      <vt:lpstr>Colors</vt:lpstr>
      <vt:lpstr>Creating UI Colors</vt:lpstr>
      <vt:lpstr>Sample mobile app slide</vt:lpstr>
      <vt:lpstr>Sample website slide (blank)</vt:lpstr>
      <vt:lpstr>Bullet points layout with subtitle Subtitle is smaller in the same text block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&lt;Speech title here&gt;</dc:subject>
  <dc:creator>Trine Thogersen</dc:creator>
  <cp:keywords/>
  <dc:description>Template: _x000d_
Formatting: _x000d_
Audience Type:</dc:description>
  <cp:lastModifiedBy>Brandon Minnick</cp:lastModifiedBy>
  <cp:revision>241</cp:revision>
  <dcterms:created xsi:type="dcterms:W3CDTF">2017-10-31T19:47:21Z</dcterms:created>
  <dcterms:modified xsi:type="dcterms:W3CDTF">2024-01-09T23:32:57Z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0x010100A33D2391BFF58241AEB203BD95DC1F89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maprende@microsoft.com</vt:lpwstr>
  </property>
  <property fmtid="{D5CDD505-2E9C-101B-9397-08002B2CF9AE}" pid="14" name="MSIP_Label_f42aa342-8706-4288-bd11-ebb85995028c_SetDate">
    <vt:lpwstr>2018-04-03T18:59:45.4491218Z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