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2"/>
  </p:notesMasterIdLst>
  <p:handoutMasterIdLst>
    <p:handoutMasterId r:id="rId13"/>
  </p:handoutMasterIdLst>
  <p:sldIdLst>
    <p:sldId id="2076136988" r:id="rId6"/>
    <p:sldId id="2076137003" r:id="rId7"/>
    <p:sldId id="2076137004" r:id="rId8"/>
    <p:sldId id="1561" r:id="rId9"/>
    <p:sldId id="1564" r:id="rId10"/>
    <p:sldId id="153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12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3:33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3:33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3:33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3:33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2179058"/>
          </a:xfrm>
        </p:spPr>
        <p:txBody>
          <a:bodyPr/>
          <a:lstStyle/>
          <a:p>
            <a:r>
              <a:rPr lang="en-US" dirty="0"/>
              <a:t>Creating a  .NET MAUI App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Resources</a:t>
            </a:r>
            <a:endParaRPr lang="en-US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28615-6E92-6A96-CD60-9A918027DECD}"/>
              </a:ext>
            </a:extLst>
          </p:cNvPr>
          <p:cNvSpPr txBox="1">
            <a:spLocks/>
          </p:cNvSpPr>
          <p:nvPr/>
        </p:nvSpPr>
        <p:spPr>
          <a:xfrm>
            <a:off x="274639" y="1828799"/>
            <a:ext cx="3949443" cy="4939814"/>
          </a:xfrm>
          <a:prstGeom prst="rect">
            <a:avLst/>
          </a:prstGeom>
        </p:spPr>
        <p:txBody>
          <a:bodyPr vert="horz" wrap="square" lIns="146304" tIns="91440" rIns="146304" bIns="91440" numCol="1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AppIcon</a:t>
            </a:r>
            <a:endParaRPr lang="en-US" sz="2800" b="1" dirty="0"/>
          </a:p>
          <a:p>
            <a:pPr lvl="1"/>
            <a:r>
              <a:rPr lang="en-US" sz="2000" dirty="0" err="1"/>
              <a:t>appicon.svg</a:t>
            </a:r>
            <a:endParaRPr lang="en-US" sz="2000" dirty="0"/>
          </a:p>
          <a:p>
            <a:pPr lvl="2"/>
            <a:r>
              <a:rPr lang="en-US" sz="1800" dirty="0"/>
              <a:t>App Icon background image</a:t>
            </a:r>
          </a:p>
          <a:p>
            <a:pPr lvl="1"/>
            <a:r>
              <a:rPr lang="en-US" sz="2400" dirty="0" err="1"/>
              <a:t>appiconfig.svg</a:t>
            </a:r>
            <a:endParaRPr lang="en-US" sz="2400" dirty="0"/>
          </a:p>
          <a:p>
            <a:pPr lvl="2"/>
            <a:r>
              <a:rPr lang="en-US" sz="1800" dirty="0"/>
              <a:t>App Icon foreground image </a:t>
            </a:r>
          </a:p>
          <a:p>
            <a:r>
              <a:rPr lang="en-US" sz="2800" b="1" dirty="0"/>
              <a:t>Fonts</a:t>
            </a:r>
          </a:p>
          <a:p>
            <a:pPr lvl="1"/>
            <a:r>
              <a:rPr lang="en-US" sz="2000" dirty="0"/>
              <a:t>Add Custom Fonts</a:t>
            </a:r>
          </a:p>
          <a:p>
            <a:pPr lvl="2"/>
            <a:r>
              <a:rPr lang="en-US" sz="1600" dirty="0"/>
              <a:t>Supports OTF and TTF</a:t>
            </a:r>
          </a:p>
          <a:p>
            <a:r>
              <a:rPr lang="en-US" sz="2800" dirty="0"/>
              <a:t>Raw</a:t>
            </a:r>
          </a:p>
          <a:p>
            <a:pPr lvl="1"/>
            <a:r>
              <a:rPr lang="en-US" sz="2000" dirty="0"/>
              <a:t>Add Embedded Resources</a:t>
            </a:r>
          </a:p>
          <a:p>
            <a:pPr lvl="2"/>
            <a:r>
              <a:rPr lang="en-US" sz="1600" dirty="0"/>
              <a:t>E.g. Images, Binaries, </a:t>
            </a:r>
            <a:r>
              <a:rPr lang="en-US" sz="1600" dirty="0" err="1"/>
              <a:t>etc</a:t>
            </a:r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2D32D-6B8E-642F-1B7B-8BD99D69168B}"/>
              </a:ext>
            </a:extLst>
          </p:cNvPr>
          <p:cNvSpPr txBox="1"/>
          <p:nvPr/>
        </p:nvSpPr>
        <p:spPr>
          <a:xfrm>
            <a:off x="4224082" y="1828799"/>
            <a:ext cx="3867243" cy="3991862"/>
          </a:xfrm>
          <a:prstGeom prst="rect">
            <a:avLst/>
          </a:prstGeom>
        </p:spPr>
        <p:txBody>
          <a:bodyPr vert="horz" wrap="square" lIns="146304" tIns="91440" rIns="146304" bIns="91440" numCol="1" rtlCol="0">
            <a:spAutoFit/>
          </a:bodyPr>
          <a:lstStyle>
            <a:defPPr>
              <a:defRPr lang="en-US"/>
            </a:defPPr>
            <a:lvl1pPr marL="2286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457200" marR="0" lvl="1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85800" marR="0" lvl="2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9144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1430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b="1" dirty="0"/>
              <a:t>Splash</a:t>
            </a:r>
          </a:p>
          <a:p>
            <a:pPr lvl="1"/>
            <a:r>
              <a:rPr lang="en-US" sz="1800" dirty="0" err="1"/>
              <a:t>splash.svg</a:t>
            </a:r>
            <a:endParaRPr lang="en-US" sz="1800" dirty="0"/>
          </a:p>
          <a:p>
            <a:pPr lvl="2"/>
            <a:r>
              <a:rPr lang="en-US" sz="1600" dirty="0"/>
              <a:t>Splash Screen Image</a:t>
            </a:r>
          </a:p>
          <a:p>
            <a:r>
              <a:rPr lang="en-US" b="1" dirty="0"/>
              <a:t>Styles</a:t>
            </a:r>
          </a:p>
          <a:p>
            <a:pPr lvl="1"/>
            <a:r>
              <a:rPr lang="en-US" dirty="0" err="1"/>
              <a:t>Colors.xaml</a:t>
            </a:r>
            <a:endParaRPr lang="en-US" dirty="0"/>
          </a:p>
          <a:p>
            <a:pPr lvl="2"/>
            <a:r>
              <a:rPr lang="en-US" dirty="0"/>
              <a:t>Custom Colors</a:t>
            </a:r>
          </a:p>
          <a:p>
            <a:pPr lvl="2"/>
            <a:r>
              <a:rPr lang="en-US" dirty="0" err="1"/>
              <a:t>ResourceDictionary</a:t>
            </a:r>
            <a:endParaRPr lang="en-US" dirty="0"/>
          </a:p>
          <a:p>
            <a:pPr lvl="1"/>
            <a:r>
              <a:rPr lang="en-US" dirty="0" err="1"/>
              <a:t>Styles.xaml</a:t>
            </a:r>
            <a:endParaRPr lang="en-US" dirty="0"/>
          </a:p>
          <a:p>
            <a:pPr lvl="2"/>
            <a:r>
              <a:rPr lang="en-US" dirty="0"/>
              <a:t>Custom Styles</a:t>
            </a:r>
          </a:p>
          <a:p>
            <a:pPr lvl="2"/>
            <a:r>
              <a:rPr lang="en-US" dirty="0" err="1"/>
              <a:t>ResourceDictionary</a:t>
            </a:r>
            <a:endParaRPr lang="en-US" dirty="0"/>
          </a:p>
          <a:p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13964-623D-F898-163B-3DF39E72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19" y="526337"/>
            <a:ext cx="3428010" cy="547349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95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Styles</a:t>
            </a:r>
            <a:endParaRPr lang="en-US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28615-6E92-6A96-CD60-9A918027DECD}"/>
              </a:ext>
            </a:extLst>
          </p:cNvPr>
          <p:cNvSpPr txBox="1">
            <a:spLocks/>
          </p:cNvSpPr>
          <p:nvPr/>
        </p:nvSpPr>
        <p:spPr>
          <a:xfrm>
            <a:off x="274639" y="1828799"/>
            <a:ext cx="7143152" cy="2671501"/>
          </a:xfrm>
          <a:prstGeom prst="rect">
            <a:avLst/>
          </a:prstGeom>
        </p:spPr>
        <p:txBody>
          <a:bodyPr vert="horz" wrap="square" lIns="146304" tIns="91440" rIns="146304" bIns="91440" numCol="1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Styles apply Properties to Multiple Elements</a:t>
            </a:r>
          </a:p>
          <a:p>
            <a:r>
              <a:rPr lang="en-US" sz="3000" dirty="0"/>
              <a:t>Implicit Style</a:t>
            </a:r>
          </a:p>
          <a:p>
            <a:pPr lvl="1"/>
            <a:r>
              <a:rPr lang="en-US" sz="2200" dirty="0"/>
              <a:t>Applies a style implicitly to every </a:t>
            </a:r>
            <a:r>
              <a:rPr lang="en-US" sz="2200" dirty="0" err="1"/>
              <a:t>TargetType</a:t>
            </a:r>
            <a:endParaRPr lang="en-US" sz="2200" dirty="0"/>
          </a:p>
          <a:p>
            <a:r>
              <a:rPr lang="en-US" sz="3000" dirty="0"/>
              <a:t>Explicit Style</a:t>
            </a:r>
          </a:p>
          <a:p>
            <a:pPr lvl="1"/>
            <a:r>
              <a:rPr lang="en-US" sz="2200" dirty="0"/>
              <a:t>Applies a style only when Key is referenced</a:t>
            </a:r>
            <a:endParaRPr lang="en-US" sz="1400" dirty="0"/>
          </a:p>
          <a:p>
            <a:pPr lvl="1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6FEC2-0F93-30CB-3576-CBAAB343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98" y="2806412"/>
            <a:ext cx="5429180" cy="26715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3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16641</TotalTime>
  <Words>295</Words>
  <Application>Microsoft Macintosh PowerPoint</Application>
  <PresentationFormat>Custom</PresentationFormat>
  <Paragraphs>56</Paragraphs>
  <Slides>6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Creating a  .NET MAUI App</vt:lpstr>
      <vt:lpstr>Creating UI Resources</vt:lpstr>
      <vt:lpstr>Creating UI Styles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240</cp:revision>
  <dcterms:created xsi:type="dcterms:W3CDTF">2017-10-31T19:47:21Z</dcterms:created>
  <dcterms:modified xsi:type="dcterms:W3CDTF">2024-01-09T23:33:26Z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