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0068DA"/>
    <a:srgbClr val="24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7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E6FC-34CC-13F2-6263-0098763A6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C54BE-60DA-F82E-F772-15AABE0CE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D30B-4DB9-0429-1662-CF89A5BD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1826-C846-68E8-311D-A4003FC0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74A1-D18A-2C38-2CA4-218D8FEB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277F-8E93-EC49-E4F0-D7D8AEE4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86AA-C7D4-E08B-5EBA-D8B1D6DF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BC62-D2AA-6B18-BF96-020023DA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6EC5-73CC-BB74-1E61-005B730C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1347-F41D-31AA-1FF4-DD4F784D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2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BE132-C308-69BA-6026-5D6CFF352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87B77-E7BF-5F95-D4B6-E0102FCD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7F11-35C5-B718-09C1-141B93F8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0F91-385D-5CCC-2CE7-761F6513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F128-8587-2AAD-B4DD-78F972E2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36F4-C81F-36B5-E574-FC637087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A8A7-B491-38B4-AEF9-1C16E219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F0569-DC14-9DB4-20BF-9EDB3B74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0E80-3E08-492D-257D-0CBBE0FB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AABA-9B84-C8A4-746C-94AF90E2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9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DC49-B879-432F-6DC3-3A8B8E44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ADEAA-05E1-31BC-AB4F-910249F7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8386-4EB9-2B2A-A80B-89479029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F6FC-6AE9-4388-42A5-F7FADC33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B0B4-E89A-F80A-62AB-2F0AADC6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7C8D-A89C-7B5B-2F96-62AC98BA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E71D-4B2C-379F-0D76-E5992838E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338EC-4A82-B4C4-4E0D-75691E59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54577-B63F-B264-AAF0-552BE389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89329-AA18-EE09-6552-FFC0E724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C0CB-D158-3A85-BF71-4542BA8B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A24C-E8F8-99DB-45C5-B5A9482E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287C-F86D-FE09-C8CA-63A89EB0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C1F46-5355-D9E8-1EDA-8231ECF82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86A77-42CB-7F3E-514A-B29156D2D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8DC93-DEB0-078C-5178-0495DF3CB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7B12A-5E9D-FA83-5723-3DE525C1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3F774-D889-AA5D-A48B-59EB5C44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E0944-0754-469D-5B90-EDB9C147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DBC8-CE54-D714-C64F-DC26B598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527F2-88AB-4240-2C1F-1577B7A4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83C37-BA15-5C57-0984-88EA5220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D0ECE-9156-EDA6-2CD5-12146CD9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A36DC-FF5D-7112-5C93-350239FC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61E00-B598-E98F-B7E7-409B79C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1FD1D-6CDE-02E5-8668-50A6B2D7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CFA3-FA09-FE1E-0DC3-B411DAD1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D944-BB3B-96EA-D4A8-4A1F4806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11FCC-BE3D-DBEC-460B-EF4954CF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8FC3-8870-AA21-AA49-C1DF3E71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1DAC8-6C63-191D-AAA0-D63FE9B1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6F3A-DCFA-703F-8608-C277F16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18D3-3BC1-FDB1-DAF5-CDA427FC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3D40E-1B9E-9AC8-2694-D952DF11C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77636-826F-C402-F891-77B880A2A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B116E-2BE2-2E9D-4D50-1079E7F6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EE626-F9F4-3A47-C529-30F9734C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5CBCA-0261-41A9-4584-79934435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53720-C826-B6D4-0604-D9AD2082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1414-9186-295B-FD17-786F985C1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858B-F80F-B076-3550-5AFE69749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BD603F-8D5B-E74A-AF35-504201AC38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EE6C6-33C5-5B6A-CE55-165DB233E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FD51-5364-95CE-89AB-149B72D68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F28E8-D378-EE42-9E76-A5720A322F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21A1-EC8F-680E-0593-246C51DF4D8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421629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F76D775-DF4C-A446-D55B-5D0C0F9BFAD3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A5EE4B-6E26-293E-5D2A-2B38CF6E2C32}"/>
              </a:ext>
            </a:extLst>
          </p:cNvPr>
          <p:cNvSpPr txBox="1"/>
          <p:nvPr/>
        </p:nvSpPr>
        <p:spPr>
          <a:xfrm>
            <a:off x="4734964" y="3377648"/>
            <a:ext cx="6722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a typeface="GungsuhChe" panose="02030609000101010101" pitchFamily="49" charset="-127"/>
                <a:cs typeface="Al Bayan Plain" pitchFamily="2" charset="-78"/>
              </a:rPr>
              <a:t>TRACK ACTIONS, SEE 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CC244B-3B19-49A9-4B11-0FD04C2D5929}"/>
              </a:ext>
            </a:extLst>
          </p:cNvPr>
          <p:cNvSpPr txBox="1"/>
          <p:nvPr/>
        </p:nvSpPr>
        <p:spPr>
          <a:xfrm>
            <a:off x="4756542" y="1619797"/>
            <a:ext cx="6722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Al Bayan Plain" pitchFamily="2" charset="-78"/>
              </a:rPr>
              <a:t>Ledger</a:t>
            </a:r>
            <a:r>
              <a:rPr lang="en-US" sz="5400" dirty="0">
                <a:solidFill>
                  <a:schemeClr val="bg1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Al Bayan Plain" pitchFamily="2" charset="-78"/>
              </a:rPr>
              <a:t> </a:t>
            </a:r>
            <a:r>
              <a:rPr lang="en-US" sz="9600" dirty="0">
                <a:solidFill>
                  <a:schemeClr val="bg1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Al Bayan Plain" pitchFamily="2" charset="-78"/>
              </a:rPr>
              <a:t>Flow</a:t>
            </a:r>
            <a:endParaRPr lang="en-US" sz="9600" dirty="0">
              <a:solidFill>
                <a:schemeClr val="bg1"/>
              </a:solidFill>
              <a:latin typeface="GungsuhChe" panose="02030609000101010101" pitchFamily="49" charset="-127"/>
              <a:ea typeface="GungsuhChe" panose="02030609000101010101" pitchFamily="49" charset="-127"/>
              <a:cs typeface="Al Bayan Plain" pitchFamily="2" charset="-7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69C605-AD47-89FA-324B-2CD641EF74C4}"/>
              </a:ext>
            </a:extLst>
          </p:cNvPr>
          <p:cNvGrpSpPr/>
          <p:nvPr/>
        </p:nvGrpSpPr>
        <p:grpSpPr>
          <a:xfrm rot="1802701">
            <a:off x="1073102" y="1126501"/>
            <a:ext cx="3543830" cy="2739274"/>
            <a:chOff x="1728788" y="1841367"/>
            <a:chExt cx="3543830" cy="273927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EC9E3A-9572-C084-C761-532C1216F894}"/>
                </a:ext>
              </a:extLst>
            </p:cNvPr>
            <p:cNvGrpSpPr/>
            <p:nvPr/>
          </p:nvGrpSpPr>
          <p:grpSpPr>
            <a:xfrm>
              <a:off x="1728788" y="1871537"/>
              <a:ext cx="3543830" cy="2678933"/>
              <a:chOff x="1728788" y="1871537"/>
              <a:chExt cx="3543830" cy="2678933"/>
            </a:xfrm>
          </p:grpSpPr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E7BD90CA-8CC1-0D3A-E63A-B2967A4DD37D}"/>
                  </a:ext>
                </a:extLst>
              </p:cNvPr>
              <p:cNvSpPr/>
              <p:nvPr/>
            </p:nvSpPr>
            <p:spPr>
              <a:xfrm rot="10800000">
                <a:off x="3753834" y="3677606"/>
                <a:ext cx="1012523" cy="872864"/>
              </a:xfrm>
              <a:prstGeom prst="triangle">
                <a:avLst/>
              </a:prstGeom>
              <a:solidFill>
                <a:srgbClr val="24B2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6B4A6880-BF98-0879-6002-C41DBF222F6B}"/>
                  </a:ext>
                </a:extLst>
              </p:cNvPr>
              <p:cNvSpPr/>
              <p:nvPr/>
            </p:nvSpPr>
            <p:spPr>
              <a:xfrm rot="10800000">
                <a:off x="2741311" y="3677606"/>
                <a:ext cx="1012523" cy="872864"/>
              </a:xfrm>
              <a:prstGeom prst="triangle">
                <a:avLst/>
              </a:prstGeom>
              <a:solidFill>
                <a:srgbClr val="24B2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8B025CC8-5B07-22D6-E2CD-76BDA971BE4A}"/>
                  </a:ext>
                </a:extLst>
              </p:cNvPr>
              <p:cNvSpPr/>
              <p:nvPr/>
            </p:nvSpPr>
            <p:spPr>
              <a:xfrm rot="10800000">
                <a:off x="1728788" y="3677606"/>
                <a:ext cx="1012523" cy="872864"/>
              </a:xfrm>
              <a:prstGeom prst="triangle">
                <a:avLst/>
              </a:prstGeom>
              <a:solidFill>
                <a:srgbClr val="24B2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C07230BA-AF4B-FD3D-2888-46AF0F74952E}"/>
                  </a:ext>
                </a:extLst>
              </p:cNvPr>
              <p:cNvSpPr/>
              <p:nvPr/>
            </p:nvSpPr>
            <p:spPr>
              <a:xfrm>
                <a:off x="3753834" y="2789657"/>
                <a:ext cx="1012523" cy="872864"/>
              </a:xfrm>
              <a:prstGeom prst="triangle">
                <a:avLst/>
              </a:prstGeom>
              <a:solidFill>
                <a:srgbClr val="24B2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8A934A9B-4129-3E34-2DA8-83D9154C843E}"/>
                  </a:ext>
                </a:extLst>
              </p:cNvPr>
              <p:cNvSpPr/>
              <p:nvPr/>
            </p:nvSpPr>
            <p:spPr>
              <a:xfrm rot="10800000">
                <a:off x="2235050" y="2763797"/>
                <a:ext cx="1012523" cy="872864"/>
              </a:xfrm>
              <a:prstGeom prst="triangle">
                <a:avLst/>
              </a:prstGeom>
              <a:solidFill>
                <a:srgbClr val="24B2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6C576F47-25E5-B703-08EE-7759BECBF399}"/>
                  </a:ext>
                </a:extLst>
              </p:cNvPr>
              <p:cNvSpPr/>
              <p:nvPr/>
            </p:nvSpPr>
            <p:spPr>
              <a:xfrm>
                <a:off x="2235050" y="1871537"/>
                <a:ext cx="1012523" cy="872864"/>
              </a:xfrm>
              <a:prstGeom prst="triangle">
                <a:avLst/>
              </a:prstGeom>
              <a:solidFill>
                <a:srgbClr val="24B2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3DC893C0-3A14-ABCC-571A-325AB63977FD}"/>
                  </a:ext>
                </a:extLst>
              </p:cNvPr>
              <p:cNvSpPr/>
              <p:nvPr/>
            </p:nvSpPr>
            <p:spPr>
              <a:xfrm>
                <a:off x="3247572" y="1871537"/>
                <a:ext cx="1012523" cy="872864"/>
              </a:xfrm>
              <a:prstGeom prst="triangle">
                <a:avLst/>
              </a:prstGeom>
              <a:solidFill>
                <a:srgbClr val="24B2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735ADD06-4EA4-2B41-D534-73CD72331D39}"/>
                  </a:ext>
                </a:extLst>
              </p:cNvPr>
              <p:cNvSpPr/>
              <p:nvPr/>
            </p:nvSpPr>
            <p:spPr>
              <a:xfrm>
                <a:off x="4260095" y="1871537"/>
                <a:ext cx="1012523" cy="872864"/>
              </a:xfrm>
              <a:prstGeom prst="triangle">
                <a:avLst/>
              </a:prstGeom>
              <a:solidFill>
                <a:srgbClr val="24B2FF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E2E49B-158C-D278-9520-CB5A32D86C82}"/>
                </a:ext>
              </a:extLst>
            </p:cNvPr>
            <p:cNvGrpSpPr/>
            <p:nvPr/>
          </p:nvGrpSpPr>
          <p:grpSpPr>
            <a:xfrm>
              <a:off x="1728788" y="1841367"/>
              <a:ext cx="3543830" cy="2739274"/>
              <a:chOff x="1728788" y="1841367"/>
              <a:chExt cx="3543830" cy="2739274"/>
            </a:xfrm>
          </p:grpSpPr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329378A1-EA46-8F38-ABC4-BAFB9100607B}"/>
                  </a:ext>
                </a:extLst>
              </p:cNvPr>
              <p:cNvSpPr/>
              <p:nvPr/>
            </p:nvSpPr>
            <p:spPr>
              <a:xfrm>
                <a:off x="2235050" y="3707777"/>
                <a:ext cx="1012523" cy="872864"/>
              </a:xfrm>
              <a:prstGeom prst="triangle">
                <a:avLst/>
              </a:prstGeom>
              <a:solidFill>
                <a:srgbClr val="0070C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E0A3E0C9-AE6D-BC89-F6D1-0B0C0A38EA06}"/>
                  </a:ext>
                </a:extLst>
              </p:cNvPr>
              <p:cNvSpPr/>
              <p:nvPr/>
            </p:nvSpPr>
            <p:spPr>
              <a:xfrm>
                <a:off x="3247572" y="3707777"/>
                <a:ext cx="1012523" cy="872864"/>
              </a:xfrm>
              <a:prstGeom prst="triangle">
                <a:avLst/>
              </a:prstGeom>
              <a:solidFill>
                <a:srgbClr val="0070C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iangle 5">
                <a:extLst>
                  <a:ext uri="{FF2B5EF4-FFF2-40B4-BE49-F238E27FC236}">
                    <a16:creationId xmlns:a16="http://schemas.microsoft.com/office/drawing/2014/main" id="{0E08F96A-ADBD-003B-1762-DAE633EC05FB}"/>
                  </a:ext>
                </a:extLst>
              </p:cNvPr>
              <p:cNvSpPr/>
              <p:nvPr/>
            </p:nvSpPr>
            <p:spPr>
              <a:xfrm>
                <a:off x="4260095" y="3707777"/>
                <a:ext cx="1012523" cy="872864"/>
              </a:xfrm>
              <a:prstGeom prst="triangle">
                <a:avLst/>
              </a:prstGeom>
              <a:solidFill>
                <a:srgbClr val="0070C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885AEDF2-2BC5-DFD2-E275-0A06E41D3A68}"/>
                  </a:ext>
                </a:extLst>
              </p:cNvPr>
              <p:cNvSpPr/>
              <p:nvPr/>
            </p:nvSpPr>
            <p:spPr>
              <a:xfrm>
                <a:off x="1728788" y="2789657"/>
                <a:ext cx="1012523" cy="872864"/>
              </a:xfrm>
              <a:prstGeom prst="triangle">
                <a:avLst/>
              </a:prstGeom>
              <a:solidFill>
                <a:srgbClr val="0070C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AFEABA57-527C-8F9E-3498-0232688394D8}"/>
                  </a:ext>
                </a:extLst>
              </p:cNvPr>
              <p:cNvSpPr/>
              <p:nvPr/>
            </p:nvSpPr>
            <p:spPr>
              <a:xfrm rot="10800000">
                <a:off x="4260095" y="2763797"/>
                <a:ext cx="1012523" cy="872864"/>
              </a:xfrm>
              <a:prstGeom prst="triangle">
                <a:avLst/>
              </a:prstGeom>
              <a:solidFill>
                <a:srgbClr val="0070C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EFF7024B-0541-1771-904F-D09E783EDC49}"/>
                  </a:ext>
                </a:extLst>
              </p:cNvPr>
              <p:cNvSpPr/>
              <p:nvPr/>
            </p:nvSpPr>
            <p:spPr>
              <a:xfrm rot="10800000">
                <a:off x="3753834" y="1841367"/>
                <a:ext cx="1012523" cy="872864"/>
              </a:xfrm>
              <a:prstGeom prst="triangle">
                <a:avLst/>
              </a:prstGeom>
              <a:solidFill>
                <a:srgbClr val="0070C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E0F728F5-8EC8-6651-52D5-B9A2088D0595}"/>
                  </a:ext>
                </a:extLst>
              </p:cNvPr>
              <p:cNvSpPr/>
              <p:nvPr/>
            </p:nvSpPr>
            <p:spPr>
              <a:xfrm rot="10800000">
                <a:off x="2741311" y="1841367"/>
                <a:ext cx="1012523" cy="872864"/>
              </a:xfrm>
              <a:prstGeom prst="triangle">
                <a:avLst/>
              </a:prstGeom>
              <a:solidFill>
                <a:srgbClr val="0070C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A1A5C9E1-AB79-FE08-3B78-29BB58D2C9F8}"/>
                  </a:ext>
                </a:extLst>
              </p:cNvPr>
              <p:cNvSpPr/>
              <p:nvPr/>
            </p:nvSpPr>
            <p:spPr>
              <a:xfrm rot="10800000">
                <a:off x="1728788" y="1841367"/>
                <a:ext cx="1012523" cy="872864"/>
              </a:xfrm>
              <a:prstGeom prst="triangle">
                <a:avLst/>
              </a:prstGeom>
              <a:solidFill>
                <a:srgbClr val="0070C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C46260D-A873-56C2-5B57-19D0F4989CB1}"/>
              </a:ext>
            </a:extLst>
          </p:cNvPr>
          <p:cNvSpPr txBox="1"/>
          <p:nvPr/>
        </p:nvSpPr>
        <p:spPr>
          <a:xfrm>
            <a:off x="4720788" y="1598531"/>
            <a:ext cx="6722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3498DB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Al Bayan Plain" pitchFamily="2" charset="-78"/>
              </a:rPr>
              <a:t>Ledger</a:t>
            </a:r>
            <a:r>
              <a:rPr lang="en-US" sz="5400" dirty="0">
                <a:solidFill>
                  <a:srgbClr val="3498DB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Al Bayan Plain" pitchFamily="2" charset="-78"/>
              </a:rPr>
              <a:t> </a:t>
            </a:r>
            <a:r>
              <a:rPr lang="en-US" sz="9600" dirty="0">
                <a:solidFill>
                  <a:srgbClr val="3498DB"/>
                </a:solidFill>
                <a:latin typeface="GungsuhChe" panose="02030609000101010101" pitchFamily="49" charset="-127"/>
                <a:ea typeface="GungsuhChe" panose="02030609000101010101" pitchFamily="49" charset="-127"/>
                <a:cs typeface="Al Bayan Plain" pitchFamily="2" charset="-78"/>
              </a:rPr>
              <a:t>Flow</a:t>
            </a:r>
            <a:endParaRPr lang="en-US" sz="9600" dirty="0">
              <a:solidFill>
                <a:srgbClr val="3498DB"/>
              </a:solidFill>
              <a:latin typeface="GungsuhChe" panose="02030609000101010101" pitchFamily="49" charset="-127"/>
              <a:ea typeface="GungsuhChe" panose="02030609000101010101" pitchFamily="49" charset="-127"/>
              <a:cs typeface="Al Bayan Plain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71B86-DBFD-7033-7954-A78AD2111FA4}"/>
              </a:ext>
            </a:extLst>
          </p:cNvPr>
          <p:cNvSpPr txBox="1"/>
          <p:nvPr/>
        </p:nvSpPr>
        <p:spPr>
          <a:xfrm>
            <a:off x="4720788" y="3363475"/>
            <a:ext cx="6722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a typeface="GungsuhChe" panose="02030609000101010101" pitchFamily="49" charset="-127"/>
                <a:cs typeface="Al Bayan Plain" pitchFamily="2" charset="-78"/>
              </a:rPr>
              <a:t>TRACK ACTIONS, SEE RESULTS</a:t>
            </a:r>
          </a:p>
        </p:txBody>
      </p:sp>
    </p:spTree>
    <p:extLst>
      <p:ext uri="{BB962C8B-B14F-4D97-AF65-F5344CB8AC3E}">
        <p14:creationId xmlns:p14="http://schemas.microsoft.com/office/powerpoint/2010/main" val="61111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1BAFC-CADC-B78E-7EE0-9E50B5D0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7D9CB3-9A49-7AFC-7C97-FE219AAC1816}"/>
              </a:ext>
            </a:extLst>
          </p:cNvPr>
          <p:cNvGrpSpPr/>
          <p:nvPr/>
        </p:nvGrpSpPr>
        <p:grpSpPr>
          <a:xfrm>
            <a:off x="1051184" y="-755736"/>
            <a:ext cx="8950596" cy="6918541"/>
            <a:chOff x="1051184" y="-755736"/>
            <a:chExt cx="8950596" cy="6918541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66BD840A-9E71-C2DB-3B2D-C06B83D54F62}"/>
                </a:ext>
              </a:extLst>
            </p:cNvPr>
            <p:cNvSpPr/>
            <p:nvPr/>
          </p:nvSpPr>
          <p:spPr>
            <a:xfrm rot="10800000">
              <a:off x="6165810" y="3882025"/>
              <a:ext cx="2557313" cy="2204580"/>
            </a:xfrm>
            <a:prstGeom prst="triangle">
              <a:avLst/>
            </a:prstGeom>
            <a:solidFill>
              <a:srgbClr val="24B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B9DEBC8-FEED-3BA0-D20B-628AF89ECCBD}"/>
                </a:ext>
              </a:extLst>
            </p:cNvPr>
            <p:cNvSpPr/>
            <p:nvPr/>
          </p:nvSpPr>
          <p:spPr>
            <a:xfrm rot="10800000">
              <a:off x="3608497" y="3882025"/>
              <a:ext cx="2557313" cy="2204580"/>
            </a:xfrm>
            <a:prstGeom prst="triangle">
              <a:avLst/>
            </a:prstGeom>
            <a:solidFill>
              <a:srgbClr val="24B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A166837D-3BC6-0C47-7FE9-31F5AAB6D939}"/>
                </a:ext>
              </a:extLst>
            </p:cNvPr>
            <p:cNvSpPr/>
            <p:nvPr/>
          </p:nvSpPr>
          <p:spPr>
            <a:xfrm rot="10800000">
              <a:off x="1051184" y="3882025"/>
              <a:ext cx="2557313" cy="2204580"/>
            </a:xfrm>
            <a:prstGeom prst="triangle">
              <a:avLst/>
            </a:prstGeom>
            <a:solidFill>
              <a:srgbClr val="24B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76890360-2AAA-37CD-41D2-2DDF589738E4}"/>
                </a:ext>
              </a:extLst>
            </p:cNvPr>
            <p:cNvSpPr/>
            <p:nvPr/>
          </p:nvSpPr>
          <p:spPr>
            <a:xfrm>
              <a:off x="6165810" y="1639345"/>
              <a:ext cx="2557313" cy="2204580"/>
            </a:xfrm>
            <a:prstGeom prst="triangle">
              <a:avLst/>
            </a:prstGeom>
            <a:solidFill>
              <a:srgbClr val="24B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FF4FCBE3-61D0-141C-A319-507692E8518A}"/>
                </a:ext>
              </a:extLst>
            </p:cNvPr>
            <p:cNvSpPr/>
            <p:nvPr/>
          </p:nvSpPr>
          <p:spPr>
            <a:xfrm>
              <a:off x="2329841" y="3958225"/>
              <a:ext cx="2557313" cy="2204580"/>
            </a:xfrm>
            <a:prstGeom prst="triangle">
              <a:avLst/>
            </a:prstGeom>
            <a:solidFill>
              <a:srgbClr val="0068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FCF927F0-B4CA-A96E-C469-20057EBC2EFF}"/>
                </a:ext>
              </a:extLst>
            </p:cNvPr>
            <p:cNvSpPr/>
            <p:nvPr/>
          </p:nvSpPr>
          <p:spPr>
            <a:xfrm>
              <a:off x="4887154" y="3958225"/>
              <a:ext cx="2557313" cy="2204580"/>
            </a:xfrm>
            <a:prstGeom prst="triangle">
              <a:avLst/>
            </a:prstGeom>
            <a:solidFill>
              <a:srgbClr val="0068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55D53444-B0EE-7572-86C6-CEF270CA46DA}"/>
                </a:ext>
              </a:extLst>
            </p:cNvPr>
            <p:cNvSpPr/>
            <p:nvPr/>
          </p:nvSpPr>
          <p:spPr>
            <a:xfrm>
              <a:off x="7444467" y="3958225"/>
              <a:ext cx="2557313" cy="2204580"/>
            </a:xfrm>
            <a:prstGeom prst="triangle">
              <a:avLst/>
            </a:prstGeom>
            <a:solidFill>
              <a:srgbClr val="0068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9521AC82-78A3-0CD2-0DC5-73A08726B4E1}"/>
                </a:ext>
              </a:extLst>
            </p:cNvPr>
            <p:cNvSpPr/>
            <p:nvPr/>
          </p:nvSpPr>
          <p:spPr>
            <a:xfrm>
              <a:off x="1051184" y="1639345"/>
              <a:ext cx="2557313" cy="2204580"/>
            </a:xfrm>
            <a:prstGeom prst="triangle">
              <a:avLst/>
            </a:prstGeom>
            <a:solidFill>
              <a:srgbClr val="0068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0DA87DF4-0423-2440-E841-A6B07AE0EA45}"/>
                </a:ext>
              </a:extLst>
            </p:cNvPr>
            <p:cNvSpPr/>
            <p:nvPr/>
          </p:nvSpPr>
          <p:spPr>
            <a:xfrm rot="10800000">
              <a:off x="7444467" y="1574031"/>
              <a:ext cx="2557313" cy="2204580"/>
            </a:xfrm>
            <a:prstGeom prst="triangle">
              <a:avLst/>
            </a:prstGeom>
            <a:solidFill>
              <a:srgbClr val="0068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2614644F-8AF5-AA90-873A-C58FE71FF1D2}"/>
                </a:ext>
              </a:extLst>
            </p:cNvPr>
            <p:cNvSpPr/>
            <p:nvPr/>
          </p:nvSpPr>
          <p:spPr>
            <a:xfrm rot="10800000">
              <a:off x="2329841" y="1574031"/>
              <a:ext cx="2557313" cy="2204580"/>
            </a:xfrm>
            <a:prstGeom prst="triangle">
              <a:avLst/>
            </a:prstGeom>
            <a:solidFill>
              <a:srgbClr val="24B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42EE8C8F-BAD4-6238-A5EB-3D0136976849}"/>
                </a:ext>
              </a:extLst>
            </p:cNvPr>
            <p:cNvSpPr/>
            <p:nvPr/>
          </p:nvSpPr>
          <p:spPr>
            <a:xfrm>
              <a:off x="2329841" y="-679536"/>
              <a:ext cx="2557313" cy="2204580"/>
            </a:xfrm>
            <a:prstGeom prst="triangle">
              <a:avLst/>
            </a:prstGeom>
            <a:solidFill>
              <a:srgbClr val="24B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21EDADA-8BE5-D78F-4466-C31C2D3D2CE6}"/>
                </a:ext>
              </a:extLst>
            </p:cNvPr>
            <p:cNvSpPr/>
            <p:nvPr/>
          </p:nvSpPr>
          <p:spPr>
            <a:xfrm>
              <a:off x="4887154" y="-679536"/>
              <a:ext cx="2557313" cy="2204580"/>
            </a:xfrm>
            <a:prstGeom prst="triangle">
              <a:avLst/>
            </a:prstGeom>
            <a:solidFill>
              <a:srgbClr val="24B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D12534B8-1669-DC70-C0F7-0D0D64046C74}"/>
                </a:ext>
              </a:extLst>
            </p:cNvPr>
            <p:cNvSpPr/>
            <p:nvPr/>
          </p:nvSpPr>
          <p:spPr>
            <a:xfrm>
              <a:off x="7444467" y="-679536"/>
              <a:ext cx="2557313" cy="2204580"/>
            </a:xfrm>
            <a:prstGeom prst="triangle">
              <a:avLst/>
            </a:prstGeom>
            <a:solidFill>
              <a:srgbClr val="24B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5E5F03CE-6979-B4E0-F26F-8043CC5B461A}"/>
                </a:ext>
              </a:extLst>
            </p:cNvPr>
            <p:cNvSpPr/>
            <p:nvPr/>
          </p:nvSpPr>
          <p:spPr>
            <a:xfrm rot="10800000">
              <a:off x="6165810" y="-755736"/>
              <a:ext cx="2557313" cy="2204580"/>
            </a:xfrm>
            <a:prstGeom prst="triangle">
              <a:avLst/>
            </a:prstGeom>
            <a:solidFill>
              <a:srgbClr val="0068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997BCBB-A8E0-400D-CF68-F71F1EC25F27}"/>
                </a:ext>
              </a:extLst>
            </p:cNvPr>
            <p:cNvSpPr/>
            <p:nvPr/>
          </p:nvSpPr>
          <p:spPr>
            <a:xfrm rot="10800000">
              <a:off x="3608497" y="-755736"/>
              <a:ext cx="2557313" cy="2204580"/>
            </a:xfrm>
            <a:prstGeom prst="triangle">
              <a:avLst/>
            </a:prstGeom>
            <a:solidFill>
              <a:srgbClr val="0068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DB8C5496-B1D9-1B12-4D17-0CC32B091F0D}"/>
                </a:ext>
              </a:extLst>
            </p:cNvPr>
            <p:cNvSpPr/>
            <p:nvPr/>
          </p:nvSpPr>
          <p:spPr>
            <a:xfrm rot="10800000">
              <a:off x="1051184" y="-755736"/>
              <a:ext cx="2557313" cy="2204580"/>
            </a:xfrm>
            <a:prstGeom prst="triangle">
              <a:avLst/>
            </a:prstGeom>
            <a:solidFill>
              <a:srgbClr val="0068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9945720-A89F-E358-FCA2-FBDA22FD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348" y="206829"/>
            <a:ext cx="12563044" cy="4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9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GungsuhChe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Domingo Diaz</dc:creator>
  <cp:lastModifiedBy>Domingo Diaz</cp:lastModifiedBy>
  <cp:revision>2</cp:revision>
  <dcterms:created xsi:type="dcterms:W3CDTF">2025-03-13T10:04:35Z</dcterms:created>
  <dcterms:modified xsi:type="dcterms:W3CDTF">2025-03-14T07:57:36Z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