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68A35C-2D50-DBBC-B120-BC5B4374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de-DE" sz="4700"/>
              <a:t>Barkauf</a:t>
            </a:r>
            <a:endParaRPr lang="de-LI" sz="4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E4CE4-4B15-CBBA-C89E-5B90D65F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544" y="420620"/>
            <a:ext cx="1887233" cy="1887233"/>
          </a:xfrm>
          <a:prstGeom prst="rect">
            <a:avLst/>
          </a:prstGeom>
          <a:ln w="28575">
            <a:noFill/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F4D6A0E-E514-2D62-BA73-CF996E32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42" y="2495594"/>
            <a:ext cx="1887234" cy="188723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EFB73-C567-4B4D-A260-4245C3B7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766" y="5656791"/>
            <a:ext cx="843744" cy="375828"/>
            <a:chOff x="6094766" y="5656791"/>
            <a:chExt cx="843744" cy="37582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9CA0A-4FE5-491A-BE6D-6B64BDA10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7C6AED-1687-476A-B884-1D5AC488A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A6A888-3426-435A-9F2C-21E292A7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E1FBE0E-2219-4611-ACB2-2DCBAB977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32AC02-B147-4F61-AC15-2A84E52FF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9841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23DE82-04A9-3E7F-2BBF-828882152557}"/>
              </a:ext>
            </a:extLst>
          </p:cNvPr>
          <p:cNvSpPr txBox="1"/>
          <p:nvPr/>
        </p:nvSpPr>
        <p:spPr>
          <a:xfrm>
            <a:off x="7068418" y="4742770"/>
            <a:ext cx="420794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de-DE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Vorteile: Besserer Überblick über die Ausgaben</a:t>
            </a:r>
          </a:p>
          <a:p>
            <a:pPr defTabSz="694944">
              <a:spcAft>
                <a:spcPts val="600"/>
              </a:spcAft>
            </a:pPr>
            <a:r>
              <a:rPr lang="de-DE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Anonymität und Unabhängigkeit von Banken</a:t>
            </a:r>
            <a:endParaRPr lang="de-LI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4721CA-C8AE-E7B4-853A-0E202749984C}"/>
              </a:ext>
            </a:extLst>
          </p:cNvPr>
          <p:cNvSpPr txBox="1"/>
          <p:nvPr/>
        </p:nvSpPr>
        <p:spPr>
          <a:xfrm>
            <a:off x="1610442" y="4076471"/>
            <a:ext cx="4540369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de-DE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ist ein Barkauf? Die Bezahlung erfolgt gleichzeitig mit der Übergabe des Kaufgegenstandes</a:t>
            </a:r>
            <a:endParaRPr lang="de-LI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688CAD-901E-0FAA-A238-F6BD9B2BFB81}"/>
              </a:ext>
            </a:extLst>
          </p:cNvPr>
          <p:cNvSpPr txBox="1"/>
          <p:nvPr/>
        </p:nvSpPr>
        <p:spPr>
          <a:xfrm>
            <a:off x="7068418" y="5527852"/>
            <a:ext cx="420794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de-DE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Nachteile: Diebstahl und Verlust</a:t>
            </a:r>
          </a:p>
          <a:p>
            <a:pPr defTabSz="694944">
              <a:spcAft>
                <a:spcPts val="600"/>
              </a:spcAft>
            </a:pPr>
            <a:r>
              <a:rPr lang="de-DE" sz="13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Sicherheitsrisiko</a:t>
            </a:r>
            <a:endParaRPr lang="de-LI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2E2F43-F5A3-4B28-48BD-3389D41B90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90" r="2755"/>
          <a:stretch/>
        </p:blipFill>
        <p:spPr>
          <a:xfrm>
            <a:off x="1819085" y="1230897"/>
            <a:ext cx="3592892" cy="164913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29A1053-1FAF-D57E-9825-024D86A8E86B}"/>
              </a:ext>
            </a:extLst>
          </p:cNvPr>
          <p:cNvSpPr txBox="1"/>
          <p:nvPr/>
        </p:nvSpPr>
        <p:spPr>
          <a:xfrm>
            <a:off x="348238" y="5781659"/>
            <a:ext cx="470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de-DE" dirty="0"/>
              <a:t>Beispiel: Ich gehe zum Mampf und bezahle mein Gipfel mit einer 10.- Note</a:t>
            </a:r>
            <a:endParaRPr lang="de-LI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55901F-2F47-B74E-AB2A-4DE3DE12EFEC}"/>
              </a:ext>
            </a:extLst>
          </p:cNvPr>
          <p:cNvSpPr txBox="1"/>
          <p:nvPr/>
        </p:nvSpPr>
        <p:spPr>
          <a:xfrm>
            <a:off x="6519218" y="799275"/>
            <a:ext cx="296290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de-DE" dirty="0"/>
              <a:t>Sonstige Fakten</a:t>
            </a:r>
          </a:p>
          <a:p>
            <a:pPr defTabSz="694944">
              <a:spcAft>
                <a:spcPts val="600"/>
              </a:spcAft>
            </a:pPr>
            <a:r>
              <a:rPr lang="de-DE" dirty="0"/>
              <a:t>Bargeld hat Anti-Fälschungs-</a:t>
            </a:r>
            <a:r>
              <a:rPr lang="de-DE" dirty="0" err="1"/>
              <a:t>Massnahmen</a:t>
            </a:r>
            <a:r>
              <a:rPr lang="de-DE" dirty="0"/>
              <a:t> </a:t>
            </a:r>
          </a:p>
          <a:p>
            <a:pPr defTabSz="694944">
              <a:spcAft>
                <a:spcPts val="600"/>
              </a:spcAft>
            </a:pPr>
            <a:r>
              <a:rPr lang="de-DE" dirty="0"/>
              <a:t>Rückgang der Benutzung in einigen Ländern</a:t>
            </a:r>
          </a:p>
          <a:p>
            <a:pPr defTabSz="694944">
              <a:spcAft>
                <a:spcPts val="600"/>
              </a:spcAft>
            </a:pPr>
            <a:r>
              <a:rPr lang="de-DE" dirty="0"/>
              <a:t>Ausgabe und Kontrolle geschieht in meisten Ländern durch die Zentralbank</a:t>
            </a:r>
            <a:endParaRPr lang="de-LI" dirty="0"/>
          </a:p>
        </p:txBody>
      </p:sp>
    </p:spTree>
    <p:extLst>
      <p:ext uri="{BB962C8B-B14F-4D97-AF65-F5344CB8AC3E}">
        <p14:creationId xmlns:p14="http://schemas.microsoft.com/office/powerpoint/2010/main" val="38566252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FunkyShapesVTI</vt:lpstr>
      <vt:lpstr>Barkauf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Barkauf</dc:title>
  <dc:creator>SchustereitdelaRosa Dominick GBS-INA1b_2023</dc:creator>
  <cp:lastModifiedBy>SchustereitdelaRosa Dominick GBS-INA1b_2023</cp:lastModifiedBy>
  <cp:revision>1</cp:revision>
  <dcterms:created xsi:type="dcterms:W3CDTF">2024-04-30T13:32:44Z</dcterms:created>
  <dcterms:modified xsi:type="dcterms:W3CDTF">2024-04-30T13:49:06Z</dcterms:modified>
</cp:coreProperties>
</file>