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6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0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15" r:id="rId4"/>
    <p:sldLayoutId id="2147483716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C6EB37-803D-FF32-A3EF-3A2855A3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Responsive Design Strukturen</a:t>
            </a:r>
            <a:endParaRPr lang="de-LI" dirty="0">
              <a:solidFill>
                <a:schemeClr val="bg1"/>
              </a:solidFill>
            </a:endParaRPr>
          </a:p>
        </p:txBody>
      </p:sp>
      <p:pic>
        <p:nvPicPr>
          <p:cNvPr id="4" name="Picture 2" descr="Ein Bild, das Farbigkeit, Electric Blue (Farbe), Blau, Vortex enthält.&#10;&#10;Automatisch generierte Beschreibung">
            <a:extLst>
              <a:ext uri="{FF2B5EF4-FFF2-40B4-BE49-F238E27FC236}">
                <a16:creationId xmlns:a16="http://schemas.microsoft.com/office/drawing/2014/main" id="{65D570A6-56BE-63A3-CCDE-949BAEB65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r="27345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48D5E-671F-A6FA-B46B-8346596A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54" y="119756"/>
            <a:ext cx="10241280" cy="1234440"/>
          </a:xfrm>
        </p:spPr>
        <p:txBody>
          <a:bodyPr/>
          <a:lstStyle/>
          <a:p>
            <a:pPr algn="ctr"/>
            <a:r>
              <a:rPr lang="de-DE" dirty="0"/>
              <a:t>Fixed </a:t>
            </a:r>
            <a:r>
              <a:rPr lang="de-DE" dirty="0" err="1"/>
              <a:t>layout</a:t>
            </a:r>
            <a:endParaRPr lang="de-LI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D77DF3-678D-E042-030D-FB85ED25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9" y="1929797"/>
            <a:ext cx="3734124" cy="34826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ACB2E6-C64A-77AF-C3AA-D48AA954BA33}"/>
              </a:ext>
            </a:extLst>
          </p:cNvPr>
          <p:cNvSpPr txBox="1"/>
          <p:nvPr/>
        </p:nvSpPr>
        <p:spPr>
          <a:xfrm>
            <a:off x="6613962" y="2516956"/>
            <a:ext cx="4099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Breite von Elementen in festen, absoluten Einheiten angegeben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LI" dirty="0"/>
              <a:t>Werden heutzutage weniger oft verwendet</a:t>
            </a:r>
          </a:p>
          <a:p>
            <a:endParaRPr lang="de-L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LI" dirty="0"/>
              <a:t>Auf einem Desktop-Bildschirm zentral angezeigt</a:t>
            </a:r>
          </a:p>
        </p:txBody>
      </p:sp>
    </p:spTree>
    <p:extLst>
      <p:ext uri="{BB962C8B-B14F-4D97-AF65-F5344CB8AC3E}">
        <p14:creationId xmlns:p14="http://schemas.microsoft.com/office/powerpoint/2010/main" val="28660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75831-F215-291D-F1A3-1D9FBF60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784"/>
            <a:ext cx="10241280" cy="1234440"/>
          </a:xfrm>
        </p:spPr>
        <p:txBody>
          <a:bodyPr/>
          <a:lstStyle/>
          <a:p>
            <a:pPr algn="ctr"/>
            <a:r>
              <a:rPr lang="de-DE" dirty="0"/>
              <a:t>Fluides </a:t>
            </a:r>
            <a:r>
              <a:rPr lang="de-DE" dirty="0" err="1"/>
              <a:t>layout</a:t>
            </a:r>
            <a:endParaRPr lang="de-LI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E99162-FA96-3645-93A0-69712850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67" y="1553910"/>
            <a:ext cx="3673158" cy="339881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AC67EF-BC64-33A0-A50D-E43B0687EB80}"/>
              </a:ext>
            </a:extLst>
          </p:cNvPr>
          <p:cNvSpPr txBox="1"/>
          <p:nvPr/>
        </p:nvSpPr>
        <p:spPr>
          <a:xfrm>
            <a:off x="6781800" y="2184400"/>
            <a:ext cx="3166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Elemente in relativen Einheiten unterwegs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Raum wird durch dehnen oder verkleinern optimal genutzt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Webseiten sehen auf verschiedenen Geräten besser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161071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4B295-1FAF-2E09-1F0A-74A4043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Flexibles </a:t>
            </a:r>
            <a:r>
              <a:rPr lang="de-DE" dirty="0" err="1"/>
              <a:t>layout</a:t>
            </a:r>
            <a:r>
              <a:rPr lang="de-DE" dirty="0"/>
              <a:t>/</a:t>
            </a:r>
            <a:r>
              <a:rPr lang="de-DE" dirty="0" err="1"/>
              <a:t>flexbox</a:t>
            </a:r>
            <a:endParaRPr lang="de-LI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96B1A-7550-2036-06AF-299887C2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4251"/>
            <a:ext cx="3823195" cy="23894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4D84A3-66C5-85E9-117F-2A997B6CDB1F}"/>
              </a:ext>
            </a:extLst>
          </p:cNvPr>
          <p:cNvSpPr txBox="1"/>
          <p:nvPr/>
        </p:nvSpPr>
        <p:spPr>
          <a:xfrm>
            <a:off x="6553200" y="2259874"/>
            <a:ext cx="3995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Basiert auf einem Containermodell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Flex-Container und Flex-Items erhalten spezifische Eigenschaften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Ideal für Anwendungen wie Navigationsleisten, Kartenlayouts, </a:t>
            </a:r>
            <a:r>
              <a:rPr lang="de-DE" dirty="0" err="1"/>
              <a:t>Grid</a:t>
            </a:r>
            <a:r>
              <a:rPr lang="de-DE" dirty="0"/>
              <a:t>-Systeme </a:t>
            </a:r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6310959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1"/>
      </a:lt2>
      <a:accent1>
        <a:srgbClr val="DE32B3"/>
      </a:accent1>
      <a:accent2>
        <a:srgbClr val="AF20CC"/>
      </a:accent2>
      <a:accent3>
        <a:srgbClr val="7A32DE"/>
      </a:accent3>
      <a:accent4>
        <a:srgbClr val="2E2FD0"/>
      </a:accent4>
      <a:accent5>
        <a:srgbClr val="327ADE"/>
      </a:accent5>
      <a:accent6>
        <a:srgbClr val="20B0CC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Avenir Next LT Pro</vt:lpstr>
      <vt:lpstr>GradientRiseVTI</vt:lpstr>
      <vt:lpstr>Responsive Design Strukturen</vt:lpstr>
      <vt:lpstr>Fixed layout</vt:lpstr>
      <vt:lpstr>Fluides layout</vt:lpstr>
      <vt:lpstr>Flexibles layout/flexbox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Strukturen</dc:title>
  <dc:creator>SchustereitdelaRosa Dominick GBS-INA1b_2023</dc:creator>
  <cp:lastModifiedBy>SchustereitdelaRosa Dominick GBS-INA1b_2023</cp:lastModifiedBy>
  <cp:revision>2</cp:revision>
  <dcterms:created xsi:type="dcterms:W3CDTF">2024-04-22T06:48:15Z</dcterms:created>
  <dcterms:modified xsi:type="dcterms:W3CDTF">2024-04-24T18:07:21Z</dcterms:modified>
</cp:coreProperties>
</file>