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244" autoAdjust="0"/>
  </p:normalViewPr>
  <p:slideViewPr>
    <p:cSldViewPr snapToGrid="0">
      <p:cViewPr varScale="1">
        <p:scale>
          <a:sx n="90" d="100"/>
          <a:sy n="90" d="100"/>
        </p:scale>
        <p:origin x="35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LI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3D7CA-5ECB-4E5A-987E-E9F5F67DEC8E}" type="datetimeFigureOut">
              <a:rPr lang="de-LI" smtClean="0"/>
              <a:t>06.05.2024</a:t>
            </a:fld>
            <a:endParaRPr lang="de-LI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LI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LI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LI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8DDB4-5467-4788-92E6-1E4CE7DF526D}" type="slidenum">
              <a:rPr lang="de-LI" smtClean="0"/>
              <a:t>‹Nr.›</a:t>
            </a:fld>
            <a:endParaRPr lang="de-LI"/>
          </a:p>
        </p:txBody>
      </p:sp>
    </p:spTree>
    <p:extLst>
      <p:ext uri="{BB962C8B-B14F-4D97-AF65-F5344CB8AC3E}">
        <p14:creationId xmlns:p14="http://schemas.microsoft.com/office/powerpoint/2010/main" val="283622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LI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38DDB4-5467-4788-92E6-1E4CE7DF526D}" type="slidenum">
              <a:rPr lang="de-LI" smtClean="0"/>
              <a:t>1</a:t>
            </a:fld>
            <a:endParaRPr lang="de-LI"/>
          </a:p>
        </p:txBody>
      </p:sp>
    </p:spTree>
    <p:extLst>
      <p:ext uri="{BB962C8B-B14F-4D97-AF65-F5344CB8AC3E}">
        <p14:creationId xmlns:p14="http://schemas.microsoft.com/office/powerpoint/2010/main" val="3517730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Vorbereitung: Moderation grenzt das Problem präzise ab.</a:t>
            </a:r>
          </a:p>
          <a:p>
            <a:r>
              <a:rPr lang="de-LI" dirty="0"/>
              <a:t>Teilnehmeranzahl zwischen fünf und 10 Personen. </a:t>
            </a:r>
          </a:p>
          <a:p>
            <a:r>
              <a:rPr lang="de-LI" dirty="0"/>
              <a:t>Nicht zu empfehlen ist eine Gruppe von Menschen, welche sich in Über- oder Unterordnungsverhältnissen zueinander befinden, da freie Meinungsfreiheit gehemmt sein könnte.  Zwischen  10 und 30 Minuten.</a:t>
            </a:r>
          </a:p>
          <a:p>
            <a:endParaRPr lang="de-LI" dirty="0"/>
          </a:p>
          <a:p>
            <a:r>
              <a:rPr lang="de-LI" dirty="0"/>
              <a:t>Durchführung: kurze Vorstellungsrunde , jeder kann sich kennenlernen </a:t>
            </a:r>
          </a:p>
          <a:p>
            <a:r>
              <a:rPr lang="de-LI" dirty="0"/>
              <a:t>Moderierende Person erläutert  kurz Thema. </a:t>
            </a:r>
          </a:p>
          <a:p>
            <a:r>
              <a:rPr lang="de-LI" dirty="0"/>
              <a:t>Ablauf wird erklärt, die zum ersten Mal an so einer Sitzung mitmachen</a:t>
            </a:r>
          </a:p>
          <a:p>
            <a:r>
              <a:rPr lang="de-LI" dirty="0"/>
              <a:t>Moderation stellt Fragen, welche zum Nachdenken anreizen</a:t>
            </a:r>
          </a:p>
          <a:p>
            <a:r>
              <a:rPr lang="de-LI" dirty="0"/>
              <a:t>Am Ende wiederholt Moderation alle Ideen </a:t>
            </a:r>
          </a:p>
          <a:p>
            <a:endParaRPr lang="de-LI" dirty="0"/>
          </a:p>
          <a:p>
            <a:r>
              <a:rPr lang="de-LI" dirty="0"/>
              <a:t>Auswertung: Ideen werden auf Unklarheiten geprüft und bereinigt </a:t>
            </a:r>
          </a:p>
          <a:p>
            <a:r>
              <a:rPr lang="de-LI" dirty="0"/>
              <a:t>Dann geschieht ausführliche und kritische Prüfung durch Gruppe oder Moderator</a:t>
            </a:r>
          </a:p>
          <a:p>
            <a:r>
              <a:rPr lang="de-LI" dirty="0"/>
              <a:t>Mögliche Kategorien: sofort realisierbar, unbrauchbar.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38DDB4-5467-4788-92E6-1E4CE7DF526D}" type="slidenum">
              <a:rPr lang="de-LI" smtClean="0"/>
              <a:t>5</a:t>
            </a:fld>
            <a:endParaRPr lang="de-LI"/>
          </a:p>
        </p:txBody>
      </p:sp>
    </p:spTree>
    <p:extLst>
      <p:ext uri="{BB962C8B-B14F-4D97-AF65-F5344CB8AC3E}">
        <p14:creationId xmlns:p14="http://schemas.microsoft.com/office/powerpoint/2010/main" val="1915905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122362"/>
            <a:ext cx="88760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5230134"/>
            <a:ext cx="48768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782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2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54169"/>
            <a:ext cx="2674301" cy="532279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854169"/>
            <a:ext cx="78867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00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5649BE-B91B-11A8-02E3-EBC951BE0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LI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02AED34-97B3-7967-E3AD-016F5F8A7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LI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ABA17B-C28B-1B85-6E95-59C2B6B06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5/6/2024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BEBBEB-8A4B-D6CE-2754-0661E2F50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4DC2C0-AA68-1B17-59B2-020522FA7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963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B147A5-4C6F-18B4-F8CD-2D05F9A8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LI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25A9C7-9B3A-B6CD-11E5-9FB73C56B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LI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8FC000-587A-1F5C-5628-C31F80848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5/6/2024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B6FE26-F9FE-920A-E215-275A7F154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BDC31E-2492-FC4C-2573-B4ED3153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863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8E802E-769E-DE6A-5F25-7F602FEE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LI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2FF95F-4C09-E231-E7E6-F291F1152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074657-E03F-BF8B-0252-4067642C1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5/6/2024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6C1FB0-A7EB-C3C9-7814-FBD351610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99C299-6F05-0723-CF75-44E892F4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580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763F31-E920-1736-CB43-846884927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LI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A0914E-1E7B-B7DB-8F45-A20FA1095F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LI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5871976-02AA-7923-8F43-CC181271A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LI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D58E9D-5F72-8D1D-EE12-CE9C8C9A3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5/6/2024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7C9A00E-AF58-C2BB-4DD0-29FEA03A2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9F7D83-FAE2-D84A-14B9-8E5C9D177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3365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3A803D-9196-0EE6-1CA5-B677958FB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LI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50FAEE-9554-FF4A-2D1C-78D8BB329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EF80D27-89FA-2257-BC57-88F357EB4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LI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C3D9220-2E26-1DAD-7B5C-CF481FEEF3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F3A0072-C4AB-DD0B-544F-D7E7BA99CE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LI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713DE10-AB3D-3776-0C6D-BC70B7027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5/6/2024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8323AF5-6A78-7F23-AB52-1CF8C08D9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8B68845-2886-8BC3-177B-58D126231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033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5EFD02-CC98-80EF-DCDB-59F3C8882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LI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A62118D-F247-3CF7-F4E3-5D9154B56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5/6/2024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221EB0-0CF6-D320-2029-04BB53A2E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EBA4EC8-AF0C-5672-F5AE-DC593A2E0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3419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635D86A-F2BB-2F5A-45E5-BB9DA6EF0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5/6/2024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1F64EA9-3543-531B-57FA-F0B099E8D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76FDC4-555F-E104-1F97-B2EFC91DB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6452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AF4CA7-0DA1-F51B-CACB-406AB77B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LI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780EC0-38B1-13F3-0A27-91CA1ED51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LI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2EEF777-DE4F-E430-9700-5BFEE1526E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0B5A16-0865-7166-514C-70C6BEE0D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5/6/2024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B324D41-1F8C-4DF5-A448-FA11DE37B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A0F192-275E-DAF8-726A-671AD8597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467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07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2A5630-8F45-51F0-22AD-E4B6914FC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LI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8BB27AC-DE0C-8C32-D6FE-E84DFC6EB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LI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74A69DD-6113-4629-F36B-0FADBAD46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5B4136-9ABF-04DB-B386-E9E9030F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5/6/2024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B81F8A-79FF-FE11-4274-D6087AAB0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8D80F7-A188-92DE-E8AD-3CCDCBB7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6820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5A9DB3-FC2C-BC89-8613-F0DA61F33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LI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B6117F-5190-032D-1181-EE5BA9851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LI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91E4DA-7B66-DD72-8549-E0CC006A0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5/6/2024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AE3498-EF08-5D9E-D009-D4A7ACD22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9E57EE-6C23-EB1D-B2F1-CE2D12946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1272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B0382FF-62A0-6D26-F58B-B87A40FD96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LI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67C45D9-A533-C2A2-B623-EF8179878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LI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282E75-D638-34B6-B258-93CE57CE4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5/6/2024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7CC076-976D-DC1B-67EC-F58228AE0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C465E4-40F9-807C-923E-F2795176B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48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9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47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095930"/>
            <a:ext cx="4507931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2938410"/>
            <a:ext cx="4507930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095930"/>
            <a:ext cx="4507932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2938410"/>
            <a:ext cx="4507932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18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18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3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400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5/6/2024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3325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7567ACC-BA92-4969-87A2-B785DCDF2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LI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27DB7D-D2E4-8B88-CA9E-7F7BCB3CF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LI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FF1885-AC4A-8831-7F97-26D0BCE66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5/6/2024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A06F36-1369-3FC5-7AD3-D410C833B2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C1D7EF-77F4-2B51-4580-B2B40DCE1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F2D47E-0AF1-4C27-801F-64E3E5BF7F7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0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ghandbuch.de/Webs/OHB/DE/Organisationshandbuch/6_MethodenTechniken/64_Kreativtechniken/641_Brainstorming/brainstorming-node.html" TargetMode="External"/><Relationship Id="rId2" Type="http://schemas.openxmlformats.org/officeDocument/2006/relationships/hyperlink" Target="https://de.wikipedia.org/wiki/Brainstorming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imagethink.net/the-four-rules-of-brainstorming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12846D-642B-42C7-A845-0CD48A66E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575D6C8-F038-4FF5-B1D7-0C9145AA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59452"/>
            <a:ext cx="12192000" cy="2028868"/>
          </a:xfrm>
          <a:custGeom>
            <a:avLst/>
            <a:gdLst>
              <a:gd name="connsiteX0" fmla="*/ 1390955 w 12192000"/>
              <a:gd name="connsiteY0" fmla="*/ 184 h 2028868"/>
              <a:gd name="connsiteX1" fmla="*/ 1434549 w 12192000"/>
              <a:gd name="connsiteY1" fmla="*/ 5530 h 2028868"/>
              <a:gd name="connsiteX2" fmla="*/ 1637948 w 12192000"/>
              <a:gd name="connsiteY2" fmla="*/ 65776 h 2028868"/>
              <a:gd name="connsiteX3" fmla="*/ 1759056 w 12192000"/>
              <a:gd name="connsiteY3" fmla="*/ 111492 h 2028868"/>
              <a:gd name="connsiteX4" fmla="*/ 1877728 w 12192000"/>
              <a:gd name="connsiteY4" fmla="*/ 135429 h 2028868"/>
              <a:gd name="connsiteX5" fmla="*/ 2042244 w 12192000"/>
              <a:gd name="connsiteY5" fmla="*/ 179641 h 2028868"/>
              <a:gd name="connsiteX6" fmla="*/ 2058061 w 12192000"/>
              <a:gd name="connsiteY6" fmla="*/ 187052 h 2028868"/>
              <a:gd name="connsiteX7" fmla="*/ 2164831 w 12192000"/>
              <a:gd name="connsiteY7" fmla="*/ 223826 h 2028868"/>
              <a:gd name="connsiteX8" fmla="*/ 2287219 w 12192000"/>
              <a:gd name="connsiteY8" fmla="*/ 234911 h 2028868"/>
              <a:gd name="connsiteX9" fmla="*/ 2373568 w 12192000"/>
              <a:gd name="connsiteY9" fmla="*/ 230563 h 2028868"/>
              <a:gd name="connsiteX10" fmla="*/ 2476147 w 12192000"/>
              <a:gd name="connsiteY10" fmla="*/ 235343 h 2028868"/>
              <a:gd name="connsiteX11" fmla="*/ 2713522 w 12192000"/>
              <a:gd name="connsiteY11" fmla="*/ 243255 h 2028868"/>
              <a:gd name="connsiteX12" fmla="*/ 2718916 w 12192000"/>
              <a:gd name="connsiteY12" fmla="*/ 242580 h 2028868"/>
              <a:gd name="connsiteX13" fmla="*/ 2843662 w 12192000"/>
              <a:gd name="connsiteY13" fmla="*/ 240993 h 2028868"/>
              <a:gd name="connsiteX14" fmla="*/ 2874892 w 12192000"/>
              <a:gd name="connsiteY14" fmla="*/ 237503 h 2028868"/>
              <a:gd name="connsiteX15" fmla="*/ 2875436 w 12192000"/>
              <a:gd name="connsiteY15" fmla="*/ 236635 h 2028868"/>
              <a:gd name="connsiteX16" fmla="*/ 2942858 w 12192000"/>
              <a:gd name="connsiteY16" fmla="*/ 251822 h 2028868"/>
              <a:gd name="connsiteX17" fmla="*/ 2995934 w 12192000"/>
              <a:gd name="connsiteY17" fmla="*/ 265717 h 2028868"/>
              <a:gd name="connsiteX18" fmla="*/ 3009910 w 12192000"/>
              <a:gd name="connsiteY18" fmla="*/ 274686 h 2028868"/>
              <a:gd name="connsiteX19" fmla="*/ 3280097 w 12192000"/>
              <a:gd name="connsiteY19" fmla="*/ 311905 h 2028868"/>
              <a:gd name="connsiteX20" fmla="*/ 3405770 w 12192000"/>
              <a:gd name="connsiteY20" fmla="*/ 326517 h 2028868"/>
              <a:gd name="connsiteX21" fmla="*/ 3567259 w 12192000"/>
              <a:gd name="connsiteY21" fmla="*/ 337325 h 2028868"/>
              <a:gd name="connsiteX22" fmla="*/ 3758105 w 12192000"/>
              <a:gd name="connsiteY22" fmla="*/ 358365 h 2028868"/>
              <a:gd name="connsiteX23" fmla="*/ 3812162 w 12192000"/>
              <a:gd name="connsiteY23" fmla="*/ 354818 h 2028868"/>
              <a:gd name="connsiteX24" fmla="*/ 3931396 w 12192000"/>
              <a:gd name="connsiteY24" fmla="*/ 370955 h 2028868"/>
              <a:gd name="connsiteX25" fmla="*/ 4002267 w 12192000"/>
              <a:gd name="connsiteY25" fmla="*/ 377340 h 2028868"/>
              <a:gd name="connsiteX26" fmla="*/ 4028460 w 12192000"/>
              <a:gd name="connsiteY26" fmla="*/ 374630 h 2028868"/>
              <a:gd name="connsiteX27" fmla="*/ 4065532 w 12192000"/>
              <a:gd name="connsiteY27" fmla="*/ 374300 h 2028868"/>
              <a:gd name="connsiteX28" fmla="*/ 4191732 w 12192000"/>
              <a:gd name="connsiteY28" fmla="*/ 372499 h 2028868"/>
              <a:gd name="connsiteX29" fmla="*/ 4232518 w 12192000"/>
              <a:gd name="connsiteY29" fmla="*/ 377131 h 2028868"/>
              <a:gd name="connsiteX30" fmla="*/ 4238372 w 12192000"/>
              <a:gd name="connsiteY30" fmla="*/ 378188 h 2028868"/>
              <a:gd name="connsiteX31" fmla="*/ 4290981 w 12192000"/>
              <a:gd name="connsiteY31" fmla="*/ 389671 h 2028868"/>
              <a:gd name="connsiteX32" fmla="*/ 4379064 w 12192000"/>
              <a:gd name="connsiteY32" fmla="*/ 411561 h 2028868"/>
              <a:gd name="connsiteX33" fmla="*/ 4459811 w 12192000"/>
              <a:gd name="connsiteY33" fmla="*/ 430329 h 2028868"/>
              <a:gd name="connsiteX34" fmla="*/ 4513724 w 12192000"/>
              <a:gd name="connsiteY34" fmla="*/ 436060 h 2028868"/>
              <a:gd name="connsiteX35" fmla="*/ 4536504 w 12192000"/>
              <a:gd name="connsiteY35" fmla="*/ 442541 h 2028868"/>
              <a:gd name="connsiteX36" fmla="*/ 4640313 w 12192000"/>
              <a:gd name="connsiteY36" fmla="*/ 443540 h 2028868"/>
              <a:gd name="connsiteX37" fmla="*/ 4691075 w 12192000"/>
              <a:gd name="connsiteY37" fmla="*/ 426921 h 2028868"/>
              <a:gd name="connsiteX38" fmla="*/ 4811440 w 12192000"/>
              <a:gd name="connsiteY38" fmla="*/ 423744 h 2028868"/>
              <a:gd name="connsiteX39" fmla="*/ 4882386 w 12192000"/>
              <a:gd name="connsiteY39" fmla="*/ 418695 h 2028868"/>
              <a:gd name="connsiteX40" fmla="*/ 4907662 w 12192000"/>
              <a:gd name="connsiteY40" fmla="*/ 411831 h 2028868"/>
              <a:gd name="connsiteX41" fmla="*/ 4944087 w 12192000"/>
              <a:gd name="connsiteY41" fmla="*/ 405573 h 2028868"/>
              <a:gd name="connsiteX42" fmla="*/ 5007075 w 12192000"/>
              <a:gd name="connsiteY42" fmla="*/ 390694 h 2028868"/>
              <a:gd name="connsiteX43" fmla="*/ 5067961 w 12192000"/>
              <a:gd name="connsiteY43" fmla="*/ 383600 h 2028868"/>
              <a:gd name="connsiteX44" fmla="*/ 5108970 w 12192000"/>
              <a:gd name="connsiteY44" fmla="*/ 381637 h 2028868"/>
              <a:gd name="connsiteX45" fmla="*/ 5114928 w 12192000"/>
              <a:gd name="connsiteY45" fmla="*/ 381742 h 2028868"/>
              <a:gd name="connsiteX46" fmla="*/ 5149802 w 12192000"/>
              <a:gd name="connsiteY46" fmla="*/ 384642 h 2028868"/>
              <a:gd name="connsiteX47" fmla="*/ 5221533 w 12192000"/>
              <a:gd name="connsiteY47" fmla="*/ 382595 h 2028868"/>
              <a:gd name="connsiteX48" fmla="*/ 5453307 w 12192000"/>
              <a:gd name="connsiteY48" fmla="*/ 413241 h 2028868"/>
              <a:gd name="connsiteX49" fmla="*/ 5505015 w 12192000"/>
              <a:gd name="connsiteY49" fmla="*/ 409536 h 2028868"/>
              <a:gd name="connsiteX50" fmla="*/ 5518799 w 12192000"/>
              <a:gd name="connsiteY50" fmla="*/ 410457 h 2028868"/>
              <a:gd name="connsiteX51" fmla="*/ 5643534 w 12192000"/>
              <a:gd name="connsiteY51" fmla="*/ 425433 h 2028868"/>
              <a:gd name="connsiteX52" fmla="*/ 5785959 w 12192000"/>
              <a:gd name="connsiteY52" fmla="*/ 452296 h 2028868"/>
              <a:gd name="connsiteX53" fmla="*/ 5880652 w 12192000"/>
              <a:gd name="connsiteY53" fmla="*/ 448078 h 2028868"/>
              <a:gd name="connsiteX54" fmla="*/ 6098321 w 12192000"/>
              <a:gd name="connsiteY54" fmla="*/ 504503 h 2028868"/>
              <a:gd name="connsiteX55" fmla="*/ 6243319 w 12192000"/>
              <a:gd name="connsiteY55" fmla="*/ 529881 h 2028868"/>
              <a:gd name="connsiteX56" fmla="*/ 6364035 w 12192000"/>
              <a:gd name="connsiteY56" fmla="*/ 557003 h 2028868"/>
              <a:gd name="connsiteX57" fmla="*/ 6471012 w 12192000"/>
              <a:gd name="connsiteY57" fmla="*/ 546378 h 2028868"/>
              <a:gd name="connsiteX58" fmla="*/ 6508541 w 12192000"/>
              <a:gd name="connsiteY58" fmla="*/ 555958 h 2028868"/>
              <a:gd name="connsiteX59" fmla="*/ 6516595 w 12192000"/>
              <a:gd name="connsiteY59" fmla="*/ 557205 h 2028868"/>
              <a:gd name="connsiteX60" fmla="*/ 6554894 w 12192000"/>
              <a:gd name="connsiteY60" fmla="*/ 560169 h 2028868"/>
              <a:gd name="connsiteX61" fmla="*/ 6655235 w 12192000"/>
              <a:gd name="connsiteY61" fmla="*/ 562659 h 2028868"/>
              <a:gd name="connsiteX62" fmla="*/ 6692251 w 12192000"/>
              <a:gd name="connsiteY62" fmla="*/ 568022 h 2028868"/>
              <a:gd name="connsiteX63" fmla="*/ 6795372 w 12192000"/>
              <a:gd name="connsiteY63" fmla="*/ 579221 h 2028868"/>
              <a:gd name="connsiteX64" fmla="*/ 6900177 w 12192000"/>
              <a:gd name="connsiteY64" fmla="*/ 587811 h 2028868"/>
              <a:gd name="connsiteX65" fmla="*/ 7164601 w 12192000"/>
              <a:gd name="connsiteY65" fmla="*/ 616537 h 2028868"/>
              <a:gd name="connsiteX66" fmla="*/ 7183121 w 12192000"/>
              <a:gd name="connsiteY66" fmla="*/ 627558 h 2028868"/>
              <a:gd name="connsiteX67" fmla="*/ 7224458 w 12192000"/>
              <a:gd name="connsiteY67" fmla="*/ 649111 h 2028868"/>
              <a:gd name="connsiteX68" fmla="*/ 7230737 w 12192000"/>
              <a:gd name="connsiteY68" fmla="*/ 659205 h 2028868"/>
              <a:gd name="connsiteX69" fmla="*/ 7377870 w 12192000"/>
              <a:gd name="connsiteY69" fmla="*/ 697453 h 2028868"/>
              <a:gd name="connsiteX70" fmla="*/ 7483437 w 12192000"/>
              <a:gd name="connsiteY70" fmla="*/ 741396 h 2028868"/>
              <a:gd name="connsiteX71" fmla="*/ 7548172 w 12192000"/>
              <a:gd name="connsiteY71" fmla="*/ 800442 h 2028868"/>
              <a:gd name="connsiteX72" fmla="*/ 7786819 w 12192000"/>
              <a:gd name="connsiteY72" fmla="*/ 837889 h 2028868"/>
              <a:gd name="connsiteX73" fmla="*/ 7840612 w 12192000"/>
              <a:gd name="connsiteY73" fmla="*/ 847226 h 2028868"/>
              <a:gd name="connsiteX74" fmla="*/ 7902328 w 12192000"/>
              <a:gd name="connsiteY74" fmla="*/ 870096 h 2028868"/>
              <a:gd name="connsiteX75" fmla="*/ 8074238 w 12192000"/>
              <a:gd name="connsiteY75" fmla="*/ 912874 h 2028868"/>
              <a:gd name="connsiteX76" fmla="*/ 8275497 w 12192000"/>
              <a:gd name="connsiteY76" fmla="*/ 949357 h 2028868"/>
              <a:gd name="connsiteX77" fmla="*/ 8363469 w 12192000"/>
              <a:gd name="connsiteY77" fmla="*/ 966614 h 2028868"/>
              <a:gd name="connsiteX78" fmla="*/ 8396651 w 12192000"/>
              <a:gd name="connsiteY78" fmla="*/ 985282 h 2028868"/>
              <a:gd name="connsiteX79" fmla="*/ 8403540 w 12192000"/>
              <a:gd name="connsiteY79" fmla="*/ 991133 h 2028868"/>
              <a:gd name="connsiteX80" fmla="*/ 8400610 w 12192000"/>
              <a:gd name="connsiteY80" fmla="*/ 990219 h 2028868"/>
              <a:gd name="connsiteX81" fmla="*/ 8411626 w 12192000"/>
              <a:gd name="connsiteY81" fmla="*/ 998000 h 2028868"/>
              <a:gd name="connsiteX82" fmla="*/ 8403540 w 12192000"/>
              <a:gd name="connsiteY82" fmla="*/ 991133 h 2028868"/>
              <a:gd name="connsiteX83" fmla="*/ 8419755 w 12192000"/>
              <a:gd name="connsiteY83" fmla="*/ 996188 h 2028868"/>
              <a:gd name="connsiteX84" fmla="*/ 8665605 w 12192000"/>
              <a:gd name="connsiteY84" fmla="*/ 1098798 h 2028868"/>
              <a:gd name="connsiteX85" fmla="*/ 8838610 w 12192000"/>
              <a:gd name="connsiteY85" fmla="*/ 1133530 h 2028868"/>
              <a:gd name="connsiteX86" fmla="*/ 8886001 w 12192000"/>
              <a:gd name="connsiteY86" fmla="*/ 1140946 h 2028868"/>
              <a:gd name="connsiteX87" fmla="*/ 8968445 w 12192000"/>
              <a:gd name="connsiteY87" fmla="*/ 1155831 h 2028868"/>
              <a:gd name="connsiteX88" fmla="*/ 9003462 w 12192000"/>
              <a:gd name="connsiteY88" fmla="*/ 1165329 h 2028868"/>
              <a:gd name="connsiteX89" fmla="*/ 9133985 w 12192000"/>
              <a:gd name="connsiteY89" fmla="*/ 1161395 h 2028868"/>
              <a:gd name="connsiteX90" fmla="*/ 9155969 w 12192000"/>
              <a:gd name="connsiteY90" fmla="*/ 1161050 h 2028868"/>
              <a:gd name="connsiteX91" fmla="*/ 9188177 w 12192000"/>
              <a:gd name="connsiteY91" fmla="*/ 1172073 h 2028868"/>
              <a:gd name="connsiteX92" fmla="*/ 9268019 w 12192000"/>
              <a:gd name="connsiteY92" fmla="*/ 1199345 h 2028868"/>
              <a:gd name="connsiteX93" fmla="*/ 9392919 w 12192000"/>
              <a:gd name="connsiteY93" fmla="*/ 1211784 h 2028868"/>
              <a:gd name="connsiteX94" fmla="*/ 9410017 w 12192000"/>
              <a:gd name="connsiteY94" fmla="*/ 1212490 h 2028868"/>
              <a:gd name="connsiteX95" fmla="*/ 9500499 w 12192000"/>
              <a:gd name="connsiteY95" fmla="*/ 1250677 h 2028868"/>
              <a:gd name="connsiteX96" fmla="*/ 9683005 w 12192000"/>
              <a:gd name="connsiteY96" fmla="*/ 1309587 h 2028868"/>
              <a:gd name="connsiteX97" fmla="*/ 9767091 w 12192000"/>
              <a:gd name="connsiteY97" fmla="*/ 1332526 h 2028868"/>
              <a:gd name="connsiteX98" fmla="*/ 9918248 w 12192000"/>
              <a:gd name="connsiteY98" fmla="*/ 1384986 h 2028868"/>
              <a:gd name="connsiteX99" fmla="*/ 9943887 w 12192000"/>
              <a:gd name="connsiteY99" fmla="*/ 1397135 h 2028868"/>
              <a:gd name="connsiteX100" fmla="*/ 9997044 w 12192000"/>
              <a:gd name="connsiteY100" fmla="*/ 1420496 h 2028868"/>
              <a:gd name="connsiteX101" fmla="*/ 10167995 w 12192000"/>
              <a:gd name="connsiteY101" fmla="*/ 1439259 h 2028868"/>
              <a:gd name="connsiteX102" fmla="*/ 10211200 w 12192000"/>
              <a:gd name="connsiteY102" fmla="*/ 1432770 h 2028868"/>
              <a:gd name="connsiteX103" fmla="*/ 10458762 w 12192000"/>
              <a:gd name="connsiteY103" fmla="*/ 1444554 h 2028868"/>
              <a:gd name="connsiteX104" fmla="*/ 10803046 w 12192000"/>
              <a:gd name="connsiteY104" fmla="*/ 1426140 h 2028868"/>
              <a:gd name="connsiteX105" fmla="*/ 11058755 w 12192000"/>
              <a:gd name="connsiteY105" fmla="*/ 1450181 h 2028868"/>
              <a:gd name="connsiteX106" fmla="*/ 11165209 w 12192000"/>
              <a:gd name="connsiteY106" fmla="*/ 1450925 h 2028868"/>
              <a:gd name="connsiteX107" fmla="*/ 11358455 w 12192000"/>
              <a:gd name="connsiteY107" fmla="*/ 1452150 h 2028868"/>
              <a:gd name="connsiteX108" fmla="*/ 11560424 w 12192000"/>
              <a:gd name="connsiteY108" fmla="*/ 1451737 h 2028868"/>
              <a:gd name="connsiteX109" fmla="*/ 11649954 w 12192000"/>
              <a:gd name="connsiteY109" fmla="*/ 1450170 h 2028868"/>
              <a:gd name="connsiteX110" fmla="*/ 11890686 w 12192000"/>
              <a:gd name="connsiteY110" fmla="*/ 1466575 h 2028868"/>
              <a:gd name="connsiteX111" fmla="*/ 12192000 w 12192000"/>
              <a:gd name="connsiteY111" fmla="*/ 1448544 h 2028868"/>
              <a:gd name="connsiteX112" fmla="*/ 12192000 w 12192000"/>
              <a:gd name="connsiteY112" fmla="*/ 2028868 h 2028868"/>
              <a:gd name="connsiteX113" fmla="*/ 0 w 12192000"/>
              <a:gd name="connsiteY113" fmla="*/ 2028868 h 2028868"/>
              <a:gd name="connsiteX114" fmla="*/ 0 w 12192000"/>
              <a:gd name="connsiteY114" fmla="*/ 126221 h 2028868"/>
              <a:gd name="connsiteX115" fmla="*/ 4572 w 12192000"/>
              <a:gd name="connsiteY115" fmla="*/ 125615 h 2028868"/>
              <a:gd name="connsiteX116" fmla="*/ 37645 w 12192000"/>
              <a:gd name="connsiteY116" fmla="*/ 121422 h 2028868"/>
              <a:gd name="connsiteX117" fmla="*/ 77641 w 12192000"/>
              <a:gd name="connsiteY117" fmla="*/ 110298 h 2028868"/>
              <a:gd name="connsiteX118" fmla="*/ 273386 w 12192000"/>
              <a:gd name="connsiteY118" fmla="*/ 95008 h 2028868"/>
              <a:gd name="connsiteX119" fmla="*/ 376513 w 12192000"/>
              <a:gd name="connsiteY119" fmla="*/ 83856 h 2028868"/>
              <a:gd name="connsiteX120" fmla="*/ 413835 w 12192000"/>
              <a:gd name="connsiteY120" fmla="*/ 81162 h 2028868"/>
              <a:gd name="connsiteX121" fmla="*/ 520671 w 12192000"/>
              <a:gd name="connsiteY121" fmla="*/ 57621 h 2028868"/>
              <a:gd name="connsiteX122" fmla="*/ 597225 w 12192000"/>
              <a:gd name="connsiteY122" fmla="*/ 57602 h 2028868"/>
              <a:gd name="connsiteX123" fmla="*/ 812914 w 12192000"/>
              <a:gd name="connsiteY123" fmla="*/ 29295 h 2028868"/>
              <a:gd name="connsiteX124" fmla="*/ 970251 w 12192000"/>
              <a:gd name="connsiteY124" fmla="*/ 18657 h 2028868"/>
              <a:gd name="connsiteX125" fmla="*/ 1195347 w 12192000"/>
              <a:gd name="connsiteY125" fmla="*/ 27097 h 2028868"/>
              <a:gd name="connsiteX126" fmla="*/ 1279765 w 12192000"/>
              <a:gd name="connsiteY126" fmla="*/ 10281 h 2028868"/>
              <a:gd name="connsiteX127" fmla="*/ 1356367 w 12192000"/>
              <a:gd name="connsiteY127" fmla="*/ 4978 h 2028868"/>
              <a:gd name="connsiteX128" fmla="*/ 1370962 w 12192000"/>
              <a:gd name="connsiteY128" fmla="*/ 2658 h 2028868"/>
              <a:gd name="connsiteX129" fmla="*/ 1390955 w 12192000"/>
              <a:gd name="connsiteY129" fmla="*/ 184 h 202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12192000" h="2028868">
                <a:moveTo>
                  <a:pt x="1390955" y="184"/>
                </a:moveTo>
                <a:cubicBezTo>
                  <a:pt x="1399661" y="-425"/>
                  <a:pt x="1412300" y="270"/>
                  <a:pt x="1434549" y="5530"/>
                </a:cubicBezTo>
                <a:cubicBezTo>
                  <a:pt x="1496241" y="30386"/>
                  <a:pt x="1587306" y="32254"/>
                  <a:pt x="1637948" y="65776"/>
                </a:cubicBezTo>
                <a:cubicBezTo>
                  <a:pt x="1691494" y="76965"/>
                  <a:pt x="1719091" y="99884"/>
                  <a:pt x="1759056" y="111492"/>
                </a:cubicBezTo>
                <a:cubicBezTo>
                  <a:pt x="1818769" y="127666"/>
                  <a:pt x="1839146" y="134470"/>
                  <a:pt x="1877728" y="135429"/>
                </a:cubicBezTo>
                <a:cubicBezTo>
                  <a:pt x="1896351" y="125356"/>
                  <a:pt x="2012576" y="170998"/>
                  <a:pt x="2042244" y="179641"/>
                </a:cubicBezTo>
                <a:lnTo>
                  <a:pt x="2058061" y="187052"/>
                </a:lnTo>
                <a:cubicBezTo>
                  <a:pt x="2078492" y="194416"/>
                  <a:pt x="2133996" y="216916"/>
                  <a:pt x="2164831" y="223826"/>
                </a:cubicBezTo>
                <a:cubicBezTo>
                  <a:pt x="2205627" y="227521"/>
                  <a:pt x="2221974" y="221435"/>
                  <a:pt x="2287219" y="234911"/>
                </a:cubicBezTo>
                <a:cubicBezTo>
                  <a:pt x="2308969" y="236839"/>
                  <a:pt x="2342080" y="230491"/>
                  <a:pt x="2373568" y="230563"/>
                </a:cubicBezTo>
                <a:cubicBezTo>
                  <a:pt x="2413847" y="234140"/>
                  <a:pt x="2437134" y="220427"/>
                  <a:pt x="2476147" y="235343"/>
                </a:cubicBezTo>
                <a:lnTo>
                  <a:pt x="2713522" y="243255"/>
                </a:lnTo>
                <a:lnTo>
                  <a:pt x="2718916" y="242580"/>
                </a:lnTo>
                <a:lnTo>
                  <a:pt x="2843662" y="240993"/>
                </a:lnTo>
                <a:cubicBezTo>
                  <a:pt x="2856789" y="237802"/>
                  <a:pt x="2869596" y="238229"/>
                  <a:pt x="2874892" y="237503"/>
                </a:cubicBezTo>
                <a:lnTo>
                  <a:pt x="2875436" y="236635"/>
                </a:lnTo>
                <a:lnTo>
                  <a:pt x="2942858" y="251822"/>
                </a:lnTo>
                <a:lnTo>
                  <a:pt x="2995934" y="265717"/>
                </a:lnTo>
                <a:cubicBezTo>
                  <a:pt x="3001138" y="268164"/>
                  <a:pt x="3005875" y="271094"/>
                  <a:pt x="3009910" y="274686"/>
                </a:cubicBezTo>
                <a:cubicBezTo>
                  <a:pt x="3052347" y="298998"/>
                  <a:pt x="3120979" y="287593"/>
                  <a:pt x="3280097" y="311905"/>
                </a:cubicBezTo>
                <a:cubicBezTo>
                  <a:pt x="3312439" y="328299"/>
                  <a:pt x="3361027" y="313842"/>
                  <a:pt x="3405770" y="326517"/>
                </a:cubicBezTo>
                <a:cubicBezTo>
                  <a:pt x="3463644" y="332812"/>
                  <a:pt x="3512865" y="333000"/>
                  <a:pt x="3567259" y="337325"/>
                </a:cubicBezTo>
                <a:cubicBezTo>
                  <a:pt x="3625982" y="342633"/>
                  <a:pt x="3717288" y="355449"/>
                  <a:pt x="3758105" y="358365"/>
                </a:cubicBezTo>
                <a:cubicBezTo>
                  <a:pt x="3780102" y="359345"/>
                  <a:pt x="3778518" y="353911"/>
                  <a:pt x="3812162" y="354818"/>
                </a:cubicBezTo>
                <a:cubicBezTo>
                  <a:pt x="3844059" y="370288"/>
                  <a:pt x="3891932" y="350638"/>
                  <a:pt x="3931396" y="370955"/>
                </a:cubicBezTo>
                <a:cubicBezTo>
                  <a:pt x="3946095" y="376605"/>
                  <a:pt x="3992749" y="382936"/>
                  <a:pt x="4002267" y="377340"/>
                </a:cubicBezTo>
                <a:cubicBezTo>
                  <a:pt x="4012138" y="377261"/>
                  <a:pt x="4023224" y="381342"/>
                  <a:pt x="4028460" y="374630"/>
                </a:cubicBezTo>
                <a:cubicBezTo>
                  <a:pt x="4036780" y="366846"/>
                  <a:pt x="4069305" y="385457"/>
                  <a:pt x="4065532" y="374300"/>
                </a:cubicBezTo>
                <a:lnTo>
                  <a:pt x="4191732" y="372499"/>
                </a:lnTo>
                <a:lnTo>
                  <a:pt x="4232518" y="377131"/>
                </a:lnTo>
                <a:lnTo>
                  <a:pt x="4238372" y="378188"/>
                </a:lnTo>
                <a:cubicBezTo>
                  <a:pt x="4248116" y="380278"/>
                  <a:pt x="4277508" y="386971"/>
                  <a:pt x="4290981" y="389671"/>
                </a:cubicBezTo>
                <a:cubicBezTo>
                  <a:pt x="4313198" y="404112"/>
                  <a:pt x="4349703" y="404265"/>
                  <a:pt x="4379064" y="411561"/>
                </a:cubicBezTo>
                <a:lnTo>
                  <a:pt x="4459811" y="430329"/>
                </a:lnTo>
                <a:lnTo>
                  <a:pt x="4513724" y="436060"/>
                </a:lnTo>
                <a:lnTo>
                  <a:pt x="4536504" y="442541"/>
                </a:lnTo>
                <a:cubicBezTo>
                  <a:pt x="4552839" y="444978"/>
                  <a:pt x="4614551" y="446144"/>
                  <a:pt x="4640313" y="443540"/>
                </a:cubicBezTo>
                <a:cubicBezTo>
                  <a:pt x="4662147" y="440986"/>
                  <a:pt x="4657791" y="431411"/>
                  <a:pt x="4691075" y="426921"/>
                </a:cubicBezTo>
                <a:cubicBezTo>
                  <a:pt x="4725356" y="437067"/>
                  <a:pt x="4768806" y="410033"/>
                  <a:pt x="4811440" y="423744"/>
                </a:cubicBezTo>
                <a:cubicBezTo>
                  <a:pt x="4826963" y="426960"/>
                  <a:pt x="4874062" y="425734"/>
                  <a:pt x="4882386" y="418695"/>
                </a:cubicBezTo>
                <a:cubicBezTo>
                  <a:pt x="4892087" y="417037"/>
                  <a:pt x="4903760" y="419286"/>
                  <a:pt x="4907662" y="411831"/>
                </a:cubicBezTo>
                <a:cubicBezTo>
                  <a:pt x="4914397" y="402828"/>
                  <a:pt x="4949882" y="415966"/>
                  <a:pt x="4944087" y="405573"/>
                </a:cubicBezTo>
                <a:cubicBezTo>
                  <a:pt x="4969259" y="414559"/>
                  <a:pt x="4987003" y="395636"/>
                  <a:pt x="5007075" y="390694"/>
                </a:cubicBezTo>
                <a:lnTo>
                  <a:pt x="5067961" y="383600"/>
                </a:lnTo>
                <a:lnTo>
                  <a:pt x="5108970" y="381637"/>
                </a:lnTo>
                <a:lnTo>
                  <a:pt x="5114928" y="381742"/>
                </a:lnTo>
                <a:cubicBezTo>
                  <a:pt x="5124907" y="382243"/>
                  <a:pt x="5138262" y="384897"/>
                  <a:pt x="5149802" y="384642"/>
                </a:cubicBezTo>
                <a:lnTo>
                  <a:pt x="5221533" y="382595"/>
                </a:lnTo>
                <a:cubicBezTo>
                  <a:pt x="5272117" y="387362"/>
                  <a:pt x="5364785" y="393670"/>
                  <a:pt x="5453307" y="413241"/>
                </a:cubicBezTo>
                <a:lnTo>
                  <a:pt x="5505015" y="409536"/>
                </a:lnTo>
                <a:lnTo>
                  <a:pt x="5518799" y="410457"/>
                </a:lnTo>
                <a:lnTo>
                  <a:pt x="5643534" y="425433"/>
                </a:lnTo>
                <a:cubicBezTo>
                  <a:pt x="5707481" y="443152"/>
                  <a:pt x="5732223" y="424753"/>
                  <a:pt x="5785959" y="452296"/>
                </a:cubicBezTo>
                <a:cubicBezTo>
                  <a:pt x="5777344" y="441597"/>
                  <a:pt x="5862008" y="442986"/>
                  <a:pt x="5880652" y="448078"/>
                </a:cubicBezTo>
                <a:cubicBezTo>
                  <a:pt x="5902526" y="457387"/>
                  <a:pt x="6036512" y="492361"/>
                  <a:pt x="6098321" y="504503"/>
                </a:cubicBezTo>
                <a:cubicBezTo>
                  <a:pt x="6162673" y="518137"/>
                  <a:pt x="6212879" y="524641"/>
                  <a:pt x="6243319" y="529881"/>
                </a:cubicBezTo>
                <a:lnTo>
                  <a:pt x="6364035" y="557003"/>
                </a:lnTo>
                <a:cubicBezTo>
                  <a:pt x="6395710" y="558741"/>
                  <a:pt x="6446928" y="546552"/>
                  <a:pt x="6471012" y="546378"/>
                </a:cubicBezTo>
                <a:cubicBezTo>
                  <a:pt x="6482908" y="549834"/>
                  <a:pt x="6495493" y="553080"/>
                  <a:pt x="6508541" y="555958"/>
                </a:cubicBezTo>
                <a:lnTo>
                  <a:pt x="6516595" y="557205"/>
                </a:lnTo>
                <a:lnTo>
                  <a:pt x="6554894" y="560169"/>
                </a:lnTo>
                <a:cubicBezTo>
                  <a:pt x="6578001" y="561078"/>
                  <a:pt x="6632342" y="561350"/>
                  <a:pt x="6655235" y="562659"/>
                </a:cubicBezTo>
                <a:cubicBezTo>
                  <a:pt x="6665282" y="571828"/>
                  <a:pt x="6678032" y="571391"/>
                  <a:pt x="6692251" y="568022"/>
                </a:cubicBezTo>
                <a:cubicBezTo>
                  <a:pt x="6723150" y="576843"/>
                  <a:pt x="6757466" y="574624"/>
                  <a:pt x="6795372" y="579221"/>
                </a:cubicBezTo>
                <a:cubicBezTo>
                  <a:pt x="6829973" y="594877"/>
                  <a:pt x="6859708" y="582830"/>
                  <a:pt x="6900177" y="587811"/>
                </a:cubicBezTo>
                <a:cubicBezTo>
                  <a:pt x="6961715" y="594030"/>
                  <a:pt x="7117444" y="609912"/>
                  <a:pt x="7164601" y="616537"/>
                </a:cubicBezTo>
                <a:lnTo>
                  <a:pt x="7183121" y="627558"/>
                </a:lnTo>
                <a:lnTo>
                  <a:pt x="7224458" y="649111"/>
                </a:lnTo>
                <a:cubicBezTo>
                  <a:pt x="7227568" y="652127"/>
                  <a:pt x="7229794" y="655455"/>
                  <a:pt x="7230737" y="659205"/>
                </a:cubicBezTo>
                <a:cubicBezTo>
                  <a:pt x="7290459" y="658119"/>
                  <a:pt x="7324166" y="684952"/>
                  <a:pt x="7377870" y="697453"/>
                </a:cubicBezTo>
                <a:cubicBezTo>
                  <a:pt x="7432754" y="717853"/>
                  <a:pt x="7446517" y="728831"/>
                  <a:pt x="7483437" y="741396"/>
                </a:cubicBezTo>
                <a:cubicBezTo>
                  <a:pt x="7499280" y="748892"/>
                  <a:pt x="7520370" y="804613"/>
                  <a:pt x="7548172" y="800442"/>
                </a:cubicBezTo>
                <a:cubicBezTo>
                  <a:pt x="7556449" y="807964"/>
                  <a:pt x="7732613" y="811934"/>
                  <a:pt x="7786819" y="837889"/>
                </a:cubicBezTo>
                <a:cubicBezTo>
                  <a:pt x="7836041" y="827850"/>
                  <a:pt x="7803208" y="840858"/>
                  <a:pt x="7840612" y="847226"/>
                </a:cubicBezTo>
                <a:cubicBezTo>
                  <a:pt x="7861184" y="854849"/>
                  <a:pt x="7876994" y="845805"/>
                  <a:pt x="7902328" y="870096"/>
                </a:cubicBezTo>
                <a:cubicBezTo>
                  <a:pt x="7936376" y="868812"/>
                  <a:pt x="8012043" y="899665"/>
                  <a:pt x="8074238" y="912874"/>
                </a:cubicBezTo>
                <a:cubicBezTo>
                  <a:pt x="8141324" y="925036"/>
                  <a:pt x="8194123" y="956245"/>
                  <a:pt x="8275497" y="949357"/>
                </a:cubicBezTo>
                <a:cubicBezTo>
                  <a:pt x="8283162" y="962779"/>
                  <a:pt x="8322316" y="954854"/>
                  <a:pt x="8363469" y="966614"/>
                </a:cubicBezTo>
                <a:cubicBezTo>
                  <a:pt x="8369409" y="978006"/>
                  <a:pt x="8382109" y="976698"/>
                  <a:pt x="8396651" y="985282"/>
                </a:cubicBezTo>
                <a:lnTo>
                  <a:pt x="8403540" y="991133"/>
                </a:lnTo>
                <a:lnTo>
                  <a:pt x="8400610" y="990219"/>
                </a:lnTo>
                <a:cubicBezTo>
                  <a:pt x="8392834" y="988492"/>
                  <a:pt x="8413499" y="997390"/>
                  <a:pt x="8411626" y="998000"/>
                </a:cubicBezTo>
                <a:lnTo>
                  <a:pt x="8403540" y="991133"/>
                </a:lnTo>
                <a:lnTo>
                  <a:pt x="8419755" y="996188"/>
                </a:lnTo>
                <a:cubicBezTo>
                  <a:pt x="8491424" y="1020323"/>
                  <a:pt x="8590906" y="1102801"/>
                  <a:pt x="8665605" y="1098798"/>
                </a:cubicBezTo>
                <a:cubicBezTo>
                  <a:pt x="8730608" y="1100596"/>
                  <a:pt x="8780942" y="1121953"/>
                  <a:pt x="8838610" y="1133530"/>
                </a:cubicBezTo>
                <a:cubicBezTo>
                  <a:pt x="8863283" y="1140151"/>
                  <a:pt x="8847384" y="1157896"/>
                  <a:pt x="8886001" y="1140946"/>
                </a:cubicBezTo>
                <a:lnTo>
                  <a:pt x="8968445" y="1155831"/>
                </a:lnTo>
                <a:lnTo>
                  <a:pt x="9003462" y="1165329"/>
                </a:lnTo>
                <a:cubicBezTo>
                  <a:pt x="9019227" y="1180077"/>
                  <a:pt x="9112169" y="1145509"/>
                  <a:pt x="9133985" y="1161395"/>
                </a:cubicBezTo>
                <a:cubicBezTo>
                  <a:pt x="9138567" y="1166107"/>
                  <a:pt x="9154734" y="1165854"/>
                  <a:pt x="9155969" y="1161050"/>
                </a:cubicBezTo>
                <a:cubicBezTo>
                  <a:pt x="9162516" y="1164052"/>
                  <a:pt x="9182118" y="1178881"/>
                  <a:pt x="9188177" y="1172073"/>
                </a:cubicBezTo>
                <a:lnTo>
                  <a:pt x="9268019" y="1199345"/>
                </a:lnTo>
                <a:cubicBezTo>
                  <a:pt x="9294395" y="1203950"/>
                  <a:pt x="9369253" y="1209594"/>
                  <a:pt x="9392919" y="1211784"/>
                </a:cubicBezTo>
                <a:cubicBezTo>
                  <a:pt x="9395782" y="1215475"/>
                  <a:pt x="9408360" y="1215996"/>
                  <a:pt x="9410017" y="1212490"/>
                </a:cubicBezTo>
                <a:cubicBezTo>
                  <a:pt x="9427947" y="1218972"/>
                  <a:pt x="9451943" y="1239383"/>
                  <a:pt x="9500499" y="1250677"/>
                </a:cubicBezTo>
                <a:cubicBezTo>
                  <a:pt x="9553332" y="1254635"/>
                  <a:pt x="9638573" y="1295945"/>
                  <a:pt x="9683005" y="1309587"/>
                </a:cubicBezTo>
                <a:cubicBezTo>
                  <a:pt x="9714210" y="1343428"/>
                  <a:pt x="9728743" y="1322498"/>
                  <a:pt x="9767091" y="1332526"/>
                </a:cubicBezTo>
                <a:cubicBezTo>
                  <a:pt x="9807158" y="1347631"/>
                  <a:pt x="9873419" y="1388931"/>
                  <a:pt x="9918248" y="1384986"/>
                </a:cubicBezTo>
                <a:lnTo>
                  <a:pt x="9943887" y="1397135"/>
                </a:lnTo>
                <a:cubicBezTo>
                  <a:pt x="9951331" y="1420646"/>
                  <a:pt x="9972443" y="1399871"/>
                  <a:pt x="9997044" y="1420496"/>
                </a:cubicBezTo>
                <a:cubicBezTo>
                  <a:pt x="10031208" y="1423153"/>
                  <a:pt x="10131971" y="1440080"/>
                  <a:pt x="10167995" y="1439259"/>
                </a:cubicBezTo>
                <a:cubicBezTo>
                  <a:pt x="10172943" y="1450689"/>
                  <a:pt x="10195912" y="1438948"/>
                  <a:pt x="10211200" y="1432770"/>
                </a:cubicBezTo>
                <a:cubicBezTo>
                  <a:pt x="10327242" y="1426732"/>
                  <a:pt x="10426976" y="1452305"/>
                  <a:pt x="10458762" y="1444554"/>
                </a:cubicBezTo>
                <a:cubicBezTo>
                  <a:pt x="10540854" y="1443440"/>
                  <a:pt x="10741852" y="1423642"/>
                  <a:pt x="10803046" y="1426140"/>
                </a:cubicBezTo>
                <a:cubicBezTo>
                  <a:pt x="10849163" y="1419483"/>
                  <a:pt x="10973519" y="1442167"/>
                  <a:pt x="11058755" y="1450181"/>
                </a:cubicBezTo>
                <a:cubicBezTo>
                  <a:pt x="11140250" y="1463310"/>
                  <a:pt x="11113345" y="1446365"/>
                  <a:pt x="11165209" y="1450925"/>
                </a:cubicBezTo>
                <a:cubicBezTo>
                  <a:pt x="11184875" y="1464363"/>
                  <a:pt x="11316233" y="1445181"/>
                  <a:pt x="11358455" y="1452150"/>
                </a:cubicBezTo>
                <a:cubicBezTo>
                  <a:pt x="11449669" y="1427079"/>
                  <a:pt x="11488916" y="1452094"/>
                  <a:pt x="11560424" y="1451737"/>
                </a:cubicBezTo>
                <a:cubicBezTo>
                  <a:pt x="11593031" y="1458748"/>
                  <a:pt x="11613048" y="1458612"/>
                  <a:pt x="11649954" y="1450170"/>
                </a:cubicBezTo>
                <a:cubicBezTo>
                  <a:pt x="11704998" y="1452643"/>
                  <a:pt x="11800345" y="1466845"/>
                  <a:pt x="11890686" y="1466575"/>
                </a:cubicBezTo>
                <a:cubicBezTo>
                  <a:pt x="11991124" y="1460564"/>
                  <a:pt x="12034412" y="1442650"/>
                  <a:pt x="12192000" y="1448544"/>
                </a:cubicBezTo>
                <a:lnTo>
                  <a:pt x="12192000" y="2028868"/>
                </a:lnTo>
                <a:lnTo>
                  <a:pt x="0" y="2028868"/>
                </a:lnTo>
                <a:lnTo>
                  <a:pt x="0" y="126221"/>
                </a:lnTo>
                <a:lnTo>
                  <a:pt x="4572" y="125615"/>
                </a:lnTo>
                <a:cubicBezTo>
                  <a:pt x="16534" y="125622"/>
                  <a:pt x="29688" y="127083"/>
                  <a:pt x="37645" y="121422"/>
                </a:cubicBezTo>
                <a:lnTo>
                  <a:pt x="77641" y="110298"/>
                </a:lnTo>
                <a:cubicBezTo>
                  <a:pt x="116931" y="105895"/>
                  <a:pt x="223574" y="99415"/>
                  <a:pt x="273386" y="95008"/>
                </a:cubicBezTo>
                <a:cubicBezTo>
                  <a:pt x="311403" y="91377"/>
                  <a:pt x="344376" y="81866"/>
                  <a:pt x="376513" y="83856"/>
                </a:cubicBezTo>
                <a:cubicBezTo>
                  <a:pt x="389622" y="77524"/>
                  <a:pt x="401959" y="74369"/>
                  <a:pt x="413835" y="81162"/>
                </a:cubicBezTo>
                <a:cubicBezTo>
                  <a:pt x="449447" y="73314"/>
                  <a:pt x="455720" y="63023"/>
                  <a:pt x="520671" y="57621"/>
                </a:cubicBezTo>
                <a:cubicBezTo>
                  <a:pt x="534371" y="57338"/>
                  <a:pt x="575890" y="61696"/>
                  <a:pt x="597225" y="57602"/>
                </a:cubicBezTo>
                <a:cubicBezTo>
                  <a:pt x="645932" y="52882"/>
                  <a:pt x="762967" y="57791"/>
                  <a:pt x="812914" y="29295"/>
                </a:cubicBezTo>
                <a:cubicBezTo>
                  <a:pt x="857841" y="22165"/>
                  <a:pt x="913858" y="26397"/>
                  <a:pt x="970251" y="18657"/>
                </a:cubicBezTo>
                <a:cubicBezTo>
                  <a:pt x="1033292" y="17269"/>
                  <a:pt x="1171903" y="22699"/>
                  <a:pt x="1195347" y="27097"/>
                </a:cubicBezTo>
                <a:cubicBezTo>
                  <a:pt x="1209850" y="27829"/>
                  <a:pt x="1260110" y="18578"/>
                  <a:pt x="1279765" y="10281"/>
                </a:cubicBezTo>
                <a:cubicBezTo>
                  <a:pt x="1306602" y="6594"/>
                  <a:pt x="1341168" y="6249"/>
                  <a:pt x="1356367" y="4978"/>
                </a:cubicBezTo>
                <a:lnTo>
                  <a:pt x="1370962" y="2658"/>
                </a:lnTo>
                <a:cubicBezTo>
                  <a:pt x="1377477" y="2704"/>
                  <a:pt x="1382249" y="792"/>
                  <a:pt x="1390955" y="184"/>
                </a:cubicBezTo>
                <a:close/>
              </a:path>
            </a:pathLst>
          </a:custGeom>
          <a:blipFill>
            <a:blip r:embed="rId3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Person with idea concept">
            <a:extLst>
              <a:ext uri="{FF2B5EF4-FFF2-40B4-BE49-F238E27FC236}">
                <a16:creationId xmlns:a16="http://schemas.microsoft.com/office/drawing/2014/main" id="{622D2F3E-5DBB-4B1C-138F-628FFE1D0D4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t="4350" b="18289"/>
          <a:stretch/>
        </p:blipFill>
        <p:spPr>
          <a:xfrm>
            <a:off x="20" y="10"/>
            <a:ext cx="12191980" cy="6295700"/>
          </a:xfrm>
          <a:custGeom>
            <a:avLst/>
            <a:gdLst/>
            <a:ahLst/>
            <a:cxnLst/>
            <a:rect l="l" t="t" r="r" b="b"/>
            <a:pathLst>
              <a:path w="12192000" h="6295710">
                <a:moveTo>
                  <a:pt x="8400610" y="5819351"/>
                </a:moveTo>
                <a:lnTo>
                  <a:pt x="8403540" y="5820265"/>
                </a:lnTo>
                <a:lnTo>
                  <a:pt x="8411626" y="5827132"/>
                </a:lnTo>
                <a:cubicBezTo>
                  <a:pt x="8413499" y="5826522"/>
                  <a:pt x="8392834" y="5817624"/>
                  <a:pt x="8400610" y="581935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277676"/>
                </a:lnTo>
                <a:cubicBezTo>
                  <a:pt x="12034412" y="6271782"/>
                  <a:pt x="11991124" y="6289696"/>
                  <a:pt x="11890686" y="6295707"/>
                </a:cubicBezTo>
                <a:cubicBezTo>
                  <a:pt x="11800345" y="6295977"/>
                  <a:pt x="11704998" y="6281775"/>
                  <a:pt x="11649954" y="6279302"/>
                </a:cubicBezTo>
                <a:cubicBezTo>
                  <a:pt x="11613048" y="6287744"/>
                  <a:pt x="11593031" y="6287880"/>
                  <a:pt x="11560424" y="6280869"/>
                </a:cubicBezTo>
                <a:cubicBezTo>
                  <a:pt x="11488916" y="6281226"/>
                  <a:pt x="11449669" y="6256211"/>
                  <a:pt x="11358455" y="6281282"/>
                </a:cubicBezTo>
                <a:cubicBezTo>
                  <a:pt x="11316233" y="6274313"/>
                  <a:pt x="11184875" y="6293495"/>
                  <a:pt x="11165209" y="6280057"/>
                </a:cubicBezTo>
                <a:cubicBezTo>
                  <a:pt x="11113345" y="6275497"/>
                  <a:pt x="11140250" y="6292442"/>
                  <a:pt x="11058755" y="6279313"/>
                </a:cubicBezTo>
                <a:cubicBezTo>
                  <a:pt x="10973519" y="6271299"/>
                  <a:pt x="10849163" y="6248615"/>
                  <a:pt x="10803046" y="6255272"/>
                </a:cubicBezTo>
                <a:cubicBezTo>
                  <a:pt x="10741852" y="6252774"/>
                  <a:pt x="10540854" y="6272572"/>
                  <a:pt x="10458762" y="6273686"/>
                </a:cubicBezTo>
                <a:cubicBezTo>
                  <a:pt x="10426976" y="6281437"/>
                  <a:pt x="10327242" y="6255864"/>
                  <a:pt x="10211200" y="6261902"/>
                </a:cubicBezTo>
                <a:cubicBezTo>
                  <a:pt x="10195912" y="6268080"/>
                  <a:pt x="10172943" y="6279821"/>
                  <a:pt x="10167995" y="6268391"/>
                </a:cubicBezTo>
                <a:cubicBezTo>
                  <a:pt x="10131971" y="6269212"/>
                  <a:pt x="10031208" y="6252285"/>
                  <a:pt x="9997044" y="6249628"/>
                </a:cubicBezTo>
                <a:cubicBezTo>
                  <a:pt x="9972443" y="6229003"/>
                  <a:pt x="9951331" y="6249778"/>
                  <a:pt x="9943887" y="6226267"/>
                </a:cubicBezTo>
                <a:lnTo>
                  <a:pt x="9918248" y="6214118"/>
                </a:lnTo>
                <a:cubicBezTo>
                  <a:pt x="9873419" y="6218063"/>
                  <a:pt x="9807158" y="6176763"/>
                  <a:pt x="9767091" y="6161658"/>
                </a:cubicBezTo>
                <a:cubicBezTo>
                  <a:pt x="9728743" y="6151630"/>
                  <a:pt x="9714210" y="6172560"/>
                  <a:pt x="9683005" y="6138719"/>
                </a:cubicBezTo>
                <a:cubicBezTo>
                  <a:pt x="9638573" y="6125077"/>
                  <a:pt x="9553332" y="6083767"/>
                  <a:pt x="9500499" y="6079809"/>
                </a:cubicBezTo>
                <a:cubicBezTo>
                  <a:pt x="9451943" y="6068515"/>
                  <a:pt x="9427947" y="6048104"/>
                  <a:pt x="9410017" y="6041622"/>
                </a:cubicBezTo>
                <a:cubicBezTo>
                  <a:pt x="9408360" y="6045128"/>
                  <a:pt x="9395782" y="6044607"/>
                  <a:pt x="9392919" y="6040916"/>
                </a:cubicBezTo>
                <a:cubicBezTo>
                  <a:pt x="9369253" y="6038726"/>
                  <a:pt x="9294395" y="6033082"/>
                  <a:pt x="9268019" y="6028477"/>
                </a:cubicBezTo>
                <a:lnTo>
                  <a:pt x="9188177" y="6001205"/>
                </a:lnTo>
                <a:cubicBezTo>
                  <a:pt x="9182118" y="6008013"/>
                  <a:pt x="9162516" y="5993184"/>
                  <a:pt x="9155969" y="5990182"/>
                </a:cubicBezTo>
                <a:cubicBezTo>
                  <a:pt x="9154734" y="5994986"/>
                  <a:pt x="9138567" y="5995239"/>
                  <a:pt x="9133985" y="5990527"/>
                </a:cubicBezTo>
                <a:cubicBezTo>
                  <a:pt x="9112169" y="5974641"/>
                  <a:pt x="9019227" y="6009209"/>
                  <a:pt x="9003462" y="5994461"/>
                </a:cubicBezTo>
                <a:lnTo>
                  <a:pt x="8968445" y="5984963"/>
                </a:lnTo>
                <a:lnTo>
                  <a:pt x="8886001" y="5970078"/>
                </a:lnTo>
                <a:cubicBezTo>
                  <a:pt x="8847384" y="5987028"/>
                  <a:pt x="8863283" y="5969283"/>
                  <a:pt x="8838610" y="5962662"/>
                </a:cubicBezTo>
                <a:cubicBezTo>
                  <a:pt x="8780942" y="5951085"/>
                  <a:pt x="8730608" y="5929728"/>
                  <a:pt x="8665605" y="5927930"/>
                </a:cubicBezTo>
                <a:cubicBezTo>
                  <a:pt x="8590906" y="5931933"/>
                  <a:pt x="8491424" y="5849455"/>
                  <a:pt x="8419755" y="5825320"/>
                </a:cubicBezTo>
                <a:lnTo>
                  <a:pt x="8403540" y="5820265"/>
                </a:lnTo>
                <a:lnTo>
                  <a:pt x="8396651" y="5814414"/>
                </a:lnTo>
                <a:cubicBezTo>
                  <a:pt x="8382109" y="5805830"/>
                  <a:pt x="8369409" y="5807138"/>
                  <a:pt x="8363469" y="5795746"/>
                </a:cubicBezTo>
                <a:cubicBezTo>
                  <a:pt x="8322316" y="5783986"/>
                  <a:pt x="8283162" y="5791911"/>
                  <a:pt x="8275497" y="5778489"/>
                </a:cubicBezTo>
                <a:cubicBezTo>
                  <a:pt x="8194123" y="5785377"/>
                  <a:pt x="8141324" y="5754168"/>
                  <a:pt x="8074238" y="5742006"/>
                </a:cubicBezTo>
                <a:cubicBezTo>
                  <a:pt x="8012043" y="5728797"/>
                  <a:pt x="7936376" y="5697944"/>
                  <a:pt x="7902328" y="5699228"/>
                </a:cubicBezTo>
                <a:cubicBezTo>
                  <a:pt x="7876994" y="5674937"/>
                  <a:pt x="7861184" y="5683981"/>
                  <a:pt x="7840612" y="5676358"/>
                </a:cubicBezTo>
                <a:cubicBezTo>
                  <a:pt x="7803208" y="5669990"/>
                  <a:pt x="7836041" y="5656982"/>
                  <a:pt x="7786819" y="5667021"/>
                </a:cubicBezTo>
                <a:cubicBezTo>
                  <a:pt x="7732613" y="5641066"/>
                  <a:pt x="7556449" y="5637096"/>
                  <a:pt x="7548172" y="5629574"/>
                </a:cubicBezTo>
                <a:cubicBezTo>
                  <a:pt x="7520370" y="5633745"/>
                  <a:pt x="7499280" y="5578024"/>
                  <a:pt x="7483437" y="5570528"/>
                </a:cubicBezTo>
                <a:cubicBezTo>
                  <a:pt x="7446517" y="5557963"/>
                  <a:pt x="7432754" y="5546985"/>
                  <a:pt x="7377870" y="5526585"/>
                </a:cubicBezTo>
                <a:cubicBezTo>
                  <a:pt x="7324166" y="5514084"/>
                  <a:pt x="7290459" y="5487251"/>
                  <a:pt x="7230737" y="5488337"/>
                </a:cubicBezTo>
                <a:cubicBezTo>
                  <a:pt x="7229794" y="5484587"/>
                  <a:pt x="7227568" y="5481259"/>
                  <a:pt x="7224458" y="5478243"/>
                </a:cubicBezTo>
                <a:lnTo>
                  <a:pt x="7183121" y="5456690"/>
                </a:lnTo>
                <a:lnTo>
                  <a:pt x="7164601" y="5445669"/>
                </a:lnTo>
                <a:cubicBezTo>
                  <a:pt x="7117444" y="5439044"/>
                  <a:pt x="6961715" y="5423162"/>
                  <a:pt x="6900177" y="5416943"/>
                </a:cubicBezTo>
                <a:cubicBezTo>
                  <a:pt x="6859708" y="5411962"/>
                  <a:pt x="6829973" y="5424009"/>
                  <a:pt x="6795372" y="5408353"/>
                </a:cubicBezTo>
                <a:cubicBezTo>
                  <a:pt x="6757466" y="5403756"/>
                  <a:pt x="6723150" y="5405975"/>
                  <a:pt x="6692251" y="5397154"/>
                </a:cubicBezTo>
                <a:cubicBezTo>
                  <a:pt x="6678032" y="5400523"/>
                  <a:pt x="6665282" y="5400960"/>
                  <a:pt x="6655235" y="5391791"/>
                </a:cubicBezTo>
                <a:cubicBezTo>
                  <a:pt x="6632342" y="5390482"/>
                  <a:pt x="6578001" y="5390210"/>
                  <a:pt x="6554894" y="5389301"/>
                </a:cubicBezTo>
                <a:lnTo>
                  <a:pt x="6516595" y="5386337"/>
                </a:lnTo>
                <a:lnTo>
                  <a:pt x="6508541" y="5385090"/>
                </a:lnTo>
                <a:cubicBezTo>
                  <a:pt x="6495493" y="5382212"/>
                  <a:pt x="6482908" y="5378966"/>
                  <a:pt x="6471012" y="5375510"/>
                </a:cubicBezTo>
                <a:cubicBezTo>
                  <a:pt x="6446928" y="5375684"/>
                  <a:pt x="6395710" y="5387873"/>
                  <a:pt x="6364035" y="5386135"/>
                </a:cubicBezTo>
                <a:lnTo>
                  <a:pt x="6243319" y="5359013"/>
                </a:lnTo>
                <a:cubicBezTo>
                  <a:pt x="6212879" y="5353773"/>
                  <a:pt x="6162673" y="5347269"/>
                  <a:pt x="6098321" y="5333635"/>
                </a:cubicBezTo>
                <a:cubicBezTo>
                  <a:pt x="6036512" y="5321493"/>
                  <a:pt x="5902526" y="5286519"/>
                  <a:pt x="5880652" y="5277210"/>
                </a:cubicBezTo>
                <a:cubicBezTo>
                  <a:pt x="5862008" y="5272118"/>
                  <a:pt x="5777344" y="5270729"/>
                  <a:pt x="5785959" y="5281428"/>
                </a:cubicBezTo>
                <a:cubicBezTo>
                  <a:pt x="5732223" y="5253885"/>
                  <a:pt x="5707481" y="5272284"/>
                  <a:pt x="5643534" y="5254565"/>
                </a:cubicBezTo>
                <a:lnTo>
                  <a:pt x="5518799" y="5239589"/>
                </a:lnTo>
                <a:lnTo>
                  <a:pt x="5505015" y="5238668"/>
                </a:lnTo>
                <a:lnTo>
                  <a:pt x="5453307" y="5242373"/>
                </a:lnTo>
                <a:cubicBezTo>
                  <a:pt x="5364785" y="5222802"/>
                  <a:pt x="5272117" y="5216494"/>
                  <a:pt x="5221533" y="5211727"/>
                </a:cubicBezTo>
                <a:lnTo>
                  <a:pt x="5149802" y="5213774"/>
                </a:lnTo>
                <a:cubicBezTo>
                  <a:pt x="5138262" y="5214029"/>
                  <a:pt x="5124907" y="5211375"/>
                  <a:pt x="5114928" y="5210874"/>
                </a:cubicBezTo>
                <a:lnTo>
                  <a:pt x="5108970" y="5210769"/>
                </a:lnTo>
                <a:lnTo>
                  <a:pt x="5067961" y="5212732"/>
                </a:lnTo>
                <a:lnTo>
                  <a:pt x="5007075" y="5219826"/>
                </a:lnTo>
                <a:cubicBezTo>
                  <a:pt x="4987003" y="5224768"/>
                  <a:pt x="4969259" y="5243691"/>
                  <a:pt x="4944087" y="5234705"/>
                </a:cubicBezTo>
                <a:cubicBezTo>
                  <a:pt x="4949882" y="5245098"/>
                  <a:pt x="4914397" y="5231960"/>
                  <a:pt x="4907662" y="5240963"/>
                </a:cubicBezTo>
                <a:cubicBezTo>
                  <a:pt x="4903760" y="5248418"/>
                  <a:pt x="4892087" y="5246169"/>
                  <a:pt x="4882386" y="5247827"/>
                </a:cubicBezTo>
                <a:cubicBezTo>
                  <a:pt x="4874062" y="5254866"/>
                  <a:pt x="4826963" y="5256092"/>
                  <a:pt x="4811440" y="5252876"/>
                </a:cubicBezTo>
                <a:cubicBezTo>
                  <a:pt x="4768806" y="5239165"/>
                  <a:pt x="4725356" y="5266199"/>
                  <a:pt x="4691075" y="5256053"/>
                </a:cubicBezTo>
                <a:cubicBezTo>
                  <a:pt x="4657791" y="5260543"/>
                  <a:pt x="4662147" y="5270118"/>
                  <a:pt x="4640313" y="5272672"/>
                </a:cubicBezTo>
                <a:cubicBezTo>
                  <a:pt x="4614551" y="5275276"/>
                  <a:pt x="4552839" y="5274110"/>
                  <a:pt x="4536504" y="5271673"/>
                </a:cubicBezTo>
                <a:lnTo>
                  <a:pt x="4513724" y="5265192"/>
                </a:lnTo>
                <a:lnTo>
                  <a:pt x="4459811" y="5259461"/>
                </a:lnTo>
                <a:lnTo>
                  <a:pt x="4379064" y="5240693"/>
                </a:lnTo>
                <a:cubicBezTo>
                  <a:pt x="4349703" y="5233397"/>
                  <a:pt x="4313198" y="5233244"/>
                  <a:pt x="4290981" y="5218803"/>
                </a:cubicBezTo>
                <a:cubicBezTo>
                  <a:pt x="4277508" y="5216103"/>
                  <a:pt x="4248116" y="5209410"/>
                  <a:pt x="4238372" y="5207320"/>
                </a:cubicBezTo>
                <a:lnTo>
                  <a:pt x="4232518" y="5206263"/>
                </a:lnTo>
                <a:lnTo>
                  <a:pt x="4191732" y="5201631"/>
                </a:lnTo>
                <a:lnTo>
                  <a:pt x="4065532" y="5203432"/>
                </a:lnTo>
                <a:cubicBezTo>
                  <a:pt x="4069305" y="5214589"/>
                  <a:pt x="4036780" y="5195978"/>
                  <a:pt x="4028460" y="5203762"/>
                </a:cubicBezTo>
                <a:cubicBezTo>
                  <a:pt x="4023224" y="5210474"/>
                  <a:pt x="4012138" y="5206393"/>
                  <a:pt x="4002267" y="5206472"/>
                </a:cubicBezTo>
                <a:cubicBezTo>
                  <a:pt x="3992749" y="5212068"/>
                  <a:pt x="3946095" y="5205737"/>
                  <a:pt x="3931396" y="5200087"/>
                </a:cubicBezTo>
                <a:cubicBezTo>
                  <a:pt x="3891932" y="5179770"/>
                  <a:pt x="3844059" y="5199420"/>
                  <a:pt x="3812162" y="5183950"/>
                </a:cubicBezTo>
                <a:cubicBezTo>
                  <a:pt x="3778518" y="5183043"/>
                  <a:pt x="3780102" y="5188477"/>
                  <a:pt x="3758105" y="5187497"/>
                </a:cubicBezTo>
                <a:cubicBezTo>
                  <a:pt x="3717288" y="5184581"/>
                  <a:pt x="3625982" y="5171765"/>
                  <a:pt x="3567259" y="5166457"/>
                </a:cubicBezTo>
                <a:cubicBezTo>
                  <a:pt x="3512865" y="5162132"/>
                  <a:pt x="3463644" y="5161944"/>
                  <a:pt x="3405770" y="5155649"/>
                </a:cubicBezTo>
                <a:cubicBezTo>
                  <a:pt x="3361027" y="5142974"/>
                  <a:pt x="3312439" y="5157431"/>
                  <a:pt x="3280097" y="5141037"/>
                </a:cubicBezTo>
                <a:cubicBezTo>
                  <a:pt x="3120979" y="5116725"/>
                  <a:pt x="3052347" y="5128130"/>
                  <a:pt x="3009910" y="5103818"/>
                </a:cubicBezTo>
                <a:cubicBezTo>
                  <a:pt x="3005875" y="5100226"/>
                  <a:pt x="3001138" y="5097296"/>
                  <a:pt x="2995934" y="5094849"/>
                </a:cubicBezTo>
                <a:lnTo>
                  <a:pt x="2942858" y="5080954"/>
                </a:lnTo>
                <a:lnTo>
                  <a:pt x="2875436" y="5065767"/>
                </a:lnTo>
                <a:lnTo>
                  <a:pt x="2874892" y="5066635"/>
                </a:lnTo>
                <a:cubicBezTo>
                  <a:pt x="2869596" y="5067361"/>
                  <a:pt x="2856789" y="5066934"/>
                  <a:pt x="2843662" y="5070125"/>
                </a:cubicBezTo>
                <a:lnTo>
                  <a:pt x="2718916" y="5071712"/>
                </a:lnTo>
                <a:lnTo>
                  <a:pt x="2713522" y="5072387"/>
                </a:lnTo>
                <a:lnTo>
                  <a:pt x="2476147" y="5064475"/>
                </a:lnTo>
                <a:cubicBezTo>
                  <a:pt x="2437134" y="5049559"/>
                  <a:pt x="2413847" y="5063272"/>
                  <a:pt x="2373568" y="5059695"/>
                </a:cubicBezTo>
                <a:cubicBezTo>
                  <a:pt x="2342080" y="5059623"/>
                  <a:pt x="2308969" y="5065971"/>
                  <a:pt x="2287219" y="5064043"/>
                </a:cubicBezTo>
                <a:cubicBezTo>
                  <a:pt x="2221974" y="5050567"/>
                  <a:pt x="2205627" y="5056653"/>
                  <a:pt x="2164831" y="5052958"/>
                </a:cubicBezTo>
                <a:cubicBezTo>
                  <a:pt x="2133996" y="5046048"/>
                  <a:pt x="2078492" y="5023548"/>
                  <a:pt x="2058061" y="5016184"/>
                </a:cubicBezTo>
                <a:lnTo>
                  <a:pt x="2042244" y="5008773"/>
                </a:lnTo>
                <a:cubicBezTo>
                  <a:pt x="2012576" y="5000130"/>
                  <a:pt x="1896351" y="4954488"/>
                  <a:pt x="1877728" y="4964561"/>
                </a:cubicBezTo>
                <a:cubicBezTo>
                  <a:pt x="1839146" y="4963602"/>
                  <a:pt x="1818769" y="4956798"/>
                  <a:pt x="1759056" y="4940624"/>
                </a:cubicBezTo>
                <a:cubicBezTo>
                  <a:pt x="1719091" y="4929016"/>
                  <a:pt x="1691494" y="4906097"/>
                  <a:pt x="1637948" y="4894908"/>
                </a:cubicBezTo>
                <a:cubicBezTo>
                  <a:pt x="1587306" y="4861386"/>
                  <a:pt x="1496241" y="4859518"/>
                  <a:pt x="1434549" y="4834662"/>
                </a:cubicBezTo>
                <a:cubicBezTo>
                  <a:pt x="1412300" y="4829402"/>
                  <a:pt x="1399661" y="4828707"/>
                  <a:pt x="1390955" y="4829316"/>
                </a:cubicBezTo>
                <a:cubicBezTo>
                  <a:pt x="1382249" y="4829924"/>
                  <a:pt x="1377477" y="4831836"/>
                  <a:pt x="1370962" y="4831790"/>
                </a:cubicBezTo>
                <a:lnTo>
                  <a:pt x="1356367" y="4834110"/>
                </a:lnTo>
                <a:cubicBezTo>
                  <a:pt x="1341168" y="4835381"/>
                  <a:pt x="1306602" y="4835726"/>
                  <a:pt x="1279765" y="4839413"/>
                </a:cubicBezTo>
                <a:cubicBezTo>
                  <a:pt x="1260110" y="4847710"/>
                  <a:pt x="1209850" y="4856961"/>
                  <a:pt x="1195347" y="4856229"/>
                </a:cubicBezTo>
                <a:cubicBezTo>
                  <a:pt x="1171903" y="4851831"/>
                  <a:pt x="1033292" y="4846401"/>
                  <a:pt x="970251" y="4847789"/>
                </a:cubicBezTo>
                <a:cubicBezTo>
                  <a:pt x="913858" y="4855529"/>
                  <a:pt x="857841" y="4851297"/>
                  <a:pt x="812914" y="4858427"/>
                </a:cubicBezTo>
                <a:cubicBezTo>
                  <a:pt x="762967" y="4886923"/>
                  <a:pt x="645932" y="4882014"/>
                  <a:pt x="597225" y="4886734"/>
                </a:cubicBezTo>
                <a:cubicBezTo>
                  <a:pt x="575890" y="4890828"/>
                  <a:pt x="534371" y="4886470"/>
                  <a:pt x="520671" y="4886753"/>
                </a:cubicBezTo>
                <a:cubicBezTo>
                  <a:pt x="455720" y="4892155"/>
                  <a:pt x="449447" y="4902446"/>
                  <a:pt x="413835" y="4910294"/>
                </a:cubicBezTo>
                <a:cubicBezTo>
                  <a:pt x="401959" y="4903501"/>
                  <a:pt x="389622" y="4906656"/>
                  <a:pt x="376513" y="4912988"/>
                </a:cubicBezTo>
                <a:cubicBezTo>
                  <a:pt x="344376" y="4910998"/>
                  <a:pt x="311403" y="4920509"/>
                  <a:pt x="273386" y="4924140"/>
                </a:cubicBezTo>
                <a:cubicBezTo>
                  <a:pt x="223574" y="4928547"/>
                  <a:pt x="116931" y="4935027"/>
                  <a:pt x="77641" y="4939430"/>
                </a:cubicBezTo>
                <a:lnTo>
                  <a:pt x="37645" y="4950554"/>
                </a:lnTo>
                <a:cubicBezTo>
                  <a:pt x="29688" y="4956215"/>
                  <a:pt x="16534" y="4954754"/>
                  <a:pt x="4572" y="4954747"/>
                </a:cubicBezTo>
                <a:lnTo>
                  <a:pt x="0" y="4955353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5BE8727-BDDC-8954-FD98-C9B2C53D4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3802828"/>
            <a:ext cx="7521633" cy="1764256"/>
          </a:xfrm>
        </p:spPr>
        <p:txBody>
          <a:bodyPr anchor="b">
            <a:normAutofit/>
          </a:bodyPr>
          <a:lstStyle/>
          <a:p>
            <a:r>
              <a:rPr lang="de-DE" sz="4000" dirty="0"/>
              <a:t>Brainstorming</a:t>
            </a:r>
            <a:endParaRPr lang="de-LI" sz="4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9E21102-6C2F-734C-71AB-96440536B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5953381"/>
            <a:ext cx="7732059" cy="61318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de-DE" sz="1200" dirty="0">
                <a:solidFill>
                  <a:srgbClr val="FFFFFF"/>
                </a:solidFill>
              </a:rPr>
              <a:t>Präsentation im Modul 431</a:t>
            </a:r>
          </a:p>
          <a:p>
            <a:pPr>
              <a:lnSpc>
                <a:spcPct val="110000"/>
              </a:lnSpc>
            </a:pPr>
            <a:r>
              <a:rPr lang="de-DE" sz="1200" dirty="0">
                <a:solidFill>
                  <a:srgbClr val="FFFFFF"/>
                </a:solidFill>
              </a:rPr>
              <a:t>von Laurin, Daniel und Dominick</a:t>
            </a:r>
            <a:endParaRPr lang="de-LI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37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3DFD41-B814-6FA5-4D67-F9B342DF8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9217" y="0"/>
            <a:ext cx="4673566" cy="902435"/>
          </a:xfrm>
        </p:spPr>
        <p:txBody>
          <a:bodyPr anchor="b">
            <a:normAutofit/>
          </a:bodyPr>
          <a:lstStyle/>
          <a:p>
            <a:pPr algn="ctr"/>
            <a:r>
              <a:rPr lang="de-DE" sz="3600" u="sng" dirty="0">
                <a:solidFill>
                  <a:schemeClr val="tx2"/>
                </a:solidFill>
              </a:rPr>
              <a:t>Inhaltsverzeichnis</a:t>
            </a:r>
            <a:r>
              <a:rPr lang="de-DE" sz="3600" dirty="0"/>
              <a:t> </a:t>
            </a:r>
            <a:endParaRPr lang="de-LI" sz="3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5A6441-B797-8AA6-284B-8778BA2AE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95" y="1178335"/>
            <a:ext cx="5754896" cy="3197464"/>
          </a:xfrm>
        </p:spPr>
        <p:txBody>
          <a:bodyPr anchor="t">
            <a:normAutofit/>
          </a:bodyPr>
          <a:lstStyle/>
          <a:p>
            <a:r>
              <a:rPr lang="de-DE" sz="2400" dirty="0">
                <a:solidFill>
                  <a:schemeClr val="tx2"/>
                </a:solidFill>
              </a:rPr>
              <a:t>Was ist Brainstorming?</a:t>
            </a:r>
          </a:p>
          <a:p>
            <a:r>
              <a:rPr lang="de-DE" sz="2400" dirty="0">
                <a:solidFill>
                  <a:schemeClr val="tx2"/>
                </a:solidFill>
              </a:rPr>
              <a:t>Einsatzbereiche</a:t>
            </a:r>
          </a:p>
          <a:p>
            <a:r>
              <a:rPr lang="de-DE" sz="2400" dirty="0">
                <a:solidFill>
                  <a:schemeClr val="tx2"/>
                </a:solidFill>
              </a:rPr>
              <a:t>Verfahrensbeschreibung</a:t>
            </a:r>
          </a:p>
          <a:p>
            <a:r>
              <a:rPr lang="de-DE" sz="2400" dirty="0">
                <a:solidFill>
                  <a:schemeClr val="tx2"/>
                </a:solidFill>
              </a:rPr>
              <a:t>Vor- und Nachteile </a:t>
            </a:r>
          </a:p>
          <a:p>
            <a:r>
              <a:rPr lang="de-DE" sz="2400" dirty="0">
                <a:solidFill>
                  <a:schemeClr val="tx2"/>
                </a:solidFill>
              </a:rPr>
              <a:t>Hinweise und Tipps aus der Praxis</a:t>
            </a:r>
          </a:p>
          <a:p>
            <a:r>
              <a:rPr lang="de-DE" sz="2400" dirty="0">
                <a:solidFill>
                  <a:schemeClr val="tx2"/>
                </a:solidFill>
              </a:rPr>
              <a:t>Quellen </a:t>
            </a:r>
            <a:endParaRPr lang="de-LI" sz="2400" dirty="0">
              <a:solidFill>
                <a:schemeClr val="tx2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2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A070272-4A1E-0F85-A700-17F249CA1137}"/>
              </a:ext>
            </a:extLst>
          </p:cNvPr>
          <p:cNvSpPr txBox="1"/>
          <p:nvPr/>
        </p:nvSpPr>
        <p:spPr>
          <a:xfrm>
            <a:off x="592700" y="8894"/>
            <a:ext cx="4580432" cy="10033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de-LI" sz="3600" u="sng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Was ist Brainstorming?</a:t>
            </a:r>
            <a:endParaRPr lang="de-LI" sz="3600" u="sng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Grafik 6" descr="Kopf mit Zahnrädern Silhouette">
            <a:extLst>
              <a:ext uri="{FF2B5EF4-FFF2-40B4-BE49-F238E27FC236}">
                <a16:creationId xmlns:a16="http://schemas.microsoft.com/office/drawing/2014/main" id="{88A8D67B-20F5-EE3F-4296-8243ABC17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9491" y="1171862"/>
            <a:ext cx="3258338" cy="3258338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8224119-E2BC-1A3A-039B-A3843075B754}"/>
              </a:ext>
            </a:extLst>
          </p:cNvPr>
          <p:cNvSpPr txBox="1"/>
          <p:nvPr/>
        </p:nvSpPr>
        <p:spPr>
          <a:xfrm>
            <a:off x="-138465" y="1171862"/>
            <a:ext cx="5754896" cy="31974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LI" dirty="0">
                <a:solidFill>
                  <a:schemeClr val="tx2"/>
                </a:solidFill>
              </a:rPr>
              <a:t>Kreativitätstechnik, welche  Erzeugung von neuen, innovativen Ideen in einer Gruppe von Menschen fördert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LI" dirty="0">
              <a:solidFill>
                <a:schemeClr val="tx2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LI" dirty="0">
                <a:solidFill>
                  <a:schemeClr val="tx2"/>
                </a:solidFill>
              </a:rPr>
              <a:t>1939 von Alex F. Osborn entwickelt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LI" dirty="0">
              <a:solidFill>
                <a:schemeClr val="tx2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LI" dirty="0">
                <a:solidFill>
                  <a:schemeClr val="tx2"/>
                </a:solidFill>
              </a:rPr>
              <a:t>Quantität vor Qualität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LI" dirty="0">
              <a:solidFill>
                <a:schemeClr val="tx2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LI" dirty="0">
                <a:solidFill>
                  <a:schemeClr val="tx2"/>
                </a:solidFill>
              </a:rPr>
              <a:t>Während Durchführung keinerlei Kritik oder Bewertung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LI" dirty="0">
              <a:solidFill>
                <a:schemeClr val="tx2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LI" dirty="0">
                <a:solidFill>
                  <a:schemeClr val="tx2"/>
                </a:solidFill>
              </a:rPr>
              <a:t>Ergebnisse sollen sofort, für alle sichtbar dokumentiert werden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LI" dirty="0">
              <a:solidFill>
                <a:schemeClr val="tx2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LI" dirty="0">
                <a:solidFill>
                  <a:schemeClr val="tx2"/>
                </a:solidFill>
              </a:rPr>
              <a:t>Geplante Zeit wird voll ausgenutzt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he Four* Rules of Brainstorming for Better Ideas | ImageThink">
            <a:extLst>
              <a:ext uri="{FF2B5EF4-FFF2-40B4-BE49-F238E27FC236}">
                <a16:creationId xmlns:a16="http://schemas.microsoft.com/office/drawing/2014/main" id="{29863F41-36EA-0DE7-6E3C-5728996A5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21" y="1969540"/>
            <a:ext cx="3454945" cy="1602108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D7EA23A5-7CD8-DC34-20AC-16009FB23F9C}"/>
              </a:ext>
            </a:extLst>
          </p:cNvPr>
          <p:cNvSpPr txBox="1"/>
          <p:nvPr/>
        </p:nvSpPr>
        <p:spPr>
          <a:xfrm>
            <a:off x="8619066" y="3631592"/>
            <a:ext cx="257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2"/>
                </a:solidFill>
              </a:rPr>
              <a:t>Alex F. Osborn</a:t>
            </a:r>
          </a:p>
        </p:txBody>
      </p:sp>
    </p:spTree>
    <p:extLst>
      <p:ext uri="{BB962C8B-B14F-4D97-AF65-F5344CB8AC3E}">
        <p14:creationId xmlns:p14="http://schemas.microsoft.com/office/powerpoint/2010/main" val="4102945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A070272-4A1E-0F85-A700-17F249CA1137}"/>
              </a:ext>
            </a:extLst>
          </p:cNvPr>
          <p:cNvSpPr txBox="1"/>
          <p:nvPr/>
        </p:nvSpPr>
        <p:spPr>
          <a:xfrm>
            <a:off x="635034" y="64671"/>
            <a:ext cx="4360299" cy="11072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de-LI" sz="3600" u="sng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Einsatzbereiche</a:t>
            </a:r>
          </a:p>
        </p:txBody>
      </p:sp>
      <p:pic>
        <p:nvPicPr>
          <p:cNvPr id="3" name="Grafik 2" descr="Verbindungen Silhouette">
            <a:extLst>
              <a:ext uri="{FF2B5EF4-FFF2-40B4-BE49-F238E27FC236}">
                <a16:creationId xmlns:a16="http://schemas.microsoft.com/office/drawing/2014/main" id="{F8D3F55D-250A-6EB0-0177-A54B9B878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8269" y="1295759"/>
            <a:ext cx="3395131" cy="3395131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8224119-E2BC-1A3A-039B-A3843075B754}"/>
              </a:ext>
            </a:extLst>
          </p:cNvPr>
          <p:cNvSpPr txBox="1"/>
          <p:nvPr/>
        </p:nvSpPr>
        <p:spPr>
          <a:xfrm>
            <a:off x="-93135" y="1418919"/>
            <a:ext cx="6510868" cy="426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LI" dirty="0">
                <a:solidFill>
                  <a:schemeClr val="tx2"/>
                </a:solidFill>
              </a:rPr>
              <a:t>Geeignet für einfach strukturierte Problemstellungen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LI" dirty="0">
              <a:solidFill>
                <a:schemeClr val="tx2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LI" dirty="0">
                <a:solidFill>
                  <a:schemeClr val="tx2"/>
                </a:solidFill>
              </a:rPr>
              <a:t>Weniger geeignet, wenn zu lösendes Problem  komplex ist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LI" dirty="0">
              <a:solidFill>
                <a:schemeClr val="tx2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LI" dirty="0">
                <a:solidFill>
                  <a:schemeClr val="tx2"/>
                </a:solidFill>
              </a:rPr>
              <a:t>Brainstorming  geschieht in der Regel in Gruppen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LI" dirty="0">
              <a:solidFill>
                <a:schemeClr val="tx2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LI" dirty="0">
                <a:solidFill>
                  <a:schemeClr val="tx2"/>
                </a:solidFill>
              </a:rPr>
              <a:t>Moderation sorgt für die Einhaltung gewisser Grundregeln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LI" dirty="0">
              <a:solidFill>
                <a:schemeClr val="tx2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LI" dirty="0">
                <a:solidFill>
                  <a:schemeClr val="tx2"/>
                </a:solidFill>
              </a:rPr>
              <a:t>Lösungsansätze werden mit div. Bewertungsverfahren sortiert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59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A070272-4A1E-0F85-A700-17F249CA1137}"/>
              </a:ext>
            </a:extLst>
          </p:cNvPr>
          <p:cNvSpPr txBox="1"/>
          <p:nvPr/>
        </p:nvSpPr>
        <p:spPr>
          <a:xfrm>
            <a:off x="635034" y="64671"/>
            <a:ext cx="4715899" cy="11072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de-DE" sz="3600" u="sng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</a:t>
            </a:r>
            <a:r>
              <a:rPr lang="de-LI" sz="3600" u="sng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erfahrensbeschreibung</a:t>
            </a:r>
            <a:endParaRPr lang="de-LI" sz="3600" u="sng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8224119-E2BC-1A3A-039B-A3843075B754}"/>
              </a:ext>
            </a:extLst>
          </p:cNvPr>
          <p:cNvSpPr txBox="1"/>
          <p:nvPr/>
        </p:nvSpPr>
        <p:spPr>
          <a:xfrm>
            <a:off x="67732" y="1528986"/>
            <a:ext cx="6510868" cy="426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LI" dirty="0">
                <a:solidFill>
                  <a:schemeClr val="tx2"/>
                </a:solidFill>
              </a:rPr>
              <a:t>Brainstorming bestehend aus 3 wesentlichen Teilen</a:t>
            </a:r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de-LI" dirty="0">
              <a:solidFill>
                <a:schemeClr val="tx2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LI" dirty="0">
                <a:solidFill>
                  <a:schemeClr val="tx2"/>
                </a:solidFill>
              </a:rPr>
              <a:t>Vorbereitung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LI" dirty="0">
              <a:solidFill>
                <a:schemeClr val="tx2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LI" dirty="0">
                <a:solidFill>
                  <a:schemeClr val="tx2"/>
                </a:solidFill>
              </a:rPr>
              <a:t>Durchführung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LI" dirty="0">
              <a:solidFill>
                <a:schemeClr val="tx2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LI" dirty="0">
                <a:solidFill>
                  <a:schemeClr val="tx2"/>
                </a:solidFill>
              </a:rPr>
              <a:t>Auswertung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LI" dirty="0">
              <a:solidFill>
                <a:schemeClr val="tx2"/>
              </a:solidFill>
            </a:endParaRPr>
          </a:p>
          <a:p>
            <a:pPr marL="228600" lvl="1">
              <a:lnSpc>
                <a:spcPct val="90000"/>
              </a:lnSpc>
              <a:spcAft>
                <a:spcPts val="600"/>
              </a:spcAft>
            </a:pP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 descr="Entscheidungsdiagramm Silhouette">
            <a:extLst>
              <a:ext uri="{FF2B5EF4-FFF2-40B4-BE49-F238E27FC236}">
                <a16:creationId xmlns:a16="http://schemas.microsoft.com/office/drawing/2014/main" id="{4499F706-F2E8-753E-D5D2-47FC8BA40C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2367" y="1236134"/>
            <a:ext cx="2767848" cy="276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20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A070272-4A1E-0F85-A700-17F249CA1137}"/>
              </a:ext>
            </a:extLst>
          </p:cNvPr>
          <p:cNvSpPr txBox="1"/>
          <p:nvPr/>
        </p:nvSpPr>
        <p:spPr>
          <a:xfrm>
            <a:off x="635034" y="64671"/>
            <a:ext cx="4715899" cy="11072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de-DE" sz="3600" u="sng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</a:t>
            </a:r>
            <a:r>
              <a:rPr lang="de-LI" sz="3600" u="sng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or- und Nachteile</a:t>
            </a:r>
            <a:endParaRPr lang="de-LI" sz="3600" u="sng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8224119-E2BC-1A3A-039B-A3843075B754}"/>
              </a:ext>
            </a:extLst>
          </p:cNvPr>
          <p:cNvSpPr txBox="1"/>
          <p:nvPr/>
        </p:nvSpPr>
        <p:spPr>
          <a:xfrm>
            <a:off x="67732" y="1528986"/>
            <a:ext cx="6510868" cy="426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LI" dirty="0">
                <a:solidFill>
                  <a:schemeClr val="accent3"/>
                </a:solidFill>
              </a:rPr>
              <a:t>Hohe Anzahl Ideen &amp; Lösungsvorschläge in kurzer Zeit</a:t>
            </a:r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de-LI" dirty="0">
              <a:solidFill>
                <a:schemeClr val="accent3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LI" dirty="0">
                <a:solidFill>
                  <a:schemeClr val="accent3"/>
                </a:solidFill>
              </a:rPr>
              <a:t>Keine hohen Anforderungen der Methodenkenntnisse der Teilnehmer </a:t>
            </a:r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de-LI" dirty="0">
              <a:solidFill>
                <a:schemeClr val="accent3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LI" dirty="0">
                <a:solidFill>
                  <a:schemeClr val="accent3"/>
                </a:solidFill>
              </a:rPr>
              <a:t>Geringer Aufwand für Vorbereitung &amp; Durchführung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LI" dirty="0">
              <a:solidFill>
                <a:srgbClr val="C00000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LI" dirty="0">
                <a:solidFill>
                  <a:srgbClr val="C00000"/>
                </a:solidFill>
              </a:rPr>
              <a:t>Durch grosse Menge &amp; Unstrukturiertheit  der Ideen folgt aufwändige Nachbearbeitung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LI" dirty="0">
              <a:solidFill>
                <a:srgbClr val="C00000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LI" dirty="0">
                <a:solidFill>
                  <a:srgbClr val="C00000"/>
                </a:solidFill>
              </a:rPr>
              <a:t>Nonverbale Kritik während Durchführung kann Kreativität beeinflussen</a:t>
            </a:r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de-LI" dirty="0">
              <a:solidFill>
                <a:srgbClr val="C00000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LI" dirty="0">
                <a:solidFill>
                  <a:srgbClr val="C00000"/>
                </a:solidFill>
              </a:rPr>
              <a:t>Sehr grosse Gefahr der Abschweifung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LI" dirty="0">
              <a:solidFill>
                <a:schemeClr val="tx2"/>
              </a:solidFill>
            </a:endParaRPr>
          </a:p>
          <a:p>
            <a:pPr marL="228600" lvl="1">
              <a:lnSpc>
                <a:spcPct val="90000"/>
              </a:lnSpc>
              <a:spcAft>
                <a:spcPts val="600"/>
              </a:spcAft>
            </a:pP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 descr="Waage der Justitia Silhouette">
            <a:extLst>
              <a:ext uri="{FF2B5EF4-FFF2-40B4-BE49-F238E27FC236}">
                <a16:creationId xmlns:a16="http://schemas.microsoft.com/office/drawing/2014/main" id="{DEEB7E15-0F67-A6AD-0663-8DB07BE15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0137" y="1643858"/>
            <a:ext cx="2633130" cy="263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927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A070272-4A1E-0F85-A700-17F249CA1137}"/>
              </a:ext>
            </a:extLst>
          </p:cNvPr>
          <p:cNvSpPr txBox="1"/>
          <p:nvPr/>
        </p:nvSpPr>
        <p:spPr>
          <a:xfrm>
            <a:off x="817914" y="210888"/>
            <a:ext cx="4715899" cy="11072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de-DE" sz="3600" u="sng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Hinweise und Tipps aus der Praxis</a:t>
            </a:r>
            <a:endParaRPr lang="de-LI" sz="3600" u="sng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8224119-E2BC-1A3A-039B-A3843075B754}"/>
              </a:ext>
            </a:extLst>
          </p:cNvPr>
          <p:cNvSpPr txBox="1"/>
          <p:nvPr/>
        </p:nvSpPr>
        <p:spPr>
          <a:xfrm>
            <a:off x="67732" y="1528986"/>
            <a:ext cx="6510868" cy="426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LI" dirty="0">
                <a:solidFill>
                  <a:schemeClr val="tx2"/>
                </a:solidFill>
              </a:rPr>
              <a:t>Moderation </a:t>
            </a:r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de-LI" dirty="0">
              <a:solidFill>
                <a:schemeClr val="tx2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LI" dirty="0">
                <a:solidFill>
                  <a:schemeClr val="tx2"/>
                </a:solidFill>
              </a:rPr>
              <a:t>Brainstorming soll in ungezwungener und ungestörter Atmosphäre geschehen</a:t>
            </a:r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de-LI" dirty="0">
              <a:solidFill>
                <a:schemeClr val="tx2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LI" dirty="0">
                <a:solidFill>
                  <a:schemeClr val="tx2"/>
                </a:solidFill>
              </a:rPr>
              <a:t>Genügend Hilfsmittel bereitstellen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LI" dirty="0">
              <a:solidFill>
                <a:schemeClr val="tx2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LI" dirty="0">
                <a:solidFill>
                  <a:schemeClr val="tx2"/>
                </a:solidFill>
              </a:rPr>
              <a:t>Sitzungen nicht zu früh am Morgen oder direkt nach Mittag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LI" dirty="0">
              <a:solidFill>
                <a:schemeClr val="tx2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LI" dirty="0">
                <a:solidFill>
                  <a:schemeClr val="tx2"/>
                </a:solidFill>
              </a:rPr>
              <a:t>Dokumentation soll durch Person erledigt werden, welche nicht in kreativen Prozess involviert ist</a:t>
            </a:r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de-LI" dirty="0">
              <a:solidFill>
                <a:schemeClr val="tx2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LI" dirty="0">
                <a:solidFill>
                  <a:schemeClr val="tx2"/>
                </a:solidFill>
              </a:rPr>
              <a:t>Klare Regeln festlegen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LI" dirty="0">
              <a:solidFill>
                <a:schemeClr val="tx2"/>
              </a:solidFill>
            </a:endParaRPr>
          </a:p>
          <a:p>
            <a:pPr marL="228600" lvl="1">
              <a:lnSpc>
                <a:spcPct val="90000"/>
              </a:lnSpc>
              <a:spcAft>
                <a:spcPts val="600"/>
              </a:spcAft>
            </a:pP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 descr="Glühbirne und Zahnrad Silhouette">
            <a:extLst>
              <a:ext uri="{FF2B5EF4-FFF2-40B4-BE49-F238E27FC236}">
                <a16:creationId xmlns:a16="http://schemas.microsoft.com/office/drawing/2014/main" id="{3DD58944-B727-58B2-559E-89220890D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6531" y="2314732"/>
            <a:ext cx="1771335" cy="1771335"/>
          </a:xfrm>
          <a:prstGeom prst="rect">
            <a:avLst/>
          </a:prstGeom>
        </p:spPr>
      </p:pic>
      <p:pic>
        <p:nvPicPr>
          <p:cNvPr id="8" name="Grafik 7" descr="Zwinkernde Gesichtskontur mit einfarbiger Füllung">
            <a:extLst>
              <a:ext uri="{FF2B5EF4-FFF2-40B4-BE49-F238E27FC236}">
                <a16:creationId xmlns:a16="http://schemas.microsoft.com/office/drawing/2014/main" id="{C7C131BE-A79F-DF69-2038-B11220E85D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77866" y="2480734"/>
            <a:ext cx="1446058" cy="144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430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A070272-4A1E-0F85-A700-17F249CA1137}"/>
              </a:ext>
            </a:extLst>
          </p:cNvPr>
          <p:cNvSpPr txBox="1"/>
          <p:nvPr/>
        </p:nvSpPr>
        <p:spPr>
          <a:xfrm>
            <a:off x="4466183" y="4604"/>
            <a:ext cx="4224833" cy="8017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de-DE" sz="3600" u="sng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Quellen</a:t>
            </a:r>
            <a:endParaRPr lang="de-LI" sz="3600" u="sng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8224119-E2BC-1A3A-039B-A3843075B754}"/>
              </a:ext>
            </a:extLst>
          </p:cNvPr>
          <p:cNvSpPr txBox="1"/>
          <p:nvPr/>
        </p:nvSpPr>
        <p:spPr>
          <a:xfrm>
            <a:off x="1202266" y="1066800"/>
            <a:ext cx="6117167" cy="426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857250" lvl="1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de-LI" dirty="0">
                <a:solidFill>
                  <a:schemeClr val="tx2"/>
                </a:solidFill>
                <a:hlinkClick r:id="rId2"/>
              </a:rPr>
              <a:t>https://de.wikipedia.org/wiki/Brainstorming</a:t>
            </a:r>
            <a:endParaRPr lang="de-LI" dirty="0">
              <a:solidFill>
                <a:schemeClr val="tx2"/>
              </a:solidFill>
            </a:endParaRPr>
          </a:p>
          <a:p>
            <a:pPr marL="857250" lvl="1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de-LI" dirty="0">
                <a:hlinkClick r:id="rId3"/>
              </a:rPr>
              <a:t>Organisationshandbuch - Brainstorming (orghandbuch.de)</a:t>
            </a:r>
            <a:endParaRPr lang="de-LI" dirty="0"/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de-LI" dirty="0">
              <a:solidFill>
                <a:schemeClr val="tx2"/>
              </a:solidFill>
            </a:endParaRPr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r>
              <a:rPr lang="de-LI" dirty="0">
                <a:solidFill>
                  <a:schemeClr val="tx2"/>
                </a:solidFill>
              </a:rPr>
              <a:t>Bilder:</a:t>
            </a:r>
          </a:p>
          <a:p>
            <a:pPr marL="857250" lvl="1" indent="-3429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de-LI" dirty="0">
                <a:solidFill>
                  <a:schemeClr val="tx2"/>
                </a:solidFill>
                <a:hlinkClick r:id="rId4"/>
              </a:rPr>
              <a:t>https://www.imagethink.net/the-four-rules-of-brainstorming/</a:t>
            </a:r>
            <a:endParaRPr lang="de-LI" dirty="0">
              <a:solidFill>
                <a:schemeClr val="tx2"/>
              </a:solidFill>
            </a:endParaRPr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de-LI" dirty="0">
              <a:solidFill>
                <a:schemeClr val="tx2"/>
              </a:solidFill>
            </a:endParaRPr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01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A070272-4A1E-0F85-A700-17F249CA1137}"/>
              </a:ext>
            </a:extLst>
          </p:cNvPr>
          <p:cNvSpPr txBox="1"/>
          <p:nvPr/>
        </p:nvSpPr>
        <p:spPr>
          <a:xfrm>
            <a:off x="4466183" y="4604"/>
            <a:ext cx="4224833" cy="8017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de-DE" sz="3600" u="sng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Ende</a:t>
            </a:r>
            <a:endParaRPr lang="de-LI" sz="3600" u="sng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8224119-E2BC-1A3A-039B-A3843075B754}"/>
              </a:ext>
            </a:extLst>
          </p:cNvPr>
          <p:cNvSpPr txBox="1"/>
          <p:nvPr/>
        </p:nvSpPr>
        <p:spPr>
          <a:xfrm>
            <a:off x="3520015" y="1176867"/>
            <a:ext cx="6117167" cy="426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514350" lvl="1">
              <a:lnSpc>
                <a:spcPct val="90000"/>
              </a:lnSpc>
              <a:spcAft>
                <a:spcPts val="600"/>
              </a:spcAft>
            </a:pPr>
            <a:r>
              <a:rPr lang="de-LI" sz="4000" dirty="0">
                <a:solidFill>
                  <a:schemeClr val="tx2"/>
                </a:solidFill>
              </a:rPr>
              <a:t>Vielen Dank für eure Aufmerksamkeit!</a:t>
            </a:r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de-LI" sz="4000" dirty="0">
              <a:solidFill>
                <a:schemeClr val="tx2"/>
              </a:solidFill>
            </a:endParaRPr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r>
              <a:rPr lang="de-LI" sz="4000" dirty="0">
                <a:solidFill>
                  <a:schemeClr val="tx2"/>
                </a:solidFill>
              </a:rPr>
              <a:t>Habt Ihr noch Fragen?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 descr="Grinsende Gesichtskontur mit einfarbiger Füllung">
            <a:extLst>
              <a:ext uri="{FF2B5EF4-FFF2-40B4-BE49-F238E27FC236}">
                <a16:creationId xmlns:a16="http://schemas.microsoft.com/office/drawing/2014/main" id="{AA428A97-9BCE-E9A7-DBF0-A19AE54D6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8063" y="3920064"/>
            <a:ext cx="1761069" cy="176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621720"/>
      </p:ext>
    </p:extLst>
  </p:cSld>
  <p:clrMapOvr>
    <a:masterClrMapping/>
  </p:clrMapOvr>
</p:sld>
</file>

<file path=ppt/theme/theme1.xml><?xml version="1.0" encoding="utf-8"?>
<a:theme xmlns:a="http://schemas.openxmlformats.org/drawingml/2006/main" name="AfterhoursVTI">
  <a:themeElements>
    <a:clrScheme name="AnalogousFromDarkSeedLeftStep">
      <a:dk1>
        <a:srgbClr val="000000"/>
      </a:dk1>
      <a:lt1>
        <a:srgbClr val="FFFFFF"/>
      </a:lt1>
      <a:dk2>
        <a:srgbClr val="1E2E35"/>
      </a:dk2>
      <a:lt2>
        <a:srgbClr val="E2E8E2"/>
      </a:lt2>
      <a:accent1>
        <a:srgbClr val="CC41CF"/>
      </a:accent1>
      <a:accent2>
        <a:srgbClr val="7E2FBD"/>
      </a:accent2>
      <a:accent3>
        <a:srgbClr val="5541CF"/>
      </a:accent3>
      <a:accent4>
        <a:srgbClr val="2F56BD"/>
      </a:accent4>
      <a:accent5>
        <a:srgbClr val="41A3CF"/>
      </a:accent5>
      <a:accent6>
        <a:srgbClr val="2CB4A5"/>
      </a:accent6>
      <a:hlink>
        <a:srgbClr val="3F82BF"/>
      </a:hlink>
      <a:folHlink>
        <a:srgbClr val="7F7F7F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hoursVTI" id="{90A150B1-9C08-42C7-B4E0-C1D732064FA1}" vid="{A6104589-8A83-4A64-B7F1-AAF946A4051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382</Words>
  <Application>Microsoft Office PowerPoint</Application>
  <PresentationFormat>Breitbild</PresentationFormat>
  <Paragraphs>90</Paragraphs>
  <Slides>9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9</vt:i4>
      </vt:variant>
    </vt:vector>
  </HeadingPairs>
  <TitlesOfParts>
    <vt:vector size="16" baseType="lpstr">
      <vt:lpstr>Aptos</vt:lpstr>
      <vt:lpstr>Aptos Display</vt:lpstr>
      <vt:lpstr>Arial</vt:lpstr>
      <vt:lpstr>Consolas</vt:lpstr>
      <vt:lpstr>Franklin Gothic Heavy</vt:lpstr>
      <vt:lpstr>AfterhoursVTI</vt:lpstr>
      <vt:lpstr>Office</vt:lpstr>
      <vt:lpstr>Brainstorming</vt:lpstr>
      <vt:lpstr>Inhaltsverzeichnis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Brainstorming</dc:title>
  <dc:creator>SchustereitdelaRosa Dominick GBS-INA1b_2023</dc:creator>
  <cp:lastModifiedBy>SchustereitdelaRosa Dominick GBS-INA1b_2023</cp:lastModifiedBy>
  <cp:revision>18</cp:revision>
  <dcterms:created xsi:type="dcterms:W3CDTF">2024-05-01T15:27:24Z</dcterms:created>
  <dcterms:modified xsi:type="dcterms:W3CDTF">2024-05-06T08:37:20Z</dcterms:modified>
</cp:coreProperties>
</file>