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12" name="Textebene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21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30" name="Textebene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9" name="Textebene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el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8" name="Textebene 1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9" name="Textplatzhalt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el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Titeltext</a:t>
            </a:r>
          </a:p>
        </p:txBody>
      </p:sp>
      <p:sp>
        <p:nvSpPr>
          <p:cNvPr id="73" name="Textebene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4" name="Textplatzhalter 3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el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Titeltext</a:t>
            </a:r>
          </a:p>
        </p:txBody>
      </p:sp>
      <p:sp>
        <p:nvSpPr>
          <p:cNvPr id="83" name="Bildplatzhalter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Textebene 1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Textebene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background.jpg" descr="backgroun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3784" y="-15875"/>
            <a:ext cx="8945816" cy="4682576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Rechteck"/>
          <p:cNvSpPr/>
          <p:nvPr/>
        </p:nvSpPr>
        <p:spPr>
          <a:xfrm>
            <a:off x="1778000" y="5448299"/>
            <a:ext cx="9037385" cy="1416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6" name="Willkommen"/>
          <p:cNvSpPr txBox="1"/>
          <p:nvPr/>
        </p:nvSpPr>
        <p:spPr>
          <a:xfrm>
            <a:off x="2169282" y="5977329"/>
            <a:ext cx="136289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Willkommen</a:t>
            </a:r>
          </a:p>
        </p:txBody>
      </p:sp>
      <p:sp>
        <p:nvSpPr>
          <p:cNvPr id="97" name="Allgold…"/>
          <p:cNvSpPr/>
          <p:nvPr/>
        </p:nvSpPr>
        <p:spPr>
          <a:xfrm>
            <a:off x="2086917" y="778916"/>
            <a:ext cx="1527623" cy="922884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3500">
                <a:solidFill>
                  <a:schemeClr val="accent4"/>
                </a:solidFill>
              </a:defRPr>
            </a:pPr>
            <a:r>
              <a:t>Allgold</a:t>
            </a:r>
          </a:p>
          <a:p>
            <a:pPr>
              <a:defRPr sz="1300">
                <a:solidFill>
                  <a:srgbClr val="FFFFFF"/>
                </a:solidFill>
              </a:defRPr>
            </a:pPr>
            <a:r>
              <a:t>Premium Molkerei</a:t>
            </a:r>
          </a:p>
        </p:txBody>
      </p:sp>
      <p:sp>
        <p:nvSpPr>
          <p:cNvPr id="98" name="Titel 1"/>
          <p:cNvSpPr txBox="1"/>
          <p:nvPr>
            <p:ph type="ctrTitle"/>
          </p:nvPr>
        </p:nvSpPr>
        <p:spPr>
          <a:xfrm>
            <a:off x="1825630" y="4688310"/>
            <a:ext cx="1540322" cy="558749"/>
          </a:xfrm>
          <a:prstGeom prst="rect">
            <a:avLst/>
          </a:prstGeom>
        </p:spPr>
        <p:txBody>
          <a:bodyPr/>
          <a:lstStyle>
            <a:lvl1pPr defTabSz="768095">
              <a:defRPr sz="1679">
                <a:solidFill>
                  <a:srgbClr val="FFFFFF"/>
                </a:solidFill>
              </a:defRPr>
            </a:lvl1pPr>
          </a:lstStyle>
          <a:p>
            <a:pPr/>
            <a:r>
              <a:t>Produktkatalog</a:t>
            </a:r>
          </a:p>
        </p:txBody>
      </p:sp>
      <p:grpSp>
        <p:nvGrpSpPr>
          <p:cNvPr id="103" name="Gruppieren"/>
          <p:cNvGrpSpPr/>
          <p:nvPr/>
        </p:nvGrpSpPr>
        <p:grpSpPr>
          <a:xfrm>
            <a:off x="3337463" y="4688310"/>
            <a:ext cx="7382646" cy="558749"/>
            <a:chOff x="0" y="0"/>
            <a:chExt cx="7382644" cy="558747"/>
          </a:xfrm>
        </p:grpSpPr>
        <p:sp>
          <p:nvSpPr>
            <p:cNvPr id="99" name="Titel 1"/>
            <p:cNvSpPr txBox="1"/>
            <p:nvPr/>
          </p:nvSpPr>
          <p:spPr>
            <a:xfrm>
              <a:off x="0" y="0"/>
              <a:ext cx="1393825" cy="5587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normAutofit fontScale="100000" lnSpcReduction="0"/>
            </a:bodyPr>
            <a:lstStyle>
              <a:lvl1pPr algn="ctr">
                <a:lnSpc>
                  <a:spcPct val="90000"/>
                </a:lnSpc>
                <a:defRPr sz="1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pPr/>
              <a:r>
                <a:t>Umsatzzahlen</a:t>
              </a:r>
            </a:p>
          </p:txBody>
        </p:sp>
        <p:sp>
          <p:nvSpPr>
            <p:cNvPr id="100" name="Titel 1"/>
            <p:cNvSpPr txBox="1"/>
            <p:nvPr/>
          </p:nvSpPr>
          <p:spPr>
            <a:xfrm>
              <a:off x="3286887" y="0"/>
              <a:ext cx="2014721" cy="5587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normAutofit fontScale="100000" lnSpcReduction="0"/>
            </a:bodyPr>
            <a:lstStyle>
              <a:lvl1pPr algn="ctr">
                <a:lnSpc>
                  <a:spcPct val="90000"/>
                </a:lnSpc>
                <a:defRPr sz="1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pPr/>
              <a:r>
                <a:t>Fehlende Produkte</a:t>
              </a:r>
            </a:p>
          </p:txBody>
        </p:sp>
        <p:sp>
          <p:nvSpPr>
            <p:cNvPr id="101" name="Titel 1"/>
            <p:cNvSpPr txBox="1"/>
            <p:nvPr/>
          </p:nvSpPr>
          <p:spPr>
            <a:xfrm>
              <a:off x="1460140" y="0"/>
              <a:ext cx="1760432" cy="5587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normAutofit fontScale="100000" lnSpcReduction="0"/>
            </a:bodyPr>
            <a:lstStyle>
              <a:lvl1pPr algn="ctr">
                <a:lnSpc>
                  <a:spcPct val="90000"/>
                </a:lnSpc>
                <a:defRPr sz="1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pPr/>
              <a:r>
                <a:t>Einkäufe erfassen</a:t>
              </a:r>
            </a:p>
          </p:txBody>
        </p:sp>
        <p:sp>
          <p:nvSpPr>
            <p:cNvPr id="102" name="Titel 1"/>
            <p:cNvSpPr txBox="1"/>
            <p:nvPr/>
          </p:nvSpPr>
          <p:spPr>
            <a:xfrm>
              <a:off x="5367924" y="0"/>
              <a:ext cx="2014721" cy="5587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normAutofit fontScale="100000" lnSpcReduction="0"/>
            </a:bodyPr>
            <a:lstStyle>
              <a:lvl1pPr algn="ctr">
                <a:lnSpc>
                  <a:spcPct val="90000"/>
                </a:lnSpc>
                <a:defRPr sz="1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pPr/>
              <a:r>
                <a:t>Auslieferung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background.jpg" descr="backgroun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3784" y="-15875"/>
            <a:ext cx="8945816" cy="4682576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Rechteck"/>
          <p:cNvSpPr/>
          <p:nvPr/>
        </p:nvSpPr>
        <p:spPr>
          <a:xfrm>
            <a:off x="1778000" y="5448300"/>
            <a:ext cx="9037385" cy="141619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7" name="ProduktID"/>
          <p:cNvSpPr txBox="1"/>
          <p:nvPr/>
        </p:nvSpPr>
        <p:spPr>
          <a:xfrm>
            <a:off x="2132781" y="6091629"/>
            <a:ext cx="92499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/>
            </a:lvl1pPr>
          </a:lstStyle>
          <a:p>
            <a:pPr/>
            <a:r>
              <a:t>ProduktID</a:t>
            </a:r>
          </a:p>
        </p:txBody>
      </p:sp>
      <p:sp>
        <p:nvSpPr>
          <p:cNvPr id="108" name="Allgold…"/>
          <p:cNvSpPr/>
          <p:nvPr/>
        </p:nvSpPr>
        <p:spPr>
          <a:xfrm>
            <a:off x="2086917" y="778916"/>
            <a:ext cx="1527623" cy="922884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3500">
                <a:solidFill>
                  <a:schemeClr val="accent4"/>
                </a:solidFill>
              </a:defRPr>
            </a:pPr>
            <a:r>
              <a:t>Allgold</a:t>
            </a:r>
          </a:p>
          <a:p>
            <a:pPr>
              <a:defRPr sz="1300">
                <a:solidFill>
                  <a:srgbClr val="FFFFFF"/>
                </a:solidFill>
              </a:defRPr>
            </a:pPr>
            <a:r>
              <a:t>Premium Molkerei</a:t>
            </a:r>
          </a:p>
        </p:txBody>
      </p:sp>
      <p:sp>
        <p:nvSpPr>
          <p:cNvPr id="109" name="Name"/>
          <p:cNvSpPr txBox="1"/>
          <p:nvPr/>
        </p:nvSpPr>
        <p:spPr>
          <a:xfrm>
            <a:off x="3123381" y="6091629"/>
            <a:ext cx="57251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/>
            </a:lvl1pPr>
          </a:lstStyle>
          <a:p>
            <a:pPr/>
            <a:r>
              <a:t>Name</a:t>
            </a:r>
          </a:p>
        </p:txBody>
      </p:sp>
      <p:sp>
        <p:nvSpPr>
          <p:cNvPr id="110" name="Preis"/>
          <p:cNvSpPr txBox="1"/>
          <p:nvPr/>
        </p:nvSpPr>
        <p:spPr>
          <a:xfrm>
            <a:off x="4101603" y="6136079"/>
            <a:ext cx="51625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/>
            </a:lvl1pPr>
          </a:lstStyle>
          <a:p>
            <a:pPr/>
            <a:r>
              <a:t>Preis</a:t>
            </a:r>
          </a:p>
        </p:txBody>
      </p:sp>
      <p:sp>
        <p:nvSpPr>
          <p:cNvPr id="111" name="Menge"/>
          <p:cNvSpPr txBox="1"/>
          <p:nvPr/>
        </p:nvSpPr>
        <p:spPr>
          <a:xfrm>
            <a:off x="4701529" y="6136079"/>
            <a:ext cx="635197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/>
            </a:lvl1pPr>
          </a:lstStyle>
          <a:p>
            <a:pPr/>
            <a:r>
              <a:t>Menge</a:t>
            </a:r>
          </a:p>
        </p:txBody>
      </p:sp>
      <p:sp>
        <p:nvSpPr>
          <p:cNvPr id="112" name="Vollmilch"/>
          <p:cNvSpPr txBox="1"/>
          <p:nvPr/>
        </p:nvSpPr>
        <p:spPr>
          <a:xfrm>
            <a:off x="3107257" y="6472629"/>
            <a:ext cx="833312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Vollmilch</a:t>
            </a:r>
          </a:p>
        </p:txBody>
      </p:sp>
      <p:sp>
        <p:nvSpPr>
          <p:cNvPr id="113" name="1L"/>
          <p:cNvSpPr txBox="1"/>
          <p:nvPr/>
        </p:nvSpPr>
        <p:spPr>
          <a:xfrm>
            <a:off x="4671826" y="6517079"/>
            <a:ext cx="28741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1L</a:t>
            </a:r>
          </a:p>
        </p:txBody>
      </p:sp>
      <p:sp>
        <p:nvSpPr>
          <p:cNvPr id="114" name="1,99"/>
          <p:cNvSpPr txBox="1"/>
          <p:nvPr/>
        </p:nvSpPr>
        <p:spPr>
          <a:xfrm>
            <a:off x="4074715" y="6517079"/>
            <a:ext cx="449149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1,99</a:t>
            </a:r>
          </a:p>
        </p:txBody>
      </p:sp>
      <p:sp>
        <p:nvSpPr>
          <p:cNvPr id="115" name="1"/>
          <p:cNvSpPr txBox="1"/>
          <p:nvPr/>
        </p:nvSpPr>
        <p:spPr>
          <a:xfrm>
            <a:off x="2178620" y="6472629"/>
            <a:ext cx="197381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1</a:t>
            </a:r>
          </a:p>
        </p:txBody>
      </p:sp>
      <p:sp>
        <p:nvSpPr>
          <p:cNvPr id="116" name="Titel 1"/>
          <p:cNvSpPr txBox="1"/>
          <p:nvPr>
            <p:ph type="ctrTitle"/>
          </p:nvPr>
        </p:nvSpPr>
        <p:spPr>
          <a:xfrm>
            <a:off x="1825630" y="4688310"/>
            <a:ext cx="1540322" cy="558749"/>
          </a:xfrm>
          <a:prstGeom prst="rect">
            <a:avLst/>
          </a:prstGeom>
        </p:spPr>
        <p:txBody>
          <a:bodyPr/>
          <a:lstStyle>
            <a:lvl1pPr defTabSz="768095">
              <a:defRPr sz="1679">
                <a:solidFill>
                  <a:srgbClr val="FFFFFF"/>
                </a:solidFill>
              </a:defRPr>
            </a:lvl1pPr>
          </a:lstStyle>
          <a:p>
            <a:pPr/>
            <a:r>
              <a:t>Produktkatalog</a:t>
            </a:r>
          </a:p>
        </p:txBody>
      </p:sp>
      <p:grpSp>
        <p:nvGrpSpPr>
          <p:cNvPr id="121" name="Gruppieren"/>
          <p:cNvGrpSpPr/>
          <p:nvPr/>
        </p:nvGrpSpPr>
        <p:grpSpPr>
          <a:xfrm>
            <a:off x="3337463" y="4688310"/>
            <a:ext cx="7382646" cy="558749"/>
            <a:chOff x="0" y="0"/>
            <a:chExt cx="7382644" cy="558747"/>
          </a:xfrm>
        </p:grpSpPr>
        <p:sp>
          <p:nvSpPr>
            <p:cNvPr id="117" name="Titel 1"/>
            <p:cNvSpPr txBox="1"/>
            <p:nvPr/>
          </p:nvSpPr>
          <p:spPr>
            <a:xfrm>
              <a:off x="0" y="0"/>
              <a:ext cx="1393825" cy="5587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normAutofit fontScale="100000" lnSpcReduction="0"/>
            </a:bodyPr>
            <a:lstStyle>
              <a:lvl1pPr algn="ctr">
                <a:lnSpc>
                  <a:spcPct val="90000"/>
                </a:lnSpc>
                <a:defRPr sz="1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pPr/>
              <a:r>
                <a:t>Umsatzzahlen</a:t>
              </a:r>
            </a:p>
          </p:txBody>
        </p:sp>
        <p:sp>
          <p:nvSpPr>
            <p:cNvPr id="118" name="Titel 1"/>
            <p:cNvSpPr txBox="1"/>
            <p:nvPr/>
          </p:nvSpPr>
          <p:spPr>
            <a:xfrm>
              <a:off x="3286887" y="0"/>
              <a:ext cx="2014721" cy="5587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normAutofit fontScale="100000" lnSpcReduction="0"/>
            </a:bodyPr>
            <a:lstStyle>
              <a:lvl1pPr algn="ctr">
                <a:lnSpc>
                  <a:spcPct val="90000"/>
                </a:lnSpc>
                <a:defRPr sz="1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pPr/>
              <a:r>
                <a:t>Fehlende Produkte</a:t>
              </a:r>
            </a:p>
          </p:txBody>
        </p:sp>
        <p:sp>
          <p:nvSpPr>
            <p:cNvPr id="119" name="Titel 1"/>
            <p:cNvSpPr txBox="1"/>
            <p:nvPr/>
          </p:nvSpPr>
          <p:spPr>
            <a:xfrm>
              <a:off x="1460140" y="0"/>
              <a:ext cx="1760432" cy="5587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normAutofit fontScale="100000" lnSpcReduction="0"/>
            </a:bodyPr>
            <a:lstStyle>
              <a:lvl1pPr algn="ctr">
                <a:lnSpc>
                  <a:spcPct val="90000"/>
                </a:lnSpc>
                <a:defRPr sz="1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pPr/>
              <a:r>
                <a:t>Einkäufe erfassen</a:t>
              </a:r>
            </a:p>
          </p:txBody>
        </p:sp>
        <p:sp>
          <p:nvSpPr>
            <p:cNvPr id="120" name="Titel 1"/>
            <p:cNvSpPr txBox="1"/>
            <p:nvPr/>
          </p:nvSpPr>
          <p:spPr>
            <a:xfrm>
              <a:off x="5367924" y="0"/>
              <a:ext cx="2014721" cy="5587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normAutofit fontScale="100000" lnSpcReduction="0"/>
            </a:bodyPr>
            <a:lstStyle>
              <a:lvl1pPr algn="ctr">
                <a:lnSpc>
                  <a:spcPct val="90000"/>
                </a:lnSpc>
                <a:defRPr sz="1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pPr/>
              <a:r>
                <a:t>Auslieferung</a:t>
              </a:r>
            </a:p>
          </p:txBody>
        </p:sp>
      </p:grpSp>
      <p:sp>
        <p:nvSpPr>
          <p:cNvPr id="122" name="Titel 1"/>
          <p:cNvSpPr txBox="1"/>
          <p:nvPr/>
        </p:nvSpPr>
        <p:spPr>
          <a:xfrm>
            <a:off x="1952630" y="5446521"/>
            <a:ext cx="1540322" cy="55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algn="ctr" defTabSz="768095">
              <a:lnSpc>
                <a:spcPct val="90000"/>
              </a:lnSpc>
              <a:defRPr sz="1679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Produktkatalog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background.jpg" descr="backgroun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3784" y="-15875"/>
            <a:ext cx="8945816" cy="4682576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Rechteck"/>
          <p:cNvSpPr/>
          <p:nvPr/>
        </p:nvSpPr>
        <p:spPr>
          <a:xfrm>
            <a:off x="1778000" y="5448300"/>
            <a:ext cx="9037385" cy="141619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6" name="Umsatz pro Verkaufsstelle:"/>
          <p:cNvSpPr txBox="1"/>
          <p:nvPr/>
        </p:nvSpPr>
        <p:spPr>
          <a:xfrm>
            <a:off x="2081981" y="5755079"/>
            <a:ext cx="2334801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/>
            </a:lvl1pPr>
          </a:lstStyle>
          <a:p>
            <a:pPr/>
            <a:r>
              <a:t>Umsatz pro Verkaufsstelle:</a:t>
            </a:r>
          </a:p>
        </p:txBody>
      </p:sp>
      <p:sp>
        <p:nvSpPr>
          <p:cNvPr id="127" name="Allgold…"/>
          <p:cNvSpPr/>
          <p:nvPr/>
        </p:nvSpPr>
        <p:spPr>
          <a:xfrm>
            <a:off x="2086917" y="778916"/>
            <a:ext cx="1527623" cy="922884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3500">
                <a:solidFill>
                  <a:schemeClr val="accent4"/>
                </a:solidFill>
              </a:defRPr>
            </a:pPr>
            <a:r>
              <a:t>Allgold</a:t>
            </a:r>
          </a:p>
          <a:p>
            <a:pPr>
              <a:defRPr sz="1300">
                <a:solidFill>
                  <a:srgbClr val="FFFFFF"/>
                </a:solidFill>
              </a:defRPr>
            </a:pPr>
            <a:r>
              <a:t>Premium Molkerei</a:t>
            </a:r>
          </a:p>
        </p:txBody>
      </p:sp>
      <p:sp>
        <p:nvSpPr>
          <p:cNvPr id="128" name="VerkaufsstellenID"/>
          <p:cNvSpPr/>
          <p:nvPr/>
        </p:nvSpPr>
        <p:spPr>
          <a:xfrm>
            <a:off x="2101428" y="6121400"/>
            <a:ext cx="2002021" cy="28194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200">
                <a:solidFill>
                  <a:srgbClr val="A7A7A7"/>
                </a:solidFill>
              </a:defRPr>
            </a:lvl1pPr>
          </a:lstStyle>
          <a:p>
            <a:pPr/>
            <a:r>
              <a:t>VerkaufsstellenID</a:t>
            </a:r>
          </a:p>
        </p:txBody>
      </p:sp>
      <p:sp>
        <p:nvSpPr>
          <p:cNvPr id="129" name="Abrufen"/>
          <p:cNvSpPr/>
          <p:nvPr/>
        </p:nvSpPr>
        <p:spPr>
          <a:xfrm>
            <a:off x="4178689" y="6121400"/>
            <a:ext cx="646312" cy="281940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Abrufen</a:t>
            </a:r>
          </a:p>
        </p:txBody>
      </p:sp>
      <p:sp>
        <p:nvSpPr>
          <p:cNvPr id="130" name="Titel 1"/>
          <p:cNvSpPr txBox="1"/>
          <p:nvPr>
            <p:ph type="ctrTitle"/>
          </p:nvPr>
        </p:nvSpPr>
        <p:spPr>
          <a:xfrm>
            <a:off x="1825630" y="4688310"/>
            <a:ext cx="1540322" cy="558749"/>
          </a:xfrm>
          <a:prstGeom prst="rect">
            <a:avLst/>
          </a:prstGeom>
        </p:spPr>
        <p:txBody>
          <a:bodyPr/>
          <a:lstStyle>
            <a:lvl1pPr defTabSz="768095">
              <a:defRPr sz="1679">
                <a:solidFill>
                  <a:srgbClr val="FFFFFF"/>
                </a:solidFill>
              </a:defRPr>
            </a:lvl1pPr>
          </a:lstStyle>
          <a:p>
            <a:pPr/>
            <a:r>
              <a:t>Produktkatalog</a:t>
            </a:r>
          </a:p>
        </p:txBody>
      </p:sp>
      <p:grpSp>
        <p:nvGrpSpPr>
          <p:cNvPr id="135" name="Gruppieren"/>
          <p:cNvGrpSpPr/>
          <p:nvPr/>
        </p:nvGrpSpPr>
        <p:grpSpPr>
          <a:xfrm>
            <a:off x="3337463" y="4688310"/>
            <a:ext cx="7382646" cy="558749"/>
            <a:chOff x="0" y="0"/>
            <a:chExt cx="7382644" cy="558747"/>
          </a:xfrm>
        </p:grpSpPr>
        <p:sp>
          <p:nvSpPr>
            <p:cNvPr id="131" name="Titel 1"/>
            <p:cNvSpPr txBox="1"/>
            <p:nvPr/>
          </p:nvSpPr>
          <p:spPr>
            <a:xfrm>
              <a:off x="0" y="0"/>
              <a:ext cx="1393825" cy="5587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normAutofit fontScale="100000" lnSpcReduction="0"/>
            </a:bodyPr>
            <a:lstStyle>
              <a:lvl1pPr algn="ctr">
                <a:lnSpc>
                  <a:spcPct val="90000"/>
                </a:lnSpc>
                <a:defRPr sz="1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pPr/>
              <a:r>
                <a:t>Umsatzzahlen</a:t>
              </a:r>
            </a:p>
          </p:txBody>
        </p:sp>
        <p:sp>
          <p:nvSpPr>
            <p:cNvPr id="132" name="Titel 1"/>
            <p:cNvSpPr txBox="1"/>
            <p:nvPr/>
          </p:nvSpPr>
          <p:spPr>
            <a:xfrm>
              <a:off x="3286887" y="0"/>
              <a:ext cx="2014721" cy="5587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normAutofit fontScale="100000" lnSpcReduction="0"/>
            </a:bodyPr>
            <a:lstStyle>
              <a:lvl1pPr algn="ctr">
                <a:lnSpc>
                  <a:spcPct val="90000"/>
                </a:lnSpc>
                <a:defRPr sz="1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pPr/>
              <a:r>
                <a:t>Fehlende Produkte</a:t>
              </a:r>
            </a:p>
          </p:txBody>
        </p:sp>
        <p:sp>
          <p:nvSpPr>
            <p:cNvPr id="133" name="Titel 1"/>
            <p:cNvSpPr txBox="1"/>
            <p:nvPr/>
          </p:nvSpPr>
          <p:spPr>
            <a:xfrm>
              <a:off x="1460140" y="0"/>
              <a:ext cx="1760432" cy="5587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normAutofit fontScale="100000" lnSpcReduction="0"/>
            </a:bodyPr>
            <a:lstStyle>
              <a:lvl1pPr algn="ctr">
                <a:lnSpc>
                  <a:spcPct val="90000"/>
                </a:lnSpc>
                <a:defRPr sz="1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pPr/>
              <a:r>
                <a:t>Einkäufe erfassen</a:t>
              </a:r>
            </a:p>
          </p:txBody>
        </p:sp>
        <p:sp>
          <p:nvSpPr>
            <p:cNvPr id="134" name="Titel 1"/>
            <p:cNvSpPr txBox="1"/>
            <p:nvPr/>
          </p:nvSpPr>
          <p:spPr>
            <a:xfrm>
              <a:off x="5367924" y="0"/>
              <a:ext cx="2014721" cy="5587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normAutofit fontScale="100000" lnSpcReduction="0"/>
            </a:bodyPr>
            <a:lstStyle>
              <a:lvl1pPr algn="ctr">
                <a:lnSpc>
                  <a:spcPct val="90000"/>
                </a:lnSpc>
                <a:defRPr sz="1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pPr/>
              <a:r>
                <a:t>Auslieferung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background.jpg" descr="backgroun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3784" y="-15875"/>
            <a:ext cx="8945816" cy="4682576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Rechteck"/>
          <p:cNvSpPr/>
          <p:nvPr/>
        </p:nvSpPr>
        <p:spPr>
          <a:xfrm>
            <a:off x="1778000" y="5448300"/>
            <a:ext cx="9037385" cy="141619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9" name="Einkäufe erfassen:"/>
          <p:cNvSpPr txBox="1"/>
          <p:nvPr/>
        </p:nvSpPr>
        <p:spPr>
          <a:xfrm>
            <a:off x="2081981" y="5755079"/>
            <a:ext cx="1646087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/>
            </a:lvl1pPr>
          </a:lstStyle>
          <a:p>
            <a:pPr/>
            <a:r>
              <a:t>Einkäufe erfassen:</a:t>
            </a:r>
          </a:p>
        </p:txBody>
      </p:sp>
      <p:sp>
        <p:nvSpPr>
          <p:cNvPr id="140" name="Allgold…"/>
          <p:cNvSpPr/>
          <p:nvPr/>
        </p:nvSpPr>
        <p:spPr>
          <a:xfrm>
            <a:off x="2086917" y="778916"/>
            <a:ext cx="1527623" cy="922884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3500">
                <a:solidFill>
                  <a:schemeClr val="accent4"/>
                </a:solidFill>
              </a:defRPr>
            </a:pPr>
            <a:r>
              <a:t>Allgold</a:t>
            </a:r>
          </a:p>
          <a:p>
            <a:pPr>
              <a:defRPr sz="1300">
                <a:solidFill>
                  <a:srgbClr val="FFFFFF"/>
                </a:solidFill>
              </a:defRPr>
            </a:pPr>
            <a:r>
              <a:t>Premium Molkerei</a:t>
            </a:r>
          </a:p>
        </p:txBody>
      </p:sp>
      <p:sp>
        <p:nvSpPr>
          <p:cNvPr id="141" name="VerkaufsstellenID"/>
          <p:cNvSpPr/>
          <p:nvPr/>
        </p:nvSpPr>
        <p:spPr>
          <a:xfrm>
            <a:off x="2101428" y="6121400"/>
            <a:ext cx="2002021" cy="28194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200">
                <a:solidFill>
                  <a:srgbClr val="A7A7A7"/>
                </a:solidFill>
              </a:defRPr>
            </a:lvl1pPr>
          </a:lstStyle>
          <a:p>
            <a:pPr/>
            <a:r>
              <a:t>VerkaufsstellenID</a:t>
            </a:r>
          </a:p>
        </p:txBody>
      </p:sp>
      <p:sp>
        <p:nvSpPr>
          <p:cNvPr id="142" name="Erfassen"/>
          <p:cNvSpPr/>
          <p:nvPr/>
        </p:nvSpPr>
        <p:spPr>
          <a:xfrm>
            <a:off x="4381889" y="6481370"/>
            <a:ext cx="646312" cy="281941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Erfassen</a:t>
            </a:r>
          </a:p>
        </p:txBody>
      </p:sp>
      <p:sp>
        <p:nvSpPr>
          <p:cNvPr id="143" name="ProduktID"/>
          <p:cNvSpPr/>
          <p:nvPr/>
        </p:nvSpPr>
        <p:spPr>
          <a:xfrm>
            <a:off x="2101428" y="6481370"/>
            <a:ext cx="2002021" cy="28194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200">
                <a:solidFill>
                  <a:srgbClr val="A7A7A7"/>
                </a:solidFill>
              </a:defRPr>
            </a:lvl1pPr>
          </a:lstStyle>
          <a:p>
            <a:pPr/>
            <a:r>
              <a:t>ProduktID</a:t>
            </a:r>
          </a:p>
        </p:txBody>
      </p:sp>
      <p:sp>
        <p:nvSpPr>
          <p:cNvPr id="144" name="Menge"/>
          <p:cNvSpPr/>
          <p:nvPr/>
        </p:nvSpPr>
        <p:spPr>
          <a:xfrm>
            <a:off x="4378308" y="6121400"/>
            <a:ext cx="2002022" cy="28194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200">
                <a:solidFill>
                  <a:srgbClr val="A7A7A7"/>
                </a:solidFill>
              </a:defRPr>
            </a:lvl1pPr>
          </a:lstStyle>
          <a:p>
            <a:pPr/>
            <a:r>
              <a:t>Menge</a:t>
            </a:r>
          </a:p>
        </p:txBody>
      </p:sp>
      <p:sp>
        <p:nvSpPr>
          <p:cNvPr id="145" name="Titel 1"/>
          <p:cNvSpPr txBox="1"/>
          <p:nvPr>
            <p:ph type="ctrTitle"/>
          </p:nvPr>
        </p:nvSpPr>
        <p:spPr>
          <a:xfrm>
            <a:off x="1825630" y="4688310"/>
            <a:ext cx="1540322" cy="558749"/>
          </a:xfrm>
          <a:prstGeom prst="rect">
            <a:avLst/>
          </a:prstGeom>
        </p:spPr>
        <p:txBody>
          <a:bodyPr/>
          <a:lstStyle>
            <a:lvl1pPr defTabSz="768095">
              <a:defRPr sz="1679">
                <a:solidFill>
                  <a:srgbClr val="FFFFFF"/>
                </a:solidFill>
              </a:defRPr>
            </a:lvl1pPr>
          </a:lstStyle>
          <a:p>
            <a:pPr/>
            <a:r>
              <a:t>Produktkatalog</a:t>
            </a:r>
          </a:p>
        </p:txBody>
      </p:sp>
      <p:grpSp>
        <p:nvGrpSpPr>
          <p:cNvPr id="150" name="Gruppieren"/>
          <p:cNvGrpSpPr/>
          <p:nvPr/>
        </p:nvGrpSpPr>
        <p:grpSpPr>
          <a:xfrm>
            <a:off x="3337463" y="4688310"/>
            <a:ext cx="7382646" cy="558749"/>
            <a:chOff x="0" y="0"/>
            <a:chExt cx="7382644" cy="558747"/>
          </a:xfrm>
        </p:grpSpPr>
        <p:sp>
          <p:nvSpPr>
            <p:cNvPr id="146" name="Titel 1"/>
            <p:cNvSpPr txBox="1"/>
            <p:nvPr/>
          </p:nvSpPr>
          <p:spPr>
            <a:xfrm>
              <a:off x="0" y="0"/>
              <a:ext cx="1393825" cy="5587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normAutofit fontScale="100000" lnSpcReduction="0"/>
            </a:bodyPr>
            <a:lstStyle>
              <a:lvl1pPr algn="ctr">
                <a:lnSpc>
                  <a:spcPct val="90000"/>
                </a:lnSpc>
                <a:defRPr sz="1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pPr/>
              <a:r>
                <a:t>Umsatzzahlen</a:t>
              </a:r>
            </a:p>
          </p:txBody>
        </p:sp>
        <p:sp>
          <p:nvSpPr>
            <p:cNvPr id="147" name="Titel 1"/>
            <p:cNvSpPr txBox="1"/>
            <p:nvPr/>
          </p:nvSpPr>
          <p:spPr>
            <a:xfrm>
              <a:off x="3286887" y="0"/>
              <a:ext cx="2014721" cy="5587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normAutofit fontScale="100000" lnSpcReduction="0"/>
            </a:bodyPr>
            <a:lstStyle>
              <a:lvl1pPr algn="ctr">
                <a:lnSpc>
                  <a:spcPct val="90000"/>
                </a:lnSpc>
                <a:defRPr sz="1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pPr/>
              <a:r>
                <a:t>Fehlende Produkte</a:t>
              </a:r>
            </a:p>
          </p:txBody>
        </p:sp>
        <p:sp>
          <p:nvSpPr>
            <p:cNvPr id="148" name="Titel 1"/>
            <p:cNvSpPr txBox="1"/>
            <p:nvPr/>
          </p:nvSpPr>
          <p:spPr>
            <a:xfrm>
              <a:off x="1460140" y="0"/>
              <a:ext cx="1760432" cy="5587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normAutofit fontScale="100000" lnSpcReduction="0"/>
            </a:bodyPr>
            <a:lstStyle>
              <a:lvl1pPr algn="ctr">
                <a:lnSpc>
                  <a:spcPct val="90000"/>
                </a:lnSpc>
                <a:defRPr sz="1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pPr/>
              <a:r>
                <a:t>Einkäufe erfassen</a:t>
              </a:r>
            </a:p>
          </p:txBody>
        </p:sp>
        <p:sp>
          <p:nvSpPr>
            <p:cNvPr id="149" name="Titel 1"/>
            <p:cNvSpPr txBox="1"/>
            <p:nvPr/>
          </p:nvSpPr>
          <p:spPr>
            <a:xfrm>
              <a:off x="5367924" y="0"/>
              <a:ext cx="2014721" cy="5587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normAutofit fontScale="100000" lnSpcReduction="0"/>
            </a:bodyPr>
            <a:lstStyle>
              <a:lvl1pPr algn="ctr">
                <a:lnSpc>
                  <a:spcPct val="90000"/>
                </a:lnSpc>
                <a:defRPr sz="1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pPr/>
              <a:r>
                <a:t>Auslieferung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background.jpg" descr="backgroun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3784" y="-15875"/>
            <a:ext cx="8945816" cy="4682576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Rechteck"/>
          <p:cNvSpPr/>
          <p:nvPr/>
        </p:nvSpPr>
        <p:spPr>
          <a:xfrm>
            <a:off x="1778000" y="5448300"/>
            <a:ext cx="9037385" cy="141619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4" name="ProduktID"/>
          <p:cNvSpPr txBox="1"/>
          <p:nvPr/>
        </p:nvSpPr>
        <p:spPr>
          <a:xfrm>
            <a:off x="2132781" y="6104329"/>
            <a:ext cx="92499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/>
            </a:lvl1pPr>
          </a:lstStyle>
          <a:p>
            <a:pPr/>
            <a:r>
              <a:t>ProduktID</a:t>
            </a:r>
          </a:p>
        </p:txBody>
      </p:sp>
      <p:sp>
        <p:nvSpPr>
          <p:cNvPr id="155" name="Allgold…"/>
          <p:cNvSpPr/>
          <p:nvPr/>
        </p:nvSpPr>
        <p:spPr>
          <a:xfrm>
            <a:off x="2086917" y="778916"/>
            <a:ext cx="1527623" cy="922884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3500">
                <a:solidFill>
                  <a:schemeClr val="accent4"/>
                </a:solidFill>
              </a:defRPr>
            </a:pPr>
            <a:r>
              <a:t>Allgold</a:t>
            </a:r>
          </a:p>
          <a:p>
            <a:pPr>
              <a:defRPr sz="1300">
                <a:solidFill>
                  <a:srgbClr val="FFFFFF"/>
                </a:solidFill>
              </a:defRPr>
            </a:pPr>
            <a:r>
              <a:t>Premium Molkerei</a:t>
            </a:r>
          </a:p>
        </p:txBody>
      </p:sp>
      <p:sp>
        <p:nvSpPr>
          <p:cNvPr id="156" name="Name"/>
          <p:cNvSpPr txBox="1"/>
          <p:nvPr/>
        </p:nvSpPr>
        <p:spPr>
          <a:xfrm>
            <a:off x="3123381" y="6104329"/>
            <a:ext cx="57251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/>
            </a:lvl1pPr>
          </a:lstStyle>
          <a:p>
            <a:pPr/>
            <a:r>
              <a:t>Name</a:t>
            </a:r>
          </a:p>
        </p:txBody>
      </p:sp>
      <p:sp>
        <p:nvSpPr>
          <p:cNvPr id="157" name="Menge"/>
          <p:cNvSpPr txBox="1"/>
          <p:nvPr/>
        </p:nvSpPr>
        <p:spPr>
          <a:xfrm>
            <a:off x="4101603" y="6148779"/>
            <a:ext cx="635197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/>
            </a:lvl1pPr>
          </a:lstStyle>
          <a:p>
            <a:pPr/>
            <a:r>
              <a:t>Menge</a:t>
            </a:r>
          </a:p>
        </p:txBody>
      </p:sp>
      <p:sp>
        <p:nvSpPr>
          <p:cNvPr id="158" name="Verkaufsstelle"/>
          <p:cNvSpPr txBox="1"/>
          <p:nvPr/>
        </p:nvSpPr>
        <p:spPr>
          <a:xfrm>
            <a:off x="4777729" y="6148779"/>
            <a:ext cx="1273211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/>
            </a:lvl1pPr>
          </a:lstStyle>
          <a:p>
            <a:pPr/>
            <a:r>
              <a:t>Verkaufsstelle</a:t>
            </a:r>
          </a:p>
        </p:txBody>
      </p:sp>
      <p:sp>
        <p:nvSpPr>
          <p:cNvPr id="159" name="Vollmilch"/>
          <p:cNvSpPr txBox="1"/>
          <p:nvPr/>
        </p:nvSpPr>
        <p:spPr>
          <a:xfrm>
            <a:off x="3107258" y="6485329"/>
            <a:ext cx="833312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Vollmilch</a:t>
            </a:r>
          </a:p>
        </p:txBody>
      </p:sp>
      <p:sp>
        <p:nvSpPr>
          <p:cNvPr id="160" name="4"/>
          <p:cNvSpPr txBox="1"/>
          <p:nvPr/>
        </p:nvSpPr>
        <p:spPr>
          <a:xfrm>
            <a:off x="4786126" y="6529779"/>
            <a:ext cx="197381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4</a:t>
            </a:r>
          </a:p>
        </p:txBody>
      </p:sp>
      <p:sp>
        <p:nvSpPr>
          <p:cNvPr id="161" name="3"/>
          <p:cNvSpPr txBox="1"/>
          <p:nvPr/>
        </p:nvSpPr>
        <p:spPr>
          <a:xfrm>
            <a:off x="4100115" y="6529779"/>
            <a:ext cx="197382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3</a:t>
            </a:r>
          </a:p>
        </p:txBody>
      </p:sp>
      <p:sp>
        <p:nvSpPr>
          <p:cNvPr id="162" name="1"/>
          <p:cNvSpPr txBox="1"/>
          <p:nvPr/>
        </p:nvSpPr>
        <p:spPr>
          <a:xfrm>
            <a:off x="2178620" y="6485329"/>
            <a:ext cx="197381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1</a:t>
            </a:r>
          </a:p>
        </p:txBody>
      </p:sp>
      <p:sp>
        <p:nvSpPr>
          <p:cNvPr id="163" name="Titel 1"/>
          <p:cNvSpPr txBox="1"/>
          <p:nvPr>
            <p:ph type="ctrTitle"/>
          </p:nvPr>
        </p:nvSpPr>
        <p:spPr>
          <a:xfrm>
            <a:off x="1825630" y="4688310"/>
            <a:ext cx="1540322" cy="558749"/>
          </a:xfrm>
          <a:prstGeom prst="rect">
            <a:avLst/>
          </a:prstGeom>
        </p:spPr>
        <p:txBody>
          <a:bodyPr/>
          <a:lstStyle>
            <a:lvl1pPr defTabSz="768095">
              <a:defRPr sz="1679">
                <a:solidFill>
                  <a:srgbClr val="FFFFFF"/>
                </a:solidFill>
              </a:defRPr>
            </a:lvl1pPr>
          </a:lstStyle>
          <a:p>
            <a:pPr/>
            <a:r>
              <a:t>Produktkatalog</a:t>
            </a:r>
          </a:p>
        </p:txBody>
      </p:sp>
      <p:grpSp>
        <p:nvGrpSpPr>
          <p:cNvPr id="168" name="Gruppieren"/>
          <p:cNvGrpSpPr/>
          <p:nvPr/>
        </p:nvGrpSpPr>
        <p:grpSpPr>
          <a:xfrm>
            <a:off x="3337463" y="4688310"/>
            <a:ext cx="7382646" cy="558749"/>
            <a:chOff x="0" y="0"/>
            <a:chExt cx="7382644" cy="558747"/>
          </a:xfrm>
        </p:grpSpPr>
        <p:sp>
          <p:nvSpPr>
            <p:cNvPr id="164" name="Titel 1"/>
            <p:cNvSpPr txBox="1"/>
            <p:nvPr/>
          </p:nvSpPr>
          <p:spPr>
            <a:xfrm>
              <a:off x="0" y="0"/>
              <a:ext cx="1393825" cy="5587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normAutofit fontScale="100000" lnSpcReduction="0"/>
            </a:bodyPr>
            <a:lstStyle>
              <a:lvl1pPr algn="ctr">
                <a:lnSpc>
                  <a:spcPct val="90000"/>
                </a:lnSpc>
                <a:defRPr sz="1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pPr/>
              <a:r>
                <a:t>Umsatzzahlen</a:t>
              </a:r>
            </a:p>
          </p:txBody>
        </p:sp>
        <p:sp>
          <p:nvSpPr>
            <p:cNvPr id="165" name="Titel 1"/>
            <p:cNvSpPr txBox="1"/>
            <p:nvPr/>
          </p:nvSpPr>
          <p:spPr>
            <a:xfrm>
              <a:off x="3286887" y="0"/>
              <a:ext cx="2014721" cy="5587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normAutofit fontScale="100000" lnSpcReduction="0"/>
            </a:bodyPr>
            <a:lstStyle>
              <a:lvl1pPr algn="ctr">
                <a:lnSpc>
                  <a:spcPct val="90000"/>
                </a:lnSpc>
                <a:defRPr sz="1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pPr/>
              <a:r>
                <a:t>Fehlende Produkte</a:t>
              </a:r>
            </a:p>
          </p:txBody>
        </p:sp>
        <p:sp>
          <p:nvSpPr>
            <p:cNvPr id="166" name="Titel 1"/>
            <p:cNvSpPr txBox="1"/>
            <p:nvPr/>
          </p:nvSpPr>
          <p:spPr>
            <a:xfrm>
              <a:off x="1460140" y="0"/>
              <a:ext cx="1760432" cy="5587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normAutofit fontScale="100000" lnSpcReduction="0"/>
            </a:bodyPr>
            <a:lstStyle>
              <a:lvl1pPr algn="ctr">
                <a:lnSpc>
                  <a:spcPct val="90000"/>
                </a:lnSpc>
                <a:defRPr sz="1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pPr/>
              <a:r>
                <a:t>Einkäufe erfassen</a:t>
              </a:r>
            </a:p>
          </p:txBody>
        </p:sp>
        <p:sp>
          <p:nvSpPr>
            <p:cNvPr id="167" name="Titel 1"/>
            <p:cNvSpPr txBox="1"/>
            <p:nvPr/>
          </p:nvSpPr>
          <p:spPr>
            <a:xfrm>
              <a:off x="5367924" y="0"/>
              <a:ext cx="2014721" cy="5587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normAutofit fontScale="100000" lnSpcReduction="0"/>
            </a:bodyPr>
            <a:lstStyle>
              <a:lvl1pPr algn="ctr">
                <a:lnSpc>
                  <a:spcPct val="90000"/>
                </a:lnSpc>
                <a:defRPr sz="1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pPr/>
              <a:r>
                <a:t>Auslieferung</a:t>
              </a:r>
            </a:p>
          </p:txBody>
        </p:sp>
      </p:grpSp>
      <p:sp>
        <p:nvSpPr>
          <p:cNvPr id="169" name="Titel 1"/>
          <p:cNvSpPr txBox="1"/>
          <p:nvPr/>
        </p:nvSpPr>
        <p:spPr>
          <a:xfrm>
            <a:off x="2053714" y="5459221"/>
            <a:ext cx="2051228" cy="55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algn="ctr" defTabSz="832104">
              <a:lnSpc>
                <a:spcPct val="90000"/>
              </a:lnSpc>
              <a:defRPr sz="182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Fehlende Produkte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el 1"/>
          <p:cNvSpPr txBox="1"/>
          <p:nvPr>
            <p:ph type="ctrTitle"/>
          </p:nvPr>
        </p:nvSpPr>
        <p:spPr>
          <a:xfrm>
            <a:off x="1825629" y="4688310"/>
            <a:ext cx="1540323" cy="558749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Produktkatalog</a:t>
            </a:r>
          </a:p>
        </p:txBody>
      </p:sp>
      <p:pic>
        <p:nvPicPr>
          <p:cNvPr id="172" name="background.jpg" descr="backgroun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3784" y="-15875"/>
            <a:ext cx="8945816" cy="4682576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Rechteck"/>
          <p:cNvSpPr/>
          <p:nvPr/>
        </p:nvSpPr>
        <p:spPr>
          <a:xfrm>
            <a:off x="1778000" y="5448300"/>
            <a:ext cx="9037385" cy="141619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4" name="Auslieferung:"/>
          <p:cNvSpPr txBox="1"/>
          <p:nvPr/>
        </p:nvSpPr>
        <p:spPr>
          <a:xfrm>
            <a:off x="2081981" y="5755079"/>
            <a:ext cx="1214436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/>
            </a:lvl1pPr>
          </a:lstStyle>
          <a:p>
            <a:pPr/>
            <a:r>
              <a:t>Auslieferung:</a:t>
            </a:r>
          </a:p>
        </p:txBody>
      </p:sp>
      <p:sp>
        <p:nvSpPr>
          <p:cNvPr id="175" name="Allgold…"/>
          <p:cNvSpPr/>
          <p:nvPr/>
        </p:nvSpPr>
        <p:spPr>
          <a:xfrm>
            <a:off x="2086917" y="778916"/>
            <a:ext cx="1527623" cy="922884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3500">
                <a:solidFill>
                  <a:schemeClr val="accent4"/>
                </a:solidFill>
              </a:defRPr>
            </a:pPr>
            <a:r>
              <a:t>Allgold</a:t>
            </a:r>
          </a:p>
          <a:p>
            <a:pPr>
              <a:defRPr sz="1300">
                <a:solidFill>
                  <a:srgbClr val="FFFFFF"/>
                </a:solidFill>
              </a:defRPr>
            </a:pPr>
            <a:r>
              <a:t>Premium Molkerei</a:t>
            </a:r>
          </a:p>
        </p:txBody>
      </p:sp>
      <p:sp>
        <p:nvSpPr>
          <p:cNvPr id="176" name="VerkaufsstellenID"/>
          <p:cNvSpPr/>
          <p:nvPr/>
        </p:nvSpPr>
        <p:spPr>
          <a:xfrm>
            <a:off x="2101428" y="6121400"/>
            <a:ext cx="2002021" cy="28194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200">
                <a:solidFill>
                  <a:srgbClr val="A7A7A7"/>
                </a:solidFill>
              </a:defRPr>
            </a:lvl1pPr>
          </a:lstStyle>
          <a:p>
            <a:pPr/>
            <a:r>
              <a:t>VerkaufsstellenID</a:t>
            </a:r>
          </a:p>
        </p:txBody>
      </p:sp>
      <p:sp>
        <p:nvSpPr>
          <p:cNvPr id="177" name="Ausliefern"/>
          <p:cNvSpPr/>
          <p:nvPr/>
        </p:nvSpPr>
        <p:spPr>
          <a:xfrm>
            <a:off x="4381889" y="6481370"/>
            <a:ext cx="864097" cy="281941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Ausliefern</a:t>
            </a:r>
          </a:p>
        </p:txBody>
      </p:sp>
      <p:sp>
        <p:nvSpPr>
          <p:cNvPr id="178" name="ProduktID"/>
          <p:cNvSpPr/>
          <p:nvPr/>
        </p:nvSpPr>
        <p:spPr>
          <a:xfrm>
            <a:off x="2101428" y="6481370"/>
            <a:ext cx="2002021" cy="28194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200">
                <a:solidFill>
                  <a:srgbClr val="A7A7A7"/>
                </a:solidFill>
              </a:defRPr>
            </a:lvl1pPr>
          </a:lstStyle>
          <a:p>
            <a:pPr/>
            <a:r>
              <a:t>ProduktID</a:t>
            </a:r>
          </a:p>
        </p:txBody>
      </p:sp>
      <p:sp>
        <p:nvSpPr>
          <p:cNvPr id="179" name="Menge"/>
          <p:cNvSpPr/>
          <p:nvPr/>
        </p:nvSpPr>
        <p:spPr>
          <a:xfrm>
            <a:off x="4378308" y="6121400"/>
            <a:ext cx="2002021" cy="28194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1200">
                <a:solidFill>
                  <a:srgbClr val="A7A7A7"/>
                </a:solidFill>
              </a:defRPr>
            </a:lvl1pPr>
          </a:lstStyle>
          <a:p>
            <a:pPr/>
            <a:r>
              <a:t>Menge</a:t>
            </a:r>
          </a:p>
        </p:txBody>
      </p:sp>
      <p:grpSp>
        <p:nvGrpSpPr>
          <p:cNvPr id="184" name="Gruppieren"/>
          <p:cNvGrpSpPr/>
          <p:nvPr/>
        </p:nvGrpSpPr>
        <p:grpSpPr>
          <a:xfrm>
            <a:off x="3337463" y="4688310"/>
            <a:ext cx="7382646" cy="558749"/>
            <a:chOff x="0" y="0"/>
            <a:chExt cx="7382644" cy="558747"/>
          </a:xfrm>
        </p:grpSpPr>
        <p:sp>
          <p:nvSpPr>
            <p:cNvPr id="180" name="Titel 1"/>
            <p:cNvSpPr txBox="1"/>
            <p:nvPr/>
          </p:nvSpPr>
          <p:spPr>
            <a:xfrm>
              <a:off x="0" y="0"/>
              <a:ext cx="1393825" cy="5587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normAutofit fontScale="100000" lnSpcReduction="0"/>
            </a:bodyPr>
            <a:lstStyle>
              <a:lvl1pPr algn="ctr">
                <a:lnSpc>
                  <a:spcPct val="90000"/>
                </a:lnSpc>
                <a:defRPr sz="1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pPr/>
              <a:r>
                <a:t>Umsatzzahlen</a:t>
              </a:r>
            </a:p>
          </p:txBody>
        </p:sp>
        <p:sp>
          <p:nvSpPr>
            <p:cNvPr id="181" name="Titel 1"/>
            <p:cNvSpPr txBox="1"/>
            <p:nvPr/>
          </p:nvSpPr>
          <p:spPr>
            <a:xfrm>
              <a:off x="3286887" y="0"/>
              <a:ext cx="2014721" cy="5587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normAutofit fontScale="100000" lnSpcReduction="0"/>
            </a:bodyPr>
            <a:lstStyle>
              <a:lvl1pPr algn="ctr">
                <a:lnSpc>
                  <a:spcPct val="90000"/>
                </a:lnSpc>
                <a:defRPr sz="1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pPr/>
              <a:r>
                <a:t>Fehlende Produkte</a:t>
              </a:r>
            </a:p>
          </p:txBody>
        </p:sp>
        <p:sp>
          <p:nvSpPr>
            <p:cNvPr id="182" name="Titel 1"/>
            <p:cNvSpPr txBox="1"/>
            <p:nvPr/>
          </p:nvSpPr>
          <p:spPr>
            <a:xfrm>
              <a:off x="1460140" y="0"/>
              <a:ext cx="1760432" cy="5587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normAutofit fontScale="100000" lnSpcReduction="0"/>
            </a:bodyPr>
            <a:lstStyle>
              <a:lvl1pPr algn="ctr">
                <a:lnSpc>
                  <a:spcPct val="90000"/>
                </a:lnSpc>
                <a:defRPr sz="1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pPr/>
              <a:r>
                <a:t>Einkäufe erfassen</a:t>
              </a:r>
            </a:p>
          </p:txBody>
        </p:sp>
        <p:sp>
          <p:nvSpPr>
            <p:cNvPr id="183" name="Titel 1"/>
            <p:cNvSpPr txBox="1"/>
            <p:nvPr/>
          </p:nvSpPr>
          <p:spPr>
            <a:xfrm>
              <a:off x="5367924" y="0"/>
              <a:ext cx="2014721" cy="5587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b">
              <a:normAutofit fontScale="100000" lnSpcReduction="0"/>
            </a:bodyPr>
            <a:lstStyle>
              <a:lvl1pPr algn="ctr">
                <a:lnSpc>
                  <a:spcPct val="90000"/>
                </a:lnSpc>
                <a:defRPr sz="1600">
                  <a:solidFill>
                    <a:srgbClr val="FFFFFF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pPr/>
              <a:r>
                <a:t>Auslieferung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