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7E300-65ED-49CF-BE3A-0F0451DB2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FF10EC-7530-4406-B3D6-294DE82D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C7185-C97E-4949-84F5-758F322A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1AC397-686B-4D41-B441-5320FE1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0F208-E6C8-483E-8E8E-916AA8FE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6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0802E-3573-46EB-8398-1865544E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437D1-F55A-4505-8C1F-C18B185E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5FB52-20DE-4AA8-B849-4DFCB159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37C4B4-4E53-4C04-919B-A5065EBB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8FD33-2DAA-409D-97D5-A59D0FCD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71CD5E-3163-4843-817D-41479672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4D091F-49D2-4ADE-88F5-C09845C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BA990-4CB3-4DD1-8AED-54CFA2CD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E3977D-0A2D-4160-9EF7-788D6DFB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73571-9E98-40AA-A828-A55C22D7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F29E4-6FF1-45F4-9A16-2B0485B3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E7374-0D06-4D66-9E26-DD4209E6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F76C4-47F9-4FCB-BE82-EE46EC02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59110-DBC8-482B-B10D-FB0F5F29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436F7-C778-400E-BFF8-745B708C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5634D-B594-4B1D-A640-A31411EF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99ABA-E871-456D-8EDE-607BED10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3D647-042E-4037-A5F2-E069A2C1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43F58-CB39-4F4F-8305-3B175302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EE2FB-919F-4E88-BA3D-9CDF1397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22469-2F85-41B5-B37A-740860D1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AF409-5836-40B9-A4EB-1913E385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DC8571-57FF-4B29-B54D-0209B55C0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2320F1-7BD5-4AFC-B5BA-E9D5821A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BE5681-DDE1-46B5-A4A6-615680AC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304413-64D2-419F-972C-7CE3D986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3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7CF17-BC8B-4E53-906F-F6280B2D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E8679C-331B-4A35-A562-05753915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CAB23B-5254-47DD-8382-41F19DC2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D5FAFE-6261-4B70-8FD8-38D394FED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E2C546-943E-488E-81F0-4F51F3DD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FEA2B3-D72A-47A0-8C49-1CE623FD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9690C0-86F1-4863-9126-002B999B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3FE76B-557F-4BFC-8EB7-FF077627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75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FECC6-EE9B-4516-A9F0-1A4E5D14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A260B0-BBF0-47FE-8E24-EAFFF756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7033F8-582F-4153-AC48-42BE4CB4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D7D34D-F6DF-4311-95C2-92441704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09B459-8C3F-46BC-A8EA-9A455775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73559D-90F8-4BE7-8B76-871B250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075168-A063-41AA-9E67-9AB5E610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9498-221D-45B4-BFC1-9797025A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F362E-38EF-4D02-8BD0-B5C9C68C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A601AB-0381-409E-ABCE-A86852B9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8BF3D-D059-4561-88BB-F1295165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91C11F-E16B-4D15-BB1B-ACFEF5B3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3D44E-B955-4A8C-8DD1-77191B9D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0968-F08F-4F56-88F8-FEFC5CA5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87C7A7-AA1A-44D6-8687-858E48B83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952809-9C4A-45FE-88ED-D156B788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35A2F6-A8C0-4DFF-A67B-1E0236FD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19E8ED-EE02-4889-80F5-BEA1837E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697809-F3E7-4193-9FDA-45D50978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7E176-8A30-4A27-A13F-669C4A33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03C40-E020-4FC0-BB84-34A864E3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2CEDA-FF7A-47B7-823E-8197CA1B7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DB44-8561-4AAB-A543-A8438D6B4118}" type="datetimeFigureOut">
              <a:rPr lang="ru-RU" smtClean="0"/>
              <a:t>пн 08.01.2024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699-12E1-4246-BADF-CF4220DF1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CAD23-D905-423E-A094-0F47E5285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35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BDE4E-DF68-4C90-8D16-CC9A52082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Shooter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7D5C1-0C00-42B2-8EB6-E37B33832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Максим Харламов</a:t>
            </a:r>
          </a:p>
          <a:p>
            <a:r>
              <a:rPr lang="ru-RU" dirty="0"/>
              <a:t>Дарья Шевченко</a:t>
            </a:r>
          </a:p>
        </p:txBody>
      </p:sp>
    </p:spTree>
    <p:extLst>
      <p:ext uri="{BB962C8B-B14F-4D97-AF65-F5344CB8AC3E}">
        <p14:creationId xmlns:p14="http://schemas.microsoft.com/office/powerpoint/2010/main" val="325656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F4935-95D0-4D76-8F4E-958CB69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Хранение данных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B10F324-D389-41D1-A12D-3C21B6F7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16" y="3429000"/>
            <a:ext cx="5973150" cy="3063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80A57-D6C7-4834-9BC2-67EF8F52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61" y="3598224"/>
            <a:ext cx="5253257" cy="28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E667C-3FF7-4585-9376-A4F7341C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Объем кода + комментарии + классы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02635C2-0DB3-4FAF-8D87-CE929CF2E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44" y="4633155"/>
            <a:ext cx="4525056" cy="21284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76AABB-B80D-4395-AE34-E49FE00F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40"/>
            <a:ext cx="4762500" cy="29432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5FBB5-499C-4092-8737-BD6B4D4AF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897" y="1200397"/>
            <a:ext cx="3371850" cy="2562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423994-60A6-4AB1-8938-8FACF3931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897" y="3888707"/>
            <a:ext cx="3532759" cy="14392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AD2C0A-B104-4479-8074-610CD237E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144" y="1293977"/>
            <a:ext cx="5229225" cy="3105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8BCAFE-0624-4769-A26E-43067283D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649" y="5454064"/>
            <a:ext cx="4162425" cy="1200150"/>
          </a:xfrm>
          <a:prstGeom prst="rect">
            <a:avLst/>
          </a:prstGeom>
        </p:spPr>
      </p:pic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ED0B2464-8775-4CE4-9CAE-93F73E2B6F58}"/>
              </a:ext>
            </a:extLst>
          </p:cNvPr>
          <p:cNvSpPr/>
          <p:nvPr/>
        </p:nvSpPr>
        <p:spPr>
          <a:xfrm>
            <a:off x="9853861" y="4457446"/>
            <a:ext cx="985652" cy="87053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1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3BB36-635C-488A-AB40-8609E7E7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requirements.txt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060B1-69FD-4E86-B57C-57A7B54C4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4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9959C-06E6-408A-B13D-98745239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42" y="365125"/>
            <a:ext cx="2660072" cy="2283072"/>
          </a:xfrm>
        </p:spPr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Стартовое окно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B0B2196-5037-4DF5-B910-FFFEE78D2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461" y="-22816"/>
            <a:ext cx="8629539" cy="69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9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0E811-A915-4848-B8B0-843AB36E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34" y="365125"/>
            <a:ext cx="2921330" cy="4598761"/>
          </a:xfrm>
        </p:spPr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Финальное окно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57E498B-3F06-49E2-820A-1A1EC75E4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317" y="0"/>
            <a:ext cx="8634683" cy="69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1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EC84B-ED92-4AF5-80A4-91A91099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Подсчет результатов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35ECA4-9500-4284-A467-9099EA438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1" y="2827511"/>
            <a:ext cx="3921022" cy="2883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48B64-FD30-4691-9244-F6E18664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44" y="2827512"/>
            <a:ext cx="3371860" cy="30626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D86D23-3D61-4BA4-BD5F-9348C3A58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950" y="365125"/>
            <a:ext cx="4278827" cy="2242238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31E8819-6A64-4E4A-B6BE-C6043756D2F8}"/>
              </a:ext>
            </a:extLst>
          </p:cNvPr>
          <p:cNvCxnSpPr/>
          <p:nvPr/>
        </p:nvCxnSpPr>
        <p:spPr>
          <a:xfrm>
            <a:off x="4213277" y="4153075"/>
            <a:ext cx="703107" cy="24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CA10C6-E9CB-46D7-83A7-AE4337ACBB77}"/>
              </a:ext>
            </a:extLst>
          </p:cNvPr>
          <p:cNvCxnSpPr/>
          <p:nvPr/>
        </p:nvCxnSpPr>
        <p:spPr>
          <a:xfrm flipV="1">
            <a:off x="8692738" y="2827511"/>
            <a:ext cx="712519" cy="179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37A6E-AA68-4D80-AF7A-ADDFE986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0013" cy="2340087"/>
          </a:xfrm>
        </p:spPr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Спрайты</a:t>
            </a:r>
            <a:r>
              <a:rPr lang="en-US" b="0" i="0" dirty="0">
                <a:effectLst/>
                <a:latin typeface="-apple-system"/>
              </a:rPr>
              <a:t> + collide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369C85-1118-4492-AFA9-2302FFF0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30" y="4663970"/>
            <a:ext cx="4382433" cy="16348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2A60D8-B771-419B-A31F-47314BF9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784" y="2802577"/>
            <a:ext cx="3631986" cy="37227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8C47BF-C2B7-4AD2-A82A-92AD6E28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0" y="2958809"/>
            <a:ext cx="6837273" cy="14515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33EAB6-337C-42E5-85E1-38FB659C5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52" y="936185"/>
            <a:ext cx="7597548" cy="14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FCB69-317E-4651-B37B-6E67BCEA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Анимация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87FF0E-2EF7-4225-BC34-DC043847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94" y="2018806"/>
            <a:ext cx="6194432" cy="42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40437-8B86-42C6-BDAD-00FEC25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Несколько уровней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DE6052B-80BD-43FD-817E-0F5723CD4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67" y="1365662"/>
            <a:ext cx="9399927" cy="52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74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Space Shooter</vt:lpstr>
      <vt:lpstr>Объем кода + комментарии + классы</vt:lpstr>
      <vt:lpstr>requirements.txt</vt:lpstr>
      <vt:lpstr>Стартовое окно</vt:lpstr>
      <vt:lpstr>Финальное окно</vt:lpstr>
      <vt:lpstr>Подсчет результатов</vt:lpstr>
      <vt:lpstr>Спрайты + collide</vt:lpstr>
      <vt:lpstr>Анимация</vt:lpstr>
      <vt:lpstr>Несколько уровней</vt:lpstr>
      <vt:lpstr>Хранение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Sergey Shevchenko</dc:creator>
  <cp:lastModifiedBy>Darya Shevchenko</cp:lastModifiedBy>
  <cp:revision>4</cp:revision>
  <dcterms:created xsi:type="dcterms:W3CDTF">2023-12-23T14:41:19Z</dcterms:created>
  <dcterms:modified xsi:type="dcterms:W3CDTF">2024-01-08T12:57:00Z</dcterms:modified>
</cp:coreProperties>
</file>