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7E300-65ED-49CF-BE3A-0F0451DB2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FF10EC-7530-4406-B3D6-294DE82DD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2C7185-C97E-4949-84F5-758F322A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DB44-8561-4AAB-A543-A8438D6B4118}" type="datetimeFigureOut">
              <a:rPr lang="ru-RU" smtClean="0"/>
              <a:t>сб 13.01.2024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1AC397-686B-4D41-B441-5320FE188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90F208-E6C8-483E-8E8E-916AA8FE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23EC-79D2-4048-B459-C1ECE6778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61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0802E-3573-46EB-8398-1865544E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4437D1-F55A-4505-8C1F-C18B185E8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45FB52-20DE-4AA8-B849-4DFCB159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DB44-8561-4AAB-A543-A8438D6B4118}" type="datetimeFigureOut">
              <a:rPr lang="ru-RU" smtClean="0"/>
              <a:t>сб 13.01.2024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37C4B4-4E53-4C04-919B-A5065EBB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D8FD33-2DAA-409D-97D5-A59D0FCD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23EC-79D2-4048-B459-C1ECE6778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33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271CD5E-3163-4843-817D-414796724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4D091F-49D2-4ADE-88F5-C09845CC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7BA990-4CB3-4DD1-8AED-54CFA2CD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DB44-8561-4AAB-A543-A8438D6B4118}" type="datetimeFigureOut">
              <a:rPr lang="ru-RU" smtClean="0"/>
              <a:t>сб 13.01.2024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E3977D-0A2D-4160-9EF7-788D6DFB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A73571-9E98-40AA-A828-A55C22D7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23EC-79D2-4048-B459-C1ECE6778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48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6F29E4-6FF1-45F4-9A16-2B0485B3C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3E7374-0D06-4D66-9E26-DD4209E66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5F76C4-47F9-4FCB-BE82-EE46EC024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DB44-8561-4AAB-A543-A8438D6B4118}" type="datetimeFigureOut">
              <a:rPr lang="ru-RU" smtClean="0"/>
              <a:t>сб 13.01.2024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F59110-DBC8-482B-B10D-FB0F5F29A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1436F7-C778-400E-BFF8-745B708C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23EC-79D2-4048-B459-C1ECE6778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125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5634D-B594-4B1D-A640-A31411EF0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D99ABA-E871-456D-8EDE-607BED10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73D647-042E-4037-A5F2-E069A2C1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DB44-8561-4AAB-A543-A8438D6B4118}" type="datetimeFigureOut">
              <a:rPr lang="ru-RU" smtClean="0"/>
              <a:t>сб 13.01.2024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643F58-CB39-4F4F-8305-3B175302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5EE2FB-919F-4E88-BA3D-9CDF1397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23EC-79D2-4048-B459-C1ECE6778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276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D22469-2F85-41B5-B37A-740860D1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7AF409-5836-40B9-A4EB-1913E385F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DC8571-57FF-4B29-B54D-0209B55C0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2320F1-7BD5-4AFC-B5BA-E9D5821A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DB44-8561-4AAB-A543-A8438D6B4118}" type="datetimeFigureOut">
              <a:rPr lang="ru-RU" smtClean="0"/>
              <a:t>сб 13.01.2024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BE5681-DDE1-46B5-A4A6-615680AC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304413-64D2-419F-972C-7CE3D986E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23EC-79D2-4048-B459-C1ECE6778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53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7CF17-BC8B-4E53-906F-F6280B2D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E8679C-331B-4A35-A562-057539154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CAB23B-5254-47DD-8382-41F19DC2E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AD5FAFE-6261-4B70-8FD8-38D394FED4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BE2C546-943E-488E-81F0-4F51F3DD0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6FEA2B3-D72A-47A0-8C49-1CE623FD3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DB44-8561-4AAB-A543-A8438D6B4118}" type="datetimeFigureOut">
              <a:rPr lang="ru-RU" smtClean="0"/>
              <a:t>сб 13.01.2024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E9690C0-86F1-4863-9126-002B999B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53FE76B-557F-4BFC-8EB7-FF0776271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23EC-79D2-4048-B459-C1ECE6778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75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BFECC6-EE9B-4516-A9F0-1A4E5D140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1A260B0-BBF0-47FE-8E24-EAFFF756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DB44-8561-4AAB-A543-A8438D6B4118}" type="datetimeFigureOut">
              <a:rPr lang="ru-RU" smtClean="0"/>
              <a:t>сб 13.01.2024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C7033F8-582F-4153-AC48-42BE4CB4A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D7D34D-F6DF-4311-95C2-92441704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23EC-79D2-4048-B459-C1ECE6778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34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F09B459-8C3F-46BC-A8EA-9A4557754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DB44-8561-4AAB-A543-A8438D6B4118}" type="datetimeFigureOut">
              <a:rPr lang="ru-RU" smtClean="0"/>
              <a:t>сб 13.01.2024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73559D-90F8-4BE7-8B76-871B250A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075168-A063-41AA-9E67-9AB5E6101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23EC-79D2-4048-B459-C1ECE6778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7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39498-221D-45B4-BFC1-9797025A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6F362E-38EF-4D02-8BD0-B5C9C68CF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A601AB-0381-409E-ABCE-A86852B99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88BF3D-D059-4561-88BB-F12951659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DB44-8561-4AAB-A543-A8438D6B4118}" type="datetimeFigureOut">
              <a:rPr lang="ru-RU" smtClean="0"/>
              <a:t>сб 13.01.2024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91C11F-E16B-4D15-BB1B-ACFEF5B3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A3D44E-B955-4A8C-8DD1-77191B9D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23EC-79D2-4048-B459-C1ECE6778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024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10968-F08F-4F56-88F8-FEFC5CA50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787C7A7-AA1A-44D6-8687-858E48B83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952809-9C4A-45FE-88ED-D156B7886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35A2F6-A8C0-4DFF-A67B-1E0236FD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DB44-8561-4AAB-A543-A8438D6B4118}" type="datetimeFigureOut">
              <a:rPr lang="ru-RU" smtClean="0"/>
              <a:t>сб 13.01.2024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19E8ED-EE02-4889-80F5-BEA1837E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697809-F3E7-4193-9FDA-45D50978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23EC-79D2-4048-B459-C1ECE6778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479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D7E176-8A30-4A27-A13F-669C4A332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C03C40-E020-4FC0-BB84-34A864E37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22CEDA-FF7A-47B7-823E-8197CA1B79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CDB44-8561-4AAB-A543-A8438D6B4118}" type="datetimeFigureOut">
              <a:rPr lang="ru-RU" smtClean="0"/>
              <a:t>сб 13.01.2024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AC1699-12E1-4246-BADF-CF4220DF1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9CAD23-D905-423E-A094-0F47E5285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223EC-79D2-4048-B459-C1ECE6778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35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BDE4E-DF68-4C90-8D16-CC9A52082E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Space Shooter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E7D5C1-0C00-42B2-8EB6-E37B33832E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Максим Харламов</a:t>
            </a:r>
          </a:p>
          <a:p>
            <a:r>
              <a:rPr lang="ru-RU" dirty="0"/>
              <a:t>Дарья Шевченко</a:t>
            </a:r>
          </a:p>
        </p:txBody>
      </p:sp>
    </p:spTree>
    <p:extLst>
      <p:ext uri="{BB962C8B-B14F-4D97-AF65-F5344CB8AC3E}">
        <p14:creationId xmlns:p14="http://schemas.microsoft.com/office/powerpoint/2010/main" val="3256560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F4935-95D0-4D76-8F4E-958CB693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-apple-system"/>
              </a:rPr>
              <a:t>Хранение данных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B10F324-D389-41D1-A12D-3C21B6F7C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916" y="3429000"/>
            <a:ext cx="5973150" cy="30638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080A57-D6C7-4834-9BC2-67EF8F525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361" y="3598224"/>
            <a:ext cx="5253257" cy="289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2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E667C-3FF7-4585-9376-A4F7341CE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Объем кода + комментарии + классы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C02635C2-0DB3-4FAF-8D87-CE929CF2E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44" y="4633155"/>
            <a:ext cx="4525056" cy="212842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76AABB-B80D-4395-AE34-E49FE00FE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4940"/>
            <a:ext cx="4762500" cy="29432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C5FBB5-499C-4092-8737-BD6B4D4AF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897" y="1200397"/>
            <a:ext cx="3371850" cy="25622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7423994-60A6-4AB1-8938-8FACF3931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7897" y="3888707"/>
            <a:ext cx="3532759" cy="143927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CAD2C0A-B104-4479-8074-610CD237E9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5144" y="1293977"/>
            <a:ext cx="5229225" cy="31051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8BCAFE-0624-4769-A26E-43067283DA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2649" y="5454064"/>
            <a:ext cx="4162425" cy="1200150"/>
          </a:xfrm>
          <a:prstGeom prst="rect">
            <a:avLst/>
          </a:prstGeom>
        </p:spPr>
      </p:pic>
      <p:sp>
        <p:nvSpPr>
          <p:cNvPr id="10" name="Знак ''плюс'' 9">
            <a:extLst>
              <a:ext uri="{FF2B5EF4-FFF2-40B4-BE49-F238E27FC236}">
                <a16:creationId xmlns:a16="http://schemas.microsoft.com/office/drawing/2014/main" id="{ED0B2464-8775-4CE4-9CAE-93F73E2B6F58}"/>
              </a:ext>
            </a:extLst>
          </p:cNvPr>
          <p:cNvSpPr/>
          <p:nvPr/>
        </p:nvSpPr>
        <p:spPr>
          <a:xfrm>
            <a:off x="9853861" y="4457446"/>
            <a:ext cx="985652" cy="870533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212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83BB36-635C-488A-AB40-8609E7E7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requirements.txt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423BCE2-62B6-4A88-8801-2D8BAB87D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8935"/>
            <a:ext cx="9886950" cy="2400300"/>
          </a:xfrm>
        </p:spPr>
      </p:pic>
    </p:spTree>
    <p:extLst>
      <p:ext uri="{BB962C8B-B14F-4D97-AF65-F5344CB8AC3E}">
        <p14:creationId xmlns:p14="http://schemas.microsoft.com/office/powerpoint/2010/main" val="236046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C9959C-06E6-408A-B13D-98745239E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642" y="365125"/>
            <a:ext cx="2660072" cy="2283072"/>
          </a:xfrm>
        </p:spPr>
        <p:txBody>
          <a:bodyPr/>
          <a:lstStyle/>
          <a:p>
            <a:r>
              <a:rPr lang="ru-RU" b="0" i="0" dirty="0">
                <a:effectLst/>
                <a:latin typeface="-apple-system"/>
              </a:rPr>
              <a:t>Стартовое окно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7F5D57-6CC3-4753-8FE8-4A64E140C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390" y="1656522"/>
            <a:ext cx="9248610" cy="519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9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0E811-A915-4848-B8B0-843AB36E0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34" y="365125"/>
            <a:ext cx="9578740" cy="999849"/>
          </a:xfrm>
        </p:spPr>
        <p:txBody>
          <a:bodyPr/>
          <a:lstStyle/>
          <a:p>
            <a:r>
              <a:rPr lang="ru-RU" b="0" i="0" dirty="0">
                <a:effectLst/>
                <a:latin typeface="-apple-system"/>
              </a:rPr>
              <a:t>Финальное окно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DCC8F2-902E-4371-B29A-493E8635E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791" y="1515801"/>
            <a:ext cx="8852452" cy="497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1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EC84B-ED92-4AF5-80A4-91A91099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-apple-system"/>
              </a:rPr>
              <a:t>Подсчет результатов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335ECA4-9500-4284-A467-9099EA438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91" y="2827511"/>
            <a:ext cx="3921022" cy="288333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E48B64-FD30-4691-9244-F6E186648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244" y="2827512"/>
            <a:ext cx="3371860" cy="30626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1D86D23-3D61-4BA4-BD5F-9348C3A58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950" y="365125"/>
            <a:ext cx="4278827" cy="2242238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31E8819-6A64-4E4A-B6BE-C6043756D2F8}"/>
              </a:ext>
            </a:extLst>
          </p:cNvPr>
          <p:cNvCxnSpPr/>
          <p:nvPr/>
        </p:nvCxnSpPr>
        <p:spPr>
          <a:xfrm>
            <a:off x="4213277" y="4153075"/>
            <a:ext cx="703107" cy="240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CA10C6-E9CB-46D7-83A7-AE4337ACBB77}"/>
              </a:ext>
            </a:extLst>
          </p:cNvPr>
          <p:cNvCxnSpPr/>
          <p:nvPr/>
        </p:nvCxnSpPr>
        <p:spPr>
          <a:xfrm flipV="1">
            <a:off x="8692738" y="2827511"/>
            <a:ext cx="712519" cy="179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47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37A6E-AA68-4D80-AF7A-ADDFE986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380013" cy="2340087"/>
          </a:xfrm>
        </p:spPr>
        <p:txBody>
          <a:bodyPr/>
          <a:lstStyle/>
          <a:p>
            <a:r>
              <a:rPr lang="ru-RU" b="0" i="0" dirty="0">
                <a:effectLst/>
                <a:latin typeface="-apple-system"/>
              </a:rPr>
              <a:t>Спрайты</a:t>
            </a:r>
            <a:r>
              <a:rPr lang="en-US" b="0" i="0" dirty="0">
                <a:effectLst/>
                <a:latin typeface="-apple-system"/>
              </a:rPr>
              <a:t> + collide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BE369C85-1118-4492-AFA9-2302FFF07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230" y="4663970"/>
            <a:ext cx="4382433" cy="163482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2A60D8-B771-419B-A31F-47314BF92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784" y="2802577"/>
            <a:ext cx="3631986" cy="372278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8C47BF-C2B7-4AD2-A82A-92AD6E286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30" y="2958809"/>
            <a:ext cx="6837273" cy="145156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33EAB6-337C-42E5-85E1-38FB659C59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8952" y="936185"/>
            <a:ext cx="7597548" cy="145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5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FCB69-317E-4651-B37B-6E67BCEA3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-apple-system"/>
              </a:rPr>
              <a:t>Анимация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E87FF0E-2EF7-4225-BC34-DC043847B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294" y="2018806"/>
            <a:ext cx="6194432" cy="425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71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40437-8B86-42C6-BDAD-00FEC25A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-apple-system"/>
              </a:rPr>
              <a:t>Несколько уровней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DE6052B-80BD-43FD-817E-0F5723CD4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067" y="1365662"/>
            <a:ext cx="9399927" cy="524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745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29</Words>
  <Application>Microsoft Office PowerPoint</Application>
  <PresentationFormat>Широкоэкранный</PresentationFormat>
  <Paragraphs>12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Тема Office</vt:lpstr>
      <vt:lpstr>Space Shooter</vt:lpstr>
      <vt:lpstr>Объем кода + комментарии + классы</vt:lpstr>
      <vt:lpstr>requirements.txt</vt:lpstr>
      <vt:lpstr>Стартовое окно</vt:lpstr>
      <vt:lpstr>Финальное окно</vt:lpstr>
      <vt:lpstr>Подсчет результатов</vt:lpstr>
      <vt:lpstr>Спрайты + collide</vt:lpstr>
      <vt:lpstr>Анимация</vt:lpstr>
      <vt:lpstr>Несколько уровней</vt:lpstr>
      <vt:lpstr>Хранение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Shooter</dc:title>
  <dc:creator>Sergey Shevchenko</dc:creator>
  <cp:lastModifiedBy>Sergey Shevchenko</cp:lastModifiedBy>
  <cp:revision>5</cp:revision>
  <dcterms:created xsi:type="dcterms:W3CDTF">2023-12-23T14:41:19Z</dcterms:created>
  <dcterms:modified xsi:type="dcterms:W3CDTF">2024-01-13T13:30:39Z</dcterms:modified>
</cp:coreProperties>
</file>