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977C27-0C48-4CBD-820A-DAC09C5B3013}" v="4" dt="2021-09-08T23:21:36.251"/>
  </p1510:revLst>
</p1510:revInfo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5B3AF9-93FD-4011-B64B-0BE3BF3D5900}" type="datetime1">
              <a:rPr lang="es-ES" smtClean="0"/>
              <a:t>08/09/2021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D7FA8-9909-40E2-B817-D7A43EB1EE8C}" type="datetime1">
              <a:rPr lang="es-ES" smtClean="0"/>
              <a:pPr/>
              <a:t>08/09/2021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649DAF-093F-4482-AA38-346E9A2DEE9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8649DAF-093F-4482-AA38-346E9A2DEE94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636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8649DAF-093F-4482-AA38-346E9A2DEE94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2844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8649DAF-093F-4482-AA38-346E9A2DEE94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7819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8649DAF-093F-4482-AA38-346E9A2DEE94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8118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8649DAF-093F-4482-AA38-346E9A2DEE94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524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8649DAF-093F-4482-AA38-346E9A2DEE94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829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8649DAF-093F-4482-AA38-346E9A2DEE94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542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 algn="l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" noProof="0" dirty="0"/>
              <a:t>Inserte o arrastre y coloque una imagen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lumMod val="85000"/>
              <a:lumOff val="15000"/>
              <a:alpha val="80000"/>
            </a:schemeClr>
          </a:solidFill>
        </p:spPr>
        <p:txBody>
          <a:bodyPr lIns="288000" rIns="2160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 rtlCol="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" noProof="0"/>
          </a:p>
        </p:txBody>
      </p:sp>
      <p:cxnSp>
        <p:nvCxnSpPr>
          <p:cNvPr id="5" name="Conector recto 4" descr="Línea divisoria de la diapositiva del título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" noProof="0"/>
              <a:t>Logotipo</a:t>
            </a:r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iñetas de imagen a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ipse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97536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7536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noProof="0" dirty="0"/>
              <a:t>Inserte o arrastre y coloque una imagen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 dirty="0"/>
              <a:t>Viñeta 2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 dirty="0"/>
              <a:t>Viñeta 3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 rtlCol="0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51" name="Octágono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accent1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accent1"/>
              </a:solidFill>
            </a:endParaRPr>
          </a:p>
        </p:txBody>
      </p:sp>
      <p:sp>
        <p:nvSpPr>
          <p:cNvPr id="55" name="Marcador de número de diapositiva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orma libre: Forma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8" name="Forma libre: Forma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29" name="Forma libre: Forma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0" name="Forma libre: Forma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32" name="Forma libre: Forma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8" name="Marcador de posición de imagen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9" name="Marcador de posición de imagen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0" name="Marcador de posición de imagen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36" name="Conector recto 35" descr="Primera línea divisoria de la diapositiva">
            <a:extLst>
              <a:ext uri="{FF2B5EF4-FFF2-40B4-BE49-F238E27FC236}">
                <a16:creationId xmlns:a16="http://schemas.microsoft.com/office/drawing/2014/main" id="{6DFB56AF-75D4-4B38-B5A6-12AC8AD1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5" y="2811968"/>
            <a:ext cx="276558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 descr="Segunda línea divisoria de la diapositiva">
            <a:extLst>
              <a:ext uri="{FF2B5EF4-FFF2-40B4-BE49-F238E27FC236}">
                <a16:creationId xmlns:a16="http://schemas.microsoft.com/office/drawing/2014/main" id="{571A0042-84F7-4FAD-9DB9-A5B53E5F0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4" y="4406892"/>
            <a:ext cx="27655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o 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ectángulo redondeado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45" name="Rectángulo redondeado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47" name="Rectángulo redondeado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48" name="Rectángulo redondeado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rtlCol="0"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Aquí puede poner el texto destacado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noProof="0" dirty="0"/>
              <a:t>Inserte o arrastre y coloque una imagen aquí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iñetas de imagen de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 dirty="0"/>
              <a:t>Viñeta 2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 dirty="0"/>
              <a:t>Viñeta 3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 dirty="0"/>
              <a:t>Viñeta 4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Título secundario</a:t>
            </a:r>
          </a:p>
        </p:txBody>
      </p:sp>
      <p:sp>
        <p:nvSpPr>
          <p:cNvPr id="20" name="Marcador de posición de imagen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imagen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2" name="Marcador de posición de imagen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23" name="Conector recto 22" descr="Primera línea divisoria de la diapositiva">
            <a:extLst>
              <a:ext uri="{FF2B5EF4-FFF2-40B4-BE49-F238E27FC236}">
                <a16:creationId xmlns:a16="http://schemas.microsoft.com/office/drawing/2014/main" id="{6662760C-CBD5-4072-A5AC-2AC3DFF41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 descr="Segunda línea divisoria de la diapositiva">
            <a:extLst>
              <a:ext uri="{FF2B5EF4-FFF2-40B4-BE49-F238E27FC236}">
                <a16:creationId xmlns:a16="http://schemas.microsoft.com/office/drawing/2014/main" id="{1E0F6676-ECF9-4320-A187-9C308A86D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números grand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texto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Encabezado de la sección</a:t>
            </a:r>
          </a:p>
        </p:txBody>
      </p:sp>
      <p:sp>
        <p:nvSpPr>
          <p:cNvPr id="27" name="Marcador de texto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es-ES" noProof="0" dirty="0"/>
              <a:t>Encabezado de sección</a:t>
            </a:r>
          </a:p>
        </p:txBody>
      </p:sp>
      <p:sp>
        <p:nvSpPr>
          <p:cNvPr id="28" name="Marcador de texto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es-ES" noProof="0" dirty="0"/>
              <a:t>Encabezado de sección</a:t>
            </a:r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7" name="Forma libre: Forma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1" name="Marcador de texto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rtlCol="0" anchor="ctr"/>
          <a:lstStyle>
            <a:lvl1pPr marL="0" indent="0" algn="ctr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 rtl="0"/>
            <a:r>
              <a:rPr lang="es-ES" noProof="0" dirty="0"/>
              <a:t>1</a:t>
            </a:r>
          </a:p>
        </p:txBody>
      </p:sp>
      <p:sp>
        <p:nvSpPr>
          <p:cNvPr id="32" name="Marcador de texto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rtlCol="0" anchor="ctr"/>
          <a:lstStyle>
            <a:lvl1pPr marL="0" indent="0" algn="ctr">
              <a:buNone/>
              <a:defRPr sz="8000" b="1" i="0">
                <a:latin typeface="+mj-lt"/>
              </a:defRPr>
            </a:lvl1pPr>
          </a:lstStyle>
          <a:p>
            <a:pPr lvl="0" rtl="0"/>
            <a:r>
              <a:rPr lang="es-ES" noProof="0" dirty="0"/>
              <a:t>2</a:t>
            </a:r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+mj-lt"/>
              </a:defRPr>
            </a:lvl1pPr>
          </a:lstStyle>
          <a:p>
            <a:pPr marL="266700" lvl="0" indent="-266700" algn="ctr" rtl="0"/>
            <a:r>
              <a:rPr lang="es-ES" noProof="0" dirty="0"/>
              <a:t>3</a:t>
            </a:r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 rtlCol="0"/>
          <a:lstStyle>
            <a:lvl1pPr marL="0" indent="0" algn="ctr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Descripción de la sección</a:t>
            </a:r>
          </a:p>
        </p:txBody>
      </p:sp>
      <p:sp>
        <p:nvSpPr>
          <p:cNvPr id="37" name="Marcador de texto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 rtlCol="0"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es-ES" noProof="0" dirty="0"/>
              <a:t>Descripción de la sección</a:t>
            </a:r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 rtlCol="0"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es-ES" noProof="0" dirty="0"/>
              <a:t>Descripción de la sección</a:t>
            </a:r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11" name="Marcador de posición de número de diapositiva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3984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cio comer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arcador de texto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Título del cuadrante</a:t>
            </a:r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Título del cuadrante</a:t>
            </a:r>
          </a:p>
        </p:txBody>
      </p:sp>
      <p:sp>
        <p:nvSpPr>
          <p:cNvPr id="21" name="Marcador de texto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Título del cuadrante</a:t>
            </a:r>
          </a:p>
        </p:txBody>
      </p:sp>
      <p:sp>
        <p:nvSpPr>
          <p:cNvPr id="22" name="Marcador de texto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Título del cuadrante</a:t>
            </a:r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lumnas en cuad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Título secundario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es-ES" noProof="0" dirty="0"/>
              <a:t>Título de la sección 1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 rtl="0"/>
            <a:r>
              <a:rPr lang="es-ES" noProof="0" dirty="0"/>
              <a:t>Título de la sección 2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 rtl="0"/>
            <a:r>
              <a:rPr lang="es-ES" noProof="0" dirty="0"/>
              <a:t>Título de la sección 3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log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Título secundario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Año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Año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6" name="Marcador de texto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7" name="Marcador de texto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8" name="Marcador de texto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9" name="Marcador de texto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40" name="Marcador de texto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41" name="Marcador de texto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42" name="Marcador de texto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44" name="Marcador de texto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45" name="Marcador de texto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48" name="Marcador de texto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49" name="Marcador de texto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Título del elemento</a:t>
            </a:r>
          </a:p>
        </p:txBody>
      </p:sp>
      <p:sp>
        <p:nvSpPr>
          <p:cNvPr id="50" name="Marcador de texto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Mes, año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embros del equip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 dirty="0"/>
              <a:t>Título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 dirty="0"/>
              <a:t>Título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 dirty="0"/>
              <a:t>Título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 dirty="0"/>
              <a:t>Título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 dirty="0"/>
              <a:t>Título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imagen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5" name="Marcador de posición de imagen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6" name="Marcador de posición de imagen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imagen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0" name="Marcador de posición de imagen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es-ES" noProof="0" dirty="0"/>
              <a:t>Título</a:t>
            </a:r>
          </a:p>
        </p:txBody>
      </p:sp>
      <p:cxnSp>
        <p:nvCxnSpPr>
          <p:cNvPr id="28" name="Conector recto 27" descr="Primera línea divisoria de la diapositiva">
            <a:extLst>
              <a:ext uri="{FF2B5EF4-FFF2-40B4-BE49-F238E27FC236}">
                <a16:creationId xmlns:a16="http://schemas.microsoft.com/office/drawing/2014/main" id="{CA251B6D-7A6C-4D1C-9EA2-6FB7576DB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285956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 descr="Segunda línea divisoria de la diapositiva">
            <a:extLst>
              <a:ext uri="{FF2B5EF4-FFF2-40B4-BE49-F238E27FC236}">
                <a16:creationId xmlns:a16="http://schemas.microsoft.com/office/drawing/2014/main" id="{85886762-068D-483A-B5DB-17701376B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94268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 descr="Tercera línea divisoria de la diapositiva">
            <a:extLst>
              <a:ext uri="{FF2B5EF4-FFF2-40B4-BE49-F238E27FC236}">
                <a16:creationId xmlns:a16="http://schemas.microsoft.com/office/drawing/2014/main" id="{42D88698-9E20-42D0-B1E7-638ABA8AA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2580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 descr="Cuarta línea divisoria de la diapositiva">
            <a:extLst>
              <a:ext uri="{FF2B5EF4-FFF2-40B4-BE49-F238E27FC236}">
                <a16:creationId xmlns:a16="http://schemas.microsoft.com/office/drawing/2014/main" id="{11540BBA-4645-443F-A379-4C6A8F096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10892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 descr="Quinta línea divisoria de la diapositiva">
            <a:extLst>
              <a:ext uri="{FF2B5EF4-FFF2-40B4-BE49-F238E27FC236}">
                <a16:creationId xmlns:a16="http://schemas.microsoft.com/office/drawing/2014/main" id="{91920D82-94FF-45BE-B8F9-9DAB94874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919204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 solam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Título secundario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una imagen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lumMod val="85000"/>
              <a:lumOff val="15000"/>
              <a:alpha val="80000"/>
            </a:schemeClr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es-E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, sin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lumMod val="85000"/>
              <a:lumOff val="15000"/>
              <a:alpha val="80000"/>
            </a:schemeClr>
          </a:solidFill>
        </p:spPr>
        <p:txBody>
          <a:bodyPr lIns="432000" rIns="432000" bIns="144000" rtlCol="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 rtlCol="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01395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lumMod val="85000"/>
              <a:lumOff val="15000"/>
              <a:alpha val="80000"/>
            </a:schemeClr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del título maestro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es-E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69484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posición de contenido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000848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posición de imagen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41209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4992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imágenes grand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rtlCol="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6" name="Cuadro de texto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es-E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chemeClr val="tx1">
              <a:lumMod val="85000"/>
              <a:lumOff val="1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una imagen aquí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23" name="Marcador de contenido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4748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d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lipse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 dirty="0"/>
              <a:t>Viñeta 2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 dirty="0"/>
              <a:t>Viñeta 3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 dirty="0"/>
              <a:t>Viñeta 4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 dirty="0"/>
              <a:t>Viñeta 5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2" name="Marcador de posición de imagen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3" name="Marcador de posición de imagen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4" name="Marcador de posición de imagen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5" name="Marcador de posición de imagen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iñetas de imagen a la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Marcador de posición de imagen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8" name="Marcador de posición de imagen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9" name="Marcador de posición de imagen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noProof="0" dirty="0"/>
              <a:t>Inserte o arrastre y coloque una imagen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 dirty="0"/>
              <a:t>Viñeta 2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es-ES" noProof="0" dirty="0"/>
              <a:t>Viñeta 3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51" name="Octágono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accent1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accent1"/>
              </a:solidFill>
            </a:endParaRPr>
          </a:p>
        </p:txBody>
      </p:sp>
      <p:sp>
        <p:nvSpPr>
          <p:cNvPr id="55" name="Marcador de número de diapositiva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23" name="Conector recto 22" descr="Primera línea divisoria de la diapositiva">
            <a:extLst>
              <a:ext uri="{FF2B5EF4-FFF2-40B4-BE49-F238E27FC236}">
                <a16:creationId xmlns:a16="http://schemas.microsoft.com/office/drawing/2014/main" id="{75A2F210-E29E-4509-86FF-5A92281F6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 descr="Segunda línea divisoria de la diapositiva">
            <a:extLst>
              <a:ext uri="{FF2B5EF4-FFF2-40B4-BE49-F238E27FC236}">
                <a16:creationId xmlns:a16="http://schemas.microsoft.com/office/drawing/2014/main" id="{CF080BFA-0CFA-4DFF-8658-916C22E7C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ágono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accent1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>
              <a:solidFill>
                <a:schemeClr val="accent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88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87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Marcador de posición de imagen 43" descr="dibujo animado de flores&#10;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>
          <a:xfrm>
            <a:off x="86714" y="86714"/>
            <a:ext cx="12018572" cy="6684572"/>
          </a:xfr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br>
              <a:rPr lang="es-ES" dirty="0"/>
            </a:br>
            <a:r>
              <a:rPr lang="es-ES" dirty="0"/>
              <a:t>Interfaz Grafica. Tarea Integradora 1.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Grupo 1: Estefania Motta, Cesar Muñoz, Antonio Hidalgo.</a:t>
            </a:r>
          </a:p>
        </p:txBody>
      </p:sp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n 4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7D0A10F-C66C-4488-9393-EAA07A9E4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098" y="572875"/>
            <a:ext cx="8567803" cy="512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3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4EA3489-E42D-4A91-9CC5-564FF6657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756737"/>
            <a:ext cx="8547100" cy="534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6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1C3021F-AB40-4DFA-916D-FF4C11728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080" y="779639"/>
            <a:ext cx="8275839" cy="529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8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B5BC2A3-FD26-43E4-8C7A-034C003AC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839468"/>
            <a:ext cx="8432800" cy="5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7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6FA4DBC-A27D-411E-B3C5-3CE2A5F6F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0" y="906271"/>
            <a:ext cx="8509000" cy="504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9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6F3FAE3-73B2-4503-9071-F21BC789C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889000"/>
            <a:ext cx="91440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81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4_Pitch deck_AAS_v5" id="{A82770BA-62BC-4528-9468-1207E61BFB64}" vid="{B7E69C18-93BB-4DCC-8C49-BE1813F33B2B}"/>
    </a:ext>
  </a:extLst>
</a:theme>
</file>

<file path=ppt/theme/theme2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6130B1-5CFE-4023-B1F7-769F332870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D62913-2A88-434E-AF91-1FBBC18AE64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5E88AF0-409E-4FF2-9840-09ADF1379B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tf16411174_wac</Template>
  <TotalTime>0</TotalTime>
  <Words>27</Words>
  <Application>Microsoft Office PowerPoint</Application>
  <PresentationFormat>Panorámica</PresentationFormat>
  <Paragraphs>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Rockwell</vt:lpstr>
      <vt:lpstr>Times New Roman</vt:lpstr>
      <vt:lpstr>Tema de Office</vt:lpstr>
      <vt:lpstr> Interfaz Grafica. Tarea Integradora 1.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2021-09-08T22:29:11Z</dcterms:created>
  <dcterms:modified xsi:type="dcterms:W3CDTF">2021-09-08T23:22:03Z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