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98E99-BA0C-4C71-ABA6-6EECE58F0DA8}" v="3" dt="2021-09-09T03:40:36.912"/>
  </p1510:revLst>
</p1510:revInfo>
</file>

<file path=ppt/tableStyles.xml><?xml version="1.0" encoding="utf-8"?>
<a:tblStyleLst xmlns:a="http://schemas.openxmlformats.org/drawingml/2006/main" def="{4B6C640F-3AFB-415A-B7A2-60E04FB10ABF}">
  <a:tblStyle styleId="{4B6C640F-3AFB-415A-B7A2-60E04FB10A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olta" userId="2c62de457bf45670" providerId="LiveId" clId="{55098E99-BA0C-4C71-ABA6-6EECE58F0DA8}"/>
    <pc:docChg chg="undo custSel delSld modSld delMainMaster">
      <pc:chgData name="David Molta" userId="2c62de457bf45670" providerId="LiveId" clId="{55098E99-BA0C-4C71-ABA6-6EECE58F0DA8}" dt="2021-09-09T03:43:06.596" v="263" actId="47"/>
      <pc:docMkLst>
        <pc:docMk/>
      </pc:docMkLst>
      <pc:sldChg chg="addSp delSp modSp mod">
        <pc:chgData name="David Molta" userId="2c62de457bf45670" providerId="LiveId" clId="{55098E99-BA0C-4C71-ABA6-6EECE58F0DA8}" dt="2021-09-09T02:43:48.413" v="61" actId="1076"/>
        <pc:sldMkLst>
          <pc:docMk/>
          <pc:sldMk cId="0" sldId="260"/>
        </pc:sldMkLst>
        <pc:spChg chg="mod">
          <ac:chgData name="David Molta" userId="2c62de457bf45670" providerId="LiveId" clId="{55098E99-BA0C-4C71-ABA6-6EECE58F0DA8}" dt="2021-09-09T02:41:53.671" v="20" actId="1076"/>
          <ac:spMkLst>
            <pc:docMk/>
            <pc:sldMk cId="0" sldId="260"/>
            <ac:spMk id="23" creationId="{56251C76-FFA0-43F4-8A7B-6AFD2FA4E721}"/>
          </ac:spMkLst>
        </pc:spChg>
        <pc:spChg chg="mod">
          <ac:chgData name="David Molta" userId="2c62de457bf45670" providerId="LiveId" clId="{55098E99-BA0C-4C71-ABA6-6EECE58F0DA8}" dt="2021-09-09T02:41:42.999" v="15"/>
          <ac:spMkLst>
            <pc:docMk/>
            <pc:sldMk cId="0" sldId="260"/>
            <ac:spMk id="24" creationId="{288910DF-1937-4763-B939-541C2A96C6FC}"/>
          </ac:spMkLst>
        </pc:spChg>
        <pc:spChg chg="mod">
          <ac:chgData name="David Molta" userId="2c62de457bf45670" providerId="LiveId" clId="{55098E99-BA0C-4C71-ABA6-6EECE58F0DA8}" dt="2021-09-09T02:41:42.999" v="15"/>
          <ac:spMkLst>
            <pc:docMk/>
            <pc:sldMk cId="0" sldId="260"/>
            <ac:spMk id="25" creationId="{A4415CDE-C768-445E-8B0C-E2CA18C7E4FF}"/>
          </ac:spMkLst>
        </pc:spChg>
        <pc:spChg chg="mod">
          <ac:chgData name="David Molta" userId="2c62de457bf45670" providerId="LiveId" clId="{55098E99-BA0C-4C71-ABA6-6EECE58F0DA8}" dt="2021-09-09T02:41:42.999" v="15"/>
          <ac:spMkLst>
            <pc:docMk/>
            <pc:sldMk cId="0" sldId="260"/>
            <ac:spMk id="26" creationId="{7D84C121-D853-4396-B136-81E8F9409170}"/>
          </ac:spMkLst>
        </pc:spChg>
        <pc:spChg chg="mod">
          <ac:chgData name="David Molta" userId="2c62de457bf45670" providerId="LiveId" clId="{55098E99-BA0C-4C71-ABA6-6EECE58F0DA8}" dt="2021-09-09T02:41:42.999" v="15"/>
          <ac:spMkLst>
            <pc:docMk/>
            <pc:sldMk cId="0" sldId="260"/>
            <ac:spMk id="27" creationId="{72463800-F78D-4A3D-A374-61B061D7C490}"/>
          </ac:spMkLst>
        </pc:spChg>
        <pc:spChg chg="add mod">
          <ac:chgData name="David Molta" userId="2c62de457bf45670" providerId="LiveId" clId="{55098E99-BA0C-4C71-ABA6-6EECE58F0DA8}" dt="2021-09-09T02:43:48.413" v="61" actId="1076"/>
          <ac:spMkLst>
            <pc:docMk/>
            <pc:sldMk cId="0" sldId="260"/>
            <ac:spMk id="28" creationId="{49FB2A24-F200-45CE-BF4A-9A4AA8BC11A2}"/>
          </ac:spMkLst>
        </pc:spChg>
        <pc:grpChg chg="add del mod">
          <ac:chgData name="David Molta" userId="2c62de457bf45670" providerId="LiveId" clId="{55098E99-BA0C-4C71-ABA6-6EECE58F0DA8}" dt="2021-09-09T02:43:26.125" v="56" actId="478"/>
          <ac:grpSpMkLst>
            <pc:docMk/>
            <pc:sldMk cId="0" sldId="260"/>
            <ac:grpSpMk id="22" creationId="{083FA220-E3FE-4097-9F7D-E8B155662D82}"/>
          </ac:grpSpMkLst>
        </pc:grpChg>
        <pc:picChg chg="mod">
          <ac:chgData name="David Molta" userId="2c62de457bf45670" providerId="LiveId" clId="{55098E99-BA0C-4C71-ABA6-6EECE58F0DA8}" dt="2021-09-09T02:41:45.105" v="16" actId="1076"/>
          <ac:picMkLst>
            <pc:docMk/>
            <pc:sldMk cId="0" sldId="260"/>
            <ac:picMk id="7" creationId="{5B7AE111-DC30-4376-9004-A37CDFF495CE}"/>
          </ac:picMkLst>
        </pc:picChg>
      </pc:sldChg>
      <pc:sldChg chg="addSp delSp modSp mod">
        <pc:chgData name="David Molta" userId="2c62de457bf45670" providerId="LiveId" clId="{55098E99-BA0C-4C71-ABA6-6EECE58F0DA8}" dt="2021-09-09T03:23:41.621" v="141" actId="1076"/>
        <pc:sldMkLst>
          <pc:docMk/>
          <pc:sldMk cId="0" sldId="261"/>
        </pc:sldMkLst>
        <pc:spChg chg="add del mod">
          <ac:chgData name="David Molta" userId="2c62de457bf45670" providerId="LiveId" clId="{55098E99-BA0C-4C71-ABA6-6EECE58F0DA8}" dt="2021-09-09T02:43:20.369" v="53" actId="21"/>
          <ac:spMkLst>
            <pc:docMk/>
            <pc:sldMk cId="0" sldId="261"/>
            <ac:spMk id="3" creationId="{E89296F4-C760-4ABA-9A87-B420FCDC4C25}"/>
          </ac:spMkLst>
        </pc:spChg>
        <pc:spChg chg="add del mod">
          <ac:chgData name="David Molta" userId="2c62de457bf45670" providerId="LiveId" clId="{55098E99-BA0C-4C71-ABA6-6EECE58F0DA8}" dt="2021-09-09T03:02:33.911" v="69" actId="478"/>
          <ac:spMkLst>
            <pc:docMk/>
            <pc:sldMk cId="0" sldId="261"/>
            <ac:spMk id="5" creationId="{B368783E-9EBC-49D6-B218-15D49DBEE606}"/>
          </ac:spMkLst>
        </pc:spChg>
        <pc:spChg chg="add del mod">
          <ac:chgData name="David Molta" userId="2c62de457bf45670" providerId="LiveId" clId="{55098E99-BA0C-4C71-ABA6-6EECE58F0DA8}" dt="2021-09-09T03:02:36.659" v="71" actId="478"/>
          <ac:spMkLst>
            <pc:docMk/>
            <pc:sldMk cId="0" sldId="261"/>
            <ac:spMk id="9" creationId="{0C926F17-AE13-449B-86C5-5B2AC3CFF301}"/>
          </ac:spMkLst>
        </pc:spChg>
        <pc:spChg chg="del">
          <ac:chgData name="David Molta" userId="2c62de457bf45670" providerId="LiveId" clId="{55098E99-BA0C-4C71-ABA6-6EECE58F0DA8}" dt="2021-09-09T02:43:02.242" v="23" actId="478"/>
          <ac:spMkLst>
            <pc:docMk/>
            <pc:sldMk cId="0" sldId="261"/>
            <ac:spMk id="1007" creationId="{00000000-0000-0000-0000-000000000000}"/>
          </ac:spMkLst>
        </pc:spChg>
        <pc:spChg chg="del mod">
          <ac:chgData name="David Molta" userId="2c62de457bf45670" providerId="LiveId" clId="{55098E99-BA0C-4C71-ABA6-6EECE58F0DA8}" dt="2021-09-09T02:41:36.844" v="10" actId="478"/>
          <ac:spMkLst>
            <pc:docMk/>
            <pc:sldMk cId="0" sldId="261"/>
            <ac:spMk id="1008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02:35.379" v="70" actId="478"/>
          <ac:spMkLst>
            <pc:docMk/>
            <pc:sldMk cId="0" sldId="261"/>
            <ac:spMk id="1009" creationId="{00000000-0000-0000-0000-000000000000}"/>
          </ac:spMkLst>
        </pc:spChg>
        <pc:grpChg chg="del">
          <ac:chgData name="David Molta" userId="2c62de457bf45670" providerId="LiveId" clId="{55098E99-BA0C-4C71-ABA6-6EECE58F0DA8}" dt="2021-09-09T02:41:39.869" v="13" actId="478"/>
          <ac:grpSpMkLst>
            <pc:docMk/>
            <pc:sldMk cId="0" sldId="261"/>
            <ac:grpSpMk id="1011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2:41:38.572" v="12" actId="478"/>
          <ac:grpSpMkLst>
            <pc:docMk/>
            <pc:sldMk cId="0" sldId="261"/>
            <ac:grpSpMk id="1017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2:41:38.004" v="11" actId="478"/>
          <ac:grpSpMkLst>
            <pc:docMk/>
            <pc:sldMk cId="0" sldId="261"/>
            <ac:grpSpMk id="1023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2:41:41.573" v="14" actId="21"/>
          <ac:grpSpMkLst>
            <pc:docMk/>
            <pc:sldMk cId="0" sldId="261"/>
            <ac:grpSpMk id="1029" creationId="{00000000-0000-0000-0000-000000000000}"/>
          </ac:grpSpMkLst>
        </pc:grpChg>
        <pc:picChg chg="add del mod">
          <ac:chgData name="David Molta" userId="2c62de457bf45670" providerId="LiveId" clId="{55098E99-BA0C-4C71-ABA6-6EECE58F0DA8}" dt="2021-09-09T03:04:29.273" v="77" actId="478"/>
          <ac:picMkLst>
            <pc:docMk/>
            <pc:sldMk cId="0" sldId="261"/>
            <ac:picMk id="7" creationId="{023BA2F9-DA0D-422D-8B8F-5660F248250A}"/>
          </ac:picMkLst>
        </pc:picChg>
        <pc:picChg chg="add del mod">
          <ac:chgData name="David Molta" userId="2c62de457bf45670" providerId="LiveId" clId="{55098E99-BA0C-4C71-ABA6-6EECE58F0DA8}" dt="2021-09-09T03:23:34.648" v="136" actId="478"/>
          <ac:picMkLst>
            <pc:docMk/>
            <pc:sldMk cId="0" sldId="261"/>
            <ac:picMk id="11" creationId="{EC69FB52-BCC4-4948-A41B-11CD658796EB}"/>
          </ac:picMkLst>
        </pc:picChg>
        <pc:picChg chg="add mod">
          <ac:chgData name="David Molta" userId="2c62de457bf45670" providerId="LiveId" clId="{55098E99-BA0C-4C71-ABA6-6EECE58F0DA8}" dt="2021-09-09T03:23:41.621" v="141" actId="1076"/>
          <ac:picMkLst>
            <pc:docMk/>
            <pc:sldMk cId="0" sldId="261"/>
            <ac:picMk id="13" creationId="{20E7E2D1-B6E2-4FE7-8AE9-2AB0A5870604}"/>
          </ac:picMkLst>
        </pc:picChg>
      </pc:sldChg>
      <pc:sldChg chg="addSp delSp modSp mod">
        <pc:chgData name="David Molta" userId="2c62de457bf45670" providerId="LiveId" clId="{55098E99-BA0C-4C71-ABA6-6EECE58F0DA8}" dt="2021-09-09T03:22:03.741" v="135" actId="1076"/>
        <pc:sldMkLst>
          <pc:docMk/>
          <pc:sldMk cId="0" sldId="262"/>
        </pc:sldMkLst>
        <pc:spChg chg="add del mod">
          <ac:chgData name="David Molta" userId="2c62de457bf45670" providerId="LiveId" clId="{55098E99-BA0C-4C71-ABA6-6EECE58F0DA8}" dt="2021-09-09T03:05:00.195" v="83" actId="478"/>
          <ac:spMkLst>
            <pc:docMk/>
            <pc:sldMk cId="0" sldId="262"/>
            <ac:spMk id="3" creationId="{FF3D3DE0-44D0-4242-B6FD-46C705169319}"/>
          </ac:spMkLst>
        </pc:spChg>
        <pc:spChg chg="add del mod">
          <ac:chgData name="David Molta" userId="2c62de457bf45670" providerId="LiveId" clId="{55098E99-BA0C-4C71-ABA6-6EECE58F0DA8}" dt="2021-09-09T03:05:04.169" v="85" actId="478"/>
          <ac:spMkLst>
            <pc:docMk/>
            <pc:sldMk cId="0" sldId="262"/>
            <ac:spMk id="5" creationId="{7FC64067-DC89-4783-B48D-F8053C8E8D44}"/>
          </ac:spMkLst>
        </pc:spChg>
        <pc:spChg chg="del">
          <ac:chgData name="David Molta" userId="2c62de457bf45670" providerId="LiveId" clId="{55098E99-BA0C-4C71-ABA6-6EECE58F0DA8}" dt="2021-09-09T03:04:58.435" v="82" actId="478"/>
          <ac:spMkLst>
            <pc:docMk/>
            <pc:sldMk cId="0" sldId="262"/>
            <ac:spMk id="1039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05:01.813" v="84" actId="478"/>
          <ac:spMkLst>
            <pc:docMk/>
            <pc:sldMk cId="0" sldId="262"/>
            <ac:spMk id="1040" creationId="{00000000-0000-0000-0000-000000000000}"/>
          </ac:spMkLst>
        </pc:spChg>
        <pc:picChg chg="add mod">
          <ac:chgData name="David Molta" userId="2c62de457bf45670" providerId="LiveId" clId="{55098E99-BA0C-4C71-ABA6-6EECE58F0DA8}" dt="2021-09-09T03:22:03.741" v="135" actId="1076"/>
          <ac:picMkLst>
            <pc:docMk/>
            <pc:sldMk cId="0" sldId="262"/>
            <ac:picMk id="7" creationId="{6825CDEC-3C00-4CC6-9DED-883058CAEEC5}"/>
          </ac:picMkLst>
        </pc:picChg>
        <pc:picChg chg="add mod">
          <ac:chgData name="David Molta" userId="2c62de457bf45670" providerId="LiveId" clId="{55098E99-BA0C-4C71-ABA6-6EECE58F0DA8}" dt="2021-09-09T03:22:01.981" v="134" actId="1076"/>
          <ac:picMkLst>
            <pc:docMk/>
            <pc:sldMk cId="0" sldId="262"/>
            <ac:picMk id="9" creationId="{158DC798-1B1D-40A7-8B23-E19321064BB5}"/>
          </ac:picMkLst>
        </pc:picChg>
        <pc:picChg chg="add mod">
          <ac:chgData name="David Molta" userId="2c62de457bf45670" providerId="LiveId" clId="{55098E99-BA0C-4C71-ABA6-6EECE58F0DA8}" dt="2021-09-09T03:22:00.965" v="133" actId="1076"/>
          <ac:picMkLst>
            <pc:docMk/>
            <pc:sldMk cId="0" sldId="262"/>
            <ac:picMk id="11" creationId="{8A060A67-61FC-4387-8BC7-A95F93EE18B7}"/>
          </ac:picMkLst>
        </pc:picChg>
      </pc:sldChg>
      <pc:sldChg chg="addSp delSp modSp mod">
        <pc:chgData name="David Molta" userId="2c62de457bf45670" providerId="LiveId" clId="{55098E99-BA0C-4C71-ABA6-6EECE58F0DA8}" dt="2021-09-09T03:40:35.869" v="167" actId="1076"/>
        <pc:sldMkLst>
          <pc:docMk/>
          <pc:sldMk cId="0" sldId="263"/>
        </pc:sldMkLst>
        <pc:spChg chg="add del mod">
          <ac:chgData name="David Molta" userId="2c62de457bf45670" providerId="LiveId" clId="{55098E99-BA0C-4C71-ABA6-6EECE58F0DA8}" dt="2021-09-09T03:25:17.473" v="149" actId="478"/>
          <ac:spMkLst>
            <pc:docMk/>
            <pc:sldMk cId="0" sldId="263"/>
            <ac:spMk id="3" creationId="{C92FF2B0-6112-4C7F-824E-4BF078CBDFDB}"/>
          </ac:spMkLst>
        </pc:spChg>
        <pc:spChg chg="del">
          <ac:chgData name="David Molta" userId="2c62de457bf45670" providerId="LiveId" clId="{55098E99-BA0C-4C71-ABA6-6EECE58F0DA8}" dt="2021-09-09T03:25:04.546" v="142" actId="478"/>
          <ac:spMkLst>
            <pc:docMk/>
            <pc:sldMk cId="0" sldId="263"/>
            <ac:spMk id="1059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04.546" v="142" actId="478"/>
          <ac:spMkLst>
            <pc:docMk/>
            <pc:sldMk cId="0" sldId="263"/>
            <ac:spMk id="1060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13.251" v="147" actId="478"/>
          <ac:spMkLst>
            <pc:docMk/>
            <pc:sldMk cId="0" sldId="263"/>
            <ac:spMk id="1064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04.546" v="142" actId="478"/>
          <ac:spMkLst>
            <pc:docMk/>
            <pc:sldMk cId="0" sldId="263"/>
            <ac:spMk id="1065" creationId="{00000000-0000-0000-0000-000000000000}"/>
          </ac:spMkLst>
        </pc:spChg>
        <pc:spChg chg="del mod">
          <ac:chgData name="David Molta" userId="2c62de457bf45670" providerId="LiveId" clId="{55098E99-BA0C-4C71-ABA6-6EECE58F0DA8}" dt="2021-09-09T03:25:08.590" v="144" actId="478"/>
          <ac:spMkLst>
            <pc:docMk/>
            <pc:sldMk cId="0" sldId="263"/>
            <ac:spMk id="1076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09.582" v="145" actId="478"/>
          <ac:spMkLst>
            <pc:docMk/>
            <pc:sldMk cId="0" sldId="263"/>
            <ac:spMk id="1077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04.546" v="142" actId="478"/>
          <ac:spMkLst>
            <pc:docMk/>
            <pc:sldMk cId="0" sldId="263"/>
            <ac:spMk id="1078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04.546" v="142" actId="478"/>
          <ac:spMkLst>
            <pc:docMk/>
            <pc:sldMk cId="0" sldId="263"/>
            <ac:spMk id="1079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04.546" v="142" actId="478"/>
          <ac:spMkLst>
            <pc:docMk/>
            <pc:sldMk cId="0" sldId="263"/>
            <ac:spMk id="1080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25:04.546" v="142" actId="478"/>
          <ac:spMkLst>
            <pc:docMk/>
            <pc:sldMk cId="0" sldId="263"/>
            <ac:spMk id="1081" creationId="{00000000-0000-0000-0000-000000000000}"/>
          </ac:spMkLst>
        </pc:spChg>
        <pc:grpChg chg="del">
          <ac:chgData name="David Molta" userId="2c62de457bf45670" providerId="LiveId" clId="{55098E99-BA0C-4C71-ABA6-6EECE58F0DA8}" dt="2021-09-09T03:25:04.546" v="142" actId="478"/>
          <ac:grpSpMkLst>
            <pc:docMk/>
            <pc:sldMk cId="0" sldId="263"/>
            <ac:grpSpMk id="1061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25:04.546" v="142" actId="478"/>
          <ac:grpSpMkLst>
            <pc:docMk/>
            <pc:sldMk cId="0" sldId="263"/>
            <ac:grpSpMk id="1066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25:04.546" v="142" actId="478"/>
          <ac:grpSpMkLst>
            <pc:docMk/>
            <pc:sldMk cId="0" sldId="263"/>
            <ac:grpSpMk id="1071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25:11.729" v="146" actId="478"/>
          <ac:grpSpMkLst>
            <pc:docMk/>
            <pc:sldMk cId="0" sldId="263"/>
            <ac:grpSpMk id="1082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25:16.203" v="148" actId="478"/>
          <ac:grpSpMkLst>
            <pc:docMk/>
            <pc:sldMk cId="0" sldId="263"/>
            <ac:grpSpMk id="1086" creationId="{00000000-0000-0000-0000-000000000000}"/>
          </ac:grpSpMkLst>
        </pc:grpChg>
        <pc:picChg chg="add mod">
          <ac:chgData name="David Molta" userId="2c62de457bf45670" providerId="LiveId" clId="{55098E99-BA0C-4C71-ABA6-6EECE58F0DA8}" dt="2021-09-09T03:40:35.869" v="167" actId="1076"/>
          <ac:picMkLst>
            <pc:docMk/>
            <pc:sldMk cId="0" sldId="263"/>
            <ac:picMk id="5" creationId="{992D4F45-5CB8-4C45-8800-5422D85BE3BF}"/>
          </ac:picMkLst>
        </pc:picChg>
        <pc:picChg chg="add del mod">
          <ac:chgData name="David Molta" userId="2c62de457bf45670" providerId="LiveId" clId="{55098E99-BA0C-4C71-ABA6-6EECE58F0DA8}" dt="2021-09-09T03:40:33.074" v="165" actId="21"/>
          <ac:picMkLst>
            <pc:docMk/>
            <pc:sldMk cId="0" sldId="263"/>
            <ac:picMk id="7" creationId="{51E82906-3A13-4B2F-B2FC-7ED9F5658D40}"/>
          </ac:picMkLst>
        </pc:picChg>
        <pc:cxnChg chg="del">
          <ac:chgData name="David Molta" userId="2c62de457bf45670" providerId="LiveId" clId="{55098E99-BA0C-4C71-ABA6-6EECE58F0DA8}" dt="2021-09-09T03:25:18.550" v="150" actId="478"/>
          <ac:cxnSpMkLst>
            <pc:docMk/>
            <pc:sldMk cId="0" sldId="263"/>
            <ac:cxnSpMk id="1090" creationId="{00000000-0000-0000-0000-000000000000}"/>
          </ac:cxnSpMkLst>
        </pc:cxnChg>
      </pc:sldChg>
      <pc:sldChg chg="addSp delSp modSp mod">
        <pc:chgData name="David Molta" userId="2c62de457bf45670" providerId="LiveId" clId="{55098E99-BA0C-4C71-ABA6-6EECE58F0DA8}" dt="2021-09-09T03:40:45.261" v="174" actId="14100"/>
        <pc:sldMkLst>
          <pc:docMk/>
          <pc:sldMk cId="0" sldId="264"/>
        </pc:sldMkLst>
        <pc:spChg chg="add del mod">
          <ac:chgData name="David Molta" userId="2c62de457bf45670" providerId="LiveId" clId="{55098E99-BA0C-4C71-ABA6-6EECE58F0DA8}" dt="2021-09-09T03:40:42.131" v="171" actId="478"/>
          <ac:spMkLst>
            <pc:docMk/>
            <pc:sldMk cId="0" sldId="264"/>
            <ac:spMk id="3" creationId="{AA97B2B7-2E8B-416B-8797-CEF618D97F1B}"/>
          </ac:spMkLst>
        </pc:spChg>
        <pc:spChg chg="del">
          <ac:chgData name="David Molta" userId="2c62de457bf45670" providerId="LiveId" clId="{55098E99-BA0C-4C71-ABA6-6EECE58F0DA8}" dt="2021-09-09T03:40:39.772" v="170" actId="478"/>
          <ac:spMkLst>
            <pc:docMk/>
            <pc:sldMk cId="0" sldId="264"/>
            <ac:spMk id="1095" creationId="{00000000-0000-0000-0000-000000000000}"/>
          </ac:spMkLst>
        </pc:spChg>
        <pc:grpChg chg="del">
          <ac:chgData name="David Molta" userId="2c62de457bf45670" providerId="LiveId" clId="{55098E99-BA0C-4C71-ABA6-6EECE58F0DA8}" dt="2021-09-09T03:40:43.187" v="172" actId="478"/>
          <ac:grpSpMkLst>
            <pc:docMk/>
            <pc:sldMk cId="0" sldId="264"/>
            <ac:grpSpMk id="1096" creationId="{00000000-0000-0000-0000-000000000000}"/>
          </ac:grpSpMkLst>
        </pc:grpChg>
        <pc:picChg chg="add mod">
          <ac:chgData name="David Molta" userId="2c62de457bf45670" providerId="LiveId" clId="{55098E99-BA0C-4C71-ABA6-6EECE58F0DA8}" dt="2021-09-09T03:40:45.261" v="174" actId="14100"/>
          <ac:picMkLst>
            <pc:docMk/>
            <pc:sldMk cId="0" sldId="264"/>
            <ac:picMk id="25" creationId="{28A8A30F-06DA-4D1E-83D5-B13D01D0F438}"/>
          </ac:picMkLst>
        </pc:picChg>
      </pc:sldChg>
      <pc:sldChg chg="addSp delSp modSp mod">
        <pc:chgData name="David Molta" userId="2c62de457bf45670" providerId="LiveId" clId="{55098E99-BA0C-4C71-ABA6-6EECE58F0DA8}" dt="2021-09-09T03:41:39.806" v="200" actId="1076"/>
        <pc:sldMkLst>
          <pc:docMk/>
          <pc:sldMk cId="0" sldId="265"/>
        </pc:sldMkLst>
        <pc:spChg chg="add del mod">
          <ac:chgData name="David Molta" userId="2c62de457bf45670" providerId="LiveId" clId="{55098E99-BA0C-4C71-ABA6-6EECE58F0DA8}" dt="2021-09-09T03:40:52.881" v="178" actId="478"/>
          <ac:spMkLst>
            <pc:docMk/>
            <pc:sldMk cId="0" sldId="265"/>
            <ac:spMk id="3" creationId="{A074B28E-D995-4DF4-96C6-B544D2237481}"/>
          </ac:spMkLst>
        </pc:spChg>
        <pc:spChg chg="add del mod">
          <ac:chgData name="David Molta" userId="2c62de457bf45670" providerId="LiveId" clId="{55098E99-BA0C-4C71-ABA6-6EECE58F0DA8}" dt="2021-09-09T03:41:00.096" v="181" actId="478"/>
          <ac:spMkLst>
            <pc:docMk/>
            <pc:sldMk cId="0" sldId="265"/>
            <ac:spMk id="5" creationId="{E688BA59-FDC4-44AC-BBAE-40CF1987D00A}"/>
          </ac:spMkLst>
        </pc:spChg>
        <pc:spChg chg="del mod">
          <ac:chgData name="David Molta" userId="2c62de457bf45670" providerId="LiveId" clId="{55098E99-BA0C-4C71-ABA6-6EECE58F0DA8}" dt="2021-09-09T03:40:52.017" v="177" actId="478"/>
          <ac:spMkLst>
            <pc:docMk/>
            <pc:sldMk cId="0" sldId="265"/>
            <ac:spMk id="1122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0:57.202" v="180" actId="478"/>
          <ac:spMkLst>
            <pc:docMk/>
            <pc:sldMk cId="0" sldId="265"/>
            <ac:spMk id="1123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0:49.329" v="175" actId="478"/>
          <ac:spMkLst>
            <pc:docMk/>
            <pc:sldMk cId="0" sldId="265"/>
            <ac:spMk id="1125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0:49.329" v="175" actId="478"/>
          <ac:spMkLst>
            <pc:docMk/>
            <pc:sldMk cId="0" sldId="265"/>
            <ac:spMk id="1138" creationId="{00000000-0000-0000-0000-000000000000}"/>
          </ac:spMkLst>
        </pc:spChg>
        <pc:grpChg chg="del">
          <ac:chgData name="David Molta" userId="2c62de457bf45670" providerId="LiveId" clId="{55098E99-BA0C-4C71-ABA6-6EECE58F0DA8}" dt="2021-09-09T03:40:54.479" v="179" actId="478"/>
          <ac:grpSpMkLst>
            <pc:docMk/>
            <pc:sldMk cId="0" sldId="265"/>
            <ac:grpSpMk id="1126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40:49.329" v="175" actId="478"/>
          <ac:grpSpMkLst>
            <pc:docMk/>
            <pc:sldMk cId="0" sldId="265"/>
            <ac:grpSpMk id="1132" creationId="{00000000-0000-0000-0000-000000000000}"/>
          </ac:grpSpMkLst>
        </pc:grpChg>
        <pc:picChg chg="add mod">
          <ac:chgData name="David Molta" userId="2c62de457bf45670" providerId="LiveId" clId="{55098E99-BA0C-4C71-ABA6-6EECE58F0DA8}" dt="2021-09-09T03:41:39.806" v="200" actId="1076"/>
          <ac:picMkLst>
            <pc:docMk/>
            <pc:sldMk cId="0" sldId="265"/>
            <ac:picMk id="7" creationId="{680CE8F8-DD54-4F48-92D9-3A896D6173CF}"/>
          </ac:picMkLst>
        </pc:picChg>
        <pc:picChg chg="add mod">
          <ac:chgData name="David Molta" userId="2c62de457bf45670" providerId="LiveId" clId="{55098E99-BA0C-4C71-ABA6-6EECE58F0DA8}" dt="2021-09-09T03:41:37.197" v="198" actId="1076"/>
          <ac:picMkLst>
            <pc:docMk/>
            <pc:sldMk cId="0" sldId="265"/>
            <ac:picMk id="9" creationId="{898AB88D-06CE-4CDE-9F03-865E402B9A59}"/>
          </ac:picMkLst>
        </pc:picChg>
        <pc:cxnChg chg="del">
          <ac:chgData name="David Molta" userId="2c62de457bf45670" providerId="LiveId" clId="{55098E99-BA0C-4C71-ABA6-6EECE58F0DA8}" dt="2021-09-09T03:40:49.329" v="175" actId="478"/>
          <ac:cxnSpMkLst>
            <pc:docMk/>
            <pc:sldMk cId="0" sldId="265"/>
            <ac:cxnSpMk id="1124" creationId="{00000000-0000-0000-0000-000000000000}"/>
          </ac:cxnSpMkLst>
        </pc:cxnChg>
      </pc:sldChg>
      <pc:sldChg chg="addSp delSp modSp mod">
        <pc:chgData name="David Molta" userId="2c62de457bf45670" providerId="LiveId" clId="{55098E99-BA0C-4C71-ABA6-6EECE58F0DA8}" dt="2021-09-09T03:42:30.293" v="228" actId="14100"/>
        <pc:sldMkLst>
          <pc:docMk/>
          <pc:sldMk cId="0" sldId="266"/>
        </pc:sldMkLst>
        <pc:spChg chg="add del mod">
          <ac:chgData name="David Molta" userId="2c62de457bf45670" providerId="LiveId" clId="{55098E99-BA0C-4C71-ABA6-6EECE58F0DA8}" dt="2021-09-09T03:41:55.784" v="210" actId="478"/>
          <ac:spMkLst>
            <pc:docMk/>
            <pc:sldMk cId="0" sldId="266"/>
            <ac:spMk id="3" creationId="{F7AEAD90-567F-4B18-A240-7980C4B949C3}"/>
          </ac:spMkLst>
        </pc:spChg>
        <pc:spChg chg="del">
          <ac:chgData name="David Molta" userId="2c62de457bf45670" providerId="LiveId" clId="{55098E99-BA0C-4C71-ABA6-6EECE58F0DA8}" dt="2021-09-09T03:41:42.615" v="201" actId="478"/>
          <ac:spMkLst>
            <pc:docMk/>
            <pc:sldMk cId="0" sldId="266"/>
            <ac:spMk id="1144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2.615" v="201" actId="478"/>
          <ac:spMkLst>
            <pc:docMk/>
            <pc:sldMk cId="0" sldId="266"/>
            <ac:spMk id="1145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2.615" v="201" actId="478"/>
          <ac:spMkLst>
            <pc:docMk/>
            <pc:sldMk cId="0" sldId="266"/>
            <ac:spMk id="1147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2.615" v="201" actId="478"/>
          <ac:spMkLst>
            <pc:docMk/>
            <pc:sldMk cId="0" sldId="266"/>
            <ac:spMk id="1149" creationId="{00000000-0000-0000-0000-000000000000}"/>
          </ac:spMkLst>
        </pc:spChg>
        <pc:spChg chg="del mod">
          <ac:chgData name="David Molta" userId="2c62de457bf45670" providerId="LiveId" clId="{55098E99-BA0C-4C71-ABA6-6EECE58F0DA8}" dt="2021-09-09T03:41:53.889" v="209" actId="478"/>
          <ac:spMkLst>
            <pc:docMk/>
            <pc:sldMk cId="0" sldId="266"/>
            <ac:spMk id="1150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2.615" v="201" actId="478"/>
          <ac:spMkLst>
            <pc:docMk/>
            <pc:sldMk cId="0" sldId="266"/>
            <ac:spMk id="1175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4.892" v="202" actId="478"/>
          <ac:spMkLst>
            <pc:docMk/>
            <pc:sldMk cId="0" sldId="266"/>
            <ac:spMk id="1176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51.086" v="207" actId="478"/>
          <ac:spMkLst>
            <pc:docMk/>
            <pc:sldMk cId="0" sldId="266"/>
            <ac:spMk id="1177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2.615" v="201" actId="478"/>
          <ac:spMkLst>
            <pc:docMk/>
            <pc:sldMk cId="0" sldId="266"/>
            <ac:spMk id="1178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2.615" v="201" actId="478"/>
          <ac:spMkLst>
            <pc:docMk/>
            <pc:sldMk cId="0" sldId="266"/>
            <ac:spMk id="1179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5.939" v="203" actId="478"/>
          <ac:spMkLst>
            <pc:docMk/>
            <pc:sldMk cId="0" sldId="266"/>
            <ac:spMk id="1180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8.392" v="205" actId="478"/>
          <ac:spMkLst>
            <pc:docMk/>
            <pc:sldMk cId="0" sldId="266"/>
            <ac:spMk id="1181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1:49.736" v="206" actId="478"/>
          <ac:spMkLst>
            <pc:docMk/>
            <pc:sldMk cId="0" sldId="266"/>
            <ac:spMk id="1182" creationId="{00000000-0000-0000-0000-000000000000}"/>
          </ac:spMkLst>
        </pc:spChg>
        <pc:grpChg chg="del">
          <ac:chgData name="David Molta" userId="2c62de457bf45670" providerId="LiveId" clId="{55098E99-BA0C-4C71-ABA6-6EECE58F0DA8}" dt="2021-09-09T03:41:42.615" v="201" actId="478"/>
          <ac:grpSpMkLst>
            <pc:docMk/>
            <pc:sldMk cId="0" sldId="266"/>
            <ac:grpSpMk id="1151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41:42.615" v="201" actId="478"/>
          <ac:grpSpMkLst>
            <pc:docMk/>
            <pc:sldMk cId="0" sldId="266"/>
            <ac:grpSpMk id="1157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41:42.615" v="201" actId="478"/>
          <ac:grpSpMkLst>
            <pc:docMk/>
            <pc:sldMk cId="0" sldId="266"/>
            <ac:grpSpMk id="1163" creationId="{00000000-0000-0000-0000-000000000000}"/>
          </ac:grpSpMkLst>
        </pc:grpChg>
        <pc:grpChg chg="del">
          <ac:chgData name="David Molta" userId="2c62de457bf45670" providerId="LiveId" clId="{55098E99-BA0C-4C71-ABA6-6EECE58F0DA8}" dt="2021-09-09T03:41:46.802" v="204" actId="478"/>
          <ac:grpSpMkLst>
            <pc:docMk/>
            <pc:sldMk cId="0" sldId="266"/>
            <ac:grpSpMk id="1169" creationId="{00000000-0000-0000-0000-000000000000}"/>
          </ac:grpSpMkLst>
        </pc:grpChg>
        <pc:picChg chg="add mod">
          <ac:chgData name="David Molta" userId="2c62de457bf45670" providerId="LiveId" clId="{55098E99-BA0C-4C71-ABA6-6EECE58F0DA8}" dt="2021-09-09T03:42:30.293" v="228" actId="14100"/>
          <ac:picMkLst>
            <pc:docMk/>
            <pc:sldMk cId="0" sldId="266"/>
            <ac:picMk id="5" creationId="{03299539-3539-48CD-A41F-08DD48F90050}"/>
          </ac:picMkLst>
        </pc:picChg>
        <pc:picChg chg="add mod">
          <ac:chgData name="David Molta" userId="2c62de457bf45670" providerId="LiveId" clId="{55098E99-BA0C-4C71-ABA6-6EECE58F0DA8}" dt="2021-09-09T03:42:25.004" v="223" actId="1076"/>
          <ac:picMkLst>
            <pc:docMk/>
            <pc:sldMk cId="0" sldId="266"/>
            <ac:picMk id="7" creationId="{C4767308-D158-446C-94C8-228D0420BB47}"/>
          </ac:picMkLst>
        </pc:picChg>
        <pc:cxnChg chg="del mod">
          <ac:chgData name="David Molta" userId="2c62de457bf45670" providerId="LiveId" clId="{55098E99-BA0C-4C71-ABA6-6EECE58F0DA8}" dt="2021-09-09T03:41:42.615" v="201" actId="478"/>
          <ac:cxnSpMkLst>
            <pc:docMk/>
            <pc:sldMk cId="0" sldId="266"/>
            <ac:cxnSpMk id="1143" creationId="{00000000-0000-0000-0000-000000000000}"/>
          </ac:cxnSpMkLst>
        </pc:cxnChg>
        <pc:cxnChg chg="del mod">
          <ac:chgData name="David Molta" userId="2c62de457bf45670" providerId="LiveId" clId="{55098E99-BA0C-4C71-ABA6-6EECE58F0DA8}" dt="2021-09-09T03:41:42.615" v="201" actId="478"/>
          <ac:cxnSpMkLst>
            <pc:docMk/>
            <pc:sldMk cId="0" sldId="266"/>
            <ac:cxnSpMk id="1146" creationId="{00000000-0000-0000-0000-000000000000}"/>
          </ac:cxnSpMkLst>
        </pc:cxnChg>
        <pc:cxnChg chg="del mod">
          <ac:chgData name="David Molta" userId="2c62de457bf45670" providerId="LiveId" clId="{55098E99-BA0C-4C71-ABA6-6EECE58F0DA8}" dt="2021-09-09T03:41:42.615" v="201" actId="478"/>
          <ac:cxnSpMkLst>
            <pc:docMk/>
            <pc:sldMk cId="0" sldId="266"/>
            <ac:cxnSpMk id="1148" creationId="{00000000-0000-0000-0000-000000000000}"/>
          </ac:cxnSpMkLst>
        </pc:cxnChg>
      </pc:sldChg>
      <pc:sldChg chg="addSp delSp modSp mod">
        <pc:chgData name="David Molta" userId="2c62de457bf45670" providerId="LiveId" clId="{55098E99-BA0C-4C71-ABA6-6EECE58F0DA8}" dt="2021-09-09T03:42:53.349" v="236" actId="1076"/>
        <pc:sldMkLst>
          <pc:docMk/>
          <pc:sldMk cId="0" sldId="267"/>
        </pc:sldMkLst>
        <pc:spChg chg="add del mod">
          <ac:chgData name="David Molta" userId="2c62de457bf45670" providerId="LiveId" clId="{55098E99-BA0C-4C71-ABA6-6EECE58F0DA8}" dt="2021-09-09T03:42:48.744" v="230" actId="478"/>
          <ac:spMkLst>
            <pc:docMk/>
            <pc:sldMk cId="0" sldId="267"/>
            <ac:spMk id="3" creationId="{31298050-1323-4EFA-8322-6BE675EB7402}"/>
          </ac:spMkLst>
        </pc:spChg>
        <pc:spChg chg="add del mod">
          <ac:chgData name="David Molta" userId="2c62de457bf45670" providerId="LiveId" clId="{55098E99-BA0C-4C71-ABA6-6EECE58F0DA8}" dt="2021-09-09T03:42:49.568" v="231" actId="478"/>
          <ac:spMkLst>
            <pc:docMk/>
            <pc:sldMk cId="0" sldId="267"/>
            <ac:spMk id="5" creationId="{1AFC4807-C9CA-4AFE-BA8F-7F69A5696C13}"/>
          </ac:spMkLst>
        </pc:spChg>
        <pc:spChg chg="del">
          <ac:chgData name="David Molta" userId="2c62de457bf45670" providerId="LiveId" clId="{55098E99-BA0C-4C71-ABA6-6EECE58F0DA8}" dt="2021-09-09T03:42:46.840" v="229" actId="478"/>
          <ac:spMkLst>
            <pc:docMk/>
            <pc:sldMk cId="0" sldId="267"/>
            <ac:spMk id="1211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2:46.840" v="229" actId="478"/>
          <ac:spMkLst>
            <pc:docMk/>
            <pc:sldMk cId="0" sldId="267"/>
            <ac:spMk id="1212" creationId="{00000000-0000-0000-0000-000000000000}"/>
          </ac:spMkLst>
        </pc:spChg>
        <pc:spChg chg="del">
          <ac:chgData name="David Molta" userId="2c62de457bf45670" providerId="LiveId" clId="{55098E99-BA0C-4C71-ABA6-6EECE58F0DA8}" dt="2021-09-09T03:42:46.840" v="229" actId="478"/>
          <ac:spMkLst>
            <pc:docMk/>
            <pc:sldMk cId="0" sldId="267"/>
            <ac:spMk id="1213" creationId="{00000000-0000-0000-0000-000000000000}"/>
          </ac:spMkLst>
        </pc:spChg>
        <pc:grpChg chg="del">
          <ac:chgData name="David Molta" userId="2c62de457bf45670" providerId="LiveId" clId="{55098E99-BA0C-4C71-ABA6-6EECE58F0DA8}" dt="2021-09-09T03:42:50.365" v="232" actId="478"/>
          <ac:grpSpMkLst>
            <pc:docMk/>
            <pc:sldMk cId="0" sldId="267"/>
            <ac:grpSpMk id="1187" creationId="{00000000-0000-0000-0000-000000000000}"/>
          </ac:grpSpMkLst>
        </pc:grpChg>
        <pc:picChg chg="add mod">
          <ac:chgData name="David Molta" userId="2c62de457bf45670" providerId="LiveId" clId="{55098E99-BA0C-4C71-ABA6-6EECE58F0DA8}" dt="2021-09-09T03:42:53.349" v="236" actId="1076"/>
          <ac:picMkLst>
            <pc:docMk/>
            <pc:sldMk cId="0" sldId="267"/>
            <ac:picMk id="7" creationId="{7C4A28B6-3F8A-4A9A-AB42-FB000178E8D2}"/>
          </ac:picMkLst>
        </pc:picChg>
      </pc:sldChg>
      <pc:sldChg chg="del">
        <pc:chgData name="David Molta" userId="2c62de457bf45670" providerId="LiveId" clId="{55098E99-BA0C-4C71-ABA6-6EECE58F0DA8}" dt="2021-09-09T03:42:55.873" v="237" actId="47"/>
        <pc:sldMkLst>
          <pc:docMk/>
          <pc:sldMk cId="0" sldId="268"/>
        </pc:sldMkLst>
      </pc:sldChg>
      <pc:sldChg chg="del">
        <pc:chgData name="David Molta" userId="2c62de457bf45670" providerId="LiveId" clId="{55098E99-BA0C-4C71-ABA6-6EECE58F0DA8}" dt="2021-09-09T03:43:06.596" v="263" actId="47"/>
        <pc:sldMkLst>
          <pc:docMk/>
          <pc:sldMk cId="0" sldId="269"/>
        </pc:sldMkLst>
      </pc:sldChg>
      <pc:sldChg chg="del">
        <pc:chgData name="David Molta" userId="2c62de457bf45670" providerId="LiveId" clId="{55098E99-BA0C-4C71-ABA6-6EECE58F0DA8}" dt="2021-09-09T03:43:06.138" v="262" actId="47"/>
        <pc:sldMkLst>
          <pc:docMk/>
          <pc:sldMk cId="0" sldId="270"/>
        </pc:sldMkLst>
      </pc:sldChg>
      <pc:sldChg chg="del">
        <pc:chgData name="David Molta" userId="2c62de457bf45670" providerId="LiveId" clId="{55098E99-BA0C-4C71-ABA6-6EECE58F0DA8}" dt="2021-09-09T03:43:05.743" v="261" actId="47"/>
        <pc:sldMkLst>
          <pc:docMk/>
          <pc:sldMk cId="0" sldId="271"/>
        </pc:sldMkLst>
      </pc:sldChg>
      <pc:sldChg chg="del">
        <pc:chgData name="David Molta" userId="2c62de457bf45670" providerId="LiveId" clId="{55098E99-BA0C-4C71-ABA6-6EECE58F0DA8}" dt="2021-09-09T03:43:05.477" v="260" actId="47"/>
        <pc:sldMkLst>
          <pc:docMk/>
          <pc:sldMk cId="0" sldId="272"/>
        </pc:sldMkLst>
      </pc:sldChg>
      <pc:sldChg chg="del">
        <pc:chgData name="David Molta" userId="2c62de457bf45670" providerId="LiveId" clId="{55098E99-BA0C-4C71-ABA6-6EECE58F0DA8}" dt="2021-09-09T03:43:05.183" v="259" actId="47"/>
        <pc:sldMkLst>
          <pc:docMk/>
          <pc:sldMk cId="0" sldId="273"/>
        </pc:sldMkLst>
      </pc:sldChg>
      <pc:sldChg chg="del">
        <pc:chgData name="David Molta" userId="2c62de457bf45670" providerId="LiveId" clId="{55098E99-BA0C-4C71-ABA6-6EECE58F0DA8}" dt="2021-09-09T03:43:04.851" v="258" actId="47"/>
        <pc:sldMkLst>
          <pc:docMk/>
          <pc:sldMk cId="0" sldId="274"/>
        </pc:sldMkLst>
      </pc:sldChg>
      <pc:sldChg chg="del">
        <pc:chgData name="David Molta" userId="2c62de457bf45670" providerId="LiveId" clId="{55098E99-BA0C-4C71-ABA6-6EECE58F0DA8}" dt="2021-09-09T03:43:04.562" v="257" actId="47"/>
        <pc:sldMkLst>
          <pc:docMk/>
          <pc:sldMk cId="0" sldId="275"/>
        </pc:sldMkLst>
      </pc:sldChg>
      <pc:sldChg chg="del">
        <pc:chgData name="David Molta" userId="2c62de457bf45670" providerId="LiveId" clId="{55098E99-BA0C-4C71-ABA6-6EECE58F0DA8}" dt="2021-09-09T03:43:04.269" v="256" actId="47"/>
        <pc:sldMkLst>
          <pc:docMk/>
          <pc:sldMk cId="0" sldId="276"/>
        </pc:sldMkLst>
      </pc:sldChg>
      <pc:sldChg chg="del">
        <pc:chgData name="David Molta" userId="2c62de457bf45670" providerId="LiveId" clId="{55098E99-BA0C-4C71-ABA6-6EECE58F0DA8}" dt="2021-09-09T03:43:03.983" v="255" actId="47"/>
        <pc:sldMkLst>
          <pc:docMk/>
          <pc:sldMk cId="0" sldId="277"/>
        </pc:sldMkLst>
      </pc:sldChg>
      <pc:sldChg chg="del">
        <pc:chgData name="David Molta" userId="2c62de457bf45670" providerId="LiveId" clId="{55098E99-BA0C-4C71-ABA6-6EECE58F0DA8}" dt="2021-09-09T03:43:03.713" v="254" actId="47"/>
        <pc:sldMkLst>
          <pc:docMk/>
          <pc:sldMk cId="0" sldId="278"/>
        </pc:sldMkLst>
      </pc:sldChg>
      <pc:sldChg chg="del">
        <pc:chgData name="David Molta" userId="2c62de457bf45670" providerId="LiveId" clId="{55098E99-BA0C-4C71-ABA6-6EECE58F0DA8}" dt="2021-09-09T03:43:03.426" v="253" actId="47"/>
        <pc:sldMkLst>
          <pc:docMk/>
          <pc:sldMk cId="0" sldId="279"/>
        </pc:sldMkLst>
      </pc:sldChg>
      <pc:sldChg chg="del">
        <pc:chgData name="David Molta" userId="2c62de457bf45670" providerId="LiveId" clId="{55098E99-BA0C-4C71-ABA6-6EECE58F0DA8}" dt="2021-09-09T03:43:03.131" v="252" actId="47"/>
        <pc:sldMkLst>
          <pc:docMk/>
          <pc:sldMk cId="0" sldId="280"/>
        </pc:sldMkLst>
      </pc:sldChg>
      <pc:sldChg chg="del">
        <pc:chgData name="David Molta" userId="2c62de457bf45670" providerId="LiveId" clId="{55098E99-BA0C-4C71-ABA6-6EECE58F0DA8}" dt="2021-09-09T03:43:02.818" v="251" actId="47"/>
        <pc:sldMkLst>
          <pc:docMk/>
          <pc:sldMk cId="0" sldId="281"/>
        </pc:sldMkLst>
      </pc:sldChg>
      <pc:sldChg chg="del">
        <pc:chgData name="David Molta" userId="2c62de457bf45670" providerId="LiveId" clId="{55098E99-BA0C-4C71-ABA6-6EECE58F0DA8}" dt="2021-09-09T03:43:02.535" v="250" actId="47"/>
        <pc:sldMkLst>
          <pc:docMk/>
          <pc:sldMk cId="0" sldId="282"/>
        </pc:sldMkLst>
      </pc:sldChg>
      <pc:sldChg chg="del">
        <pc:chgData name="David Molta" userId="2c62de457bf45670" providerId="LiveId" clId="{55098E99-BA0C-4C71-ABA6-6EECE58F0DA8}" dt="2021-09-09T03:43:02.229" v="249" actId="47"/>
        <pc:sldMkLst>
          <pc:docMk/>
          <pc:sldMk cId="0" sldId="283"/>
        </pc:sldMkLst>
      </pc:sldChg>
      <pc:sldChg chg="del">
        <pc:chgData name="David Molta" userId="2c62de457bf45670" providerId="LiveId" clId="{55098E99-BA0C-4C71-ABA6-6EECE58F0DA8}" dt="2021-09-09T03:43:01.900" v="248" actId="47"/>
        <pc:sldMkLst>
          <pc:docMk/>
          <pc:sldMk cId="0" sldId="284"/>
        </pc:sldMkLst>
      </pc:sldChg>
      <pc:sldChg chg="del">
        <pc:chgData name="David Molta" userId="2c62de457bf45670" providerId="LiveId" clId="{55098E99-BA0C-4C71-ABA6-6EECE58F0DA8}" dt="2021-09-09T03:43:01.568" v="247" actId="47"/>
        <pc:sldMkLst>
          <pc:docMk/>
          <pc:sldMk cId="0" sldId="285"/>
        </pc:sldMkLst>
      </pc:sldChg>
      <pc:sldChg chg="del">
        <pc:chgData name="David Molta" userId="2c62de457bf45670" providerId="LiveId" clId="{55098E99-BA0C-4C71-ABA6-6EECE58F0DA8}" dt="2021-09-09T03:43:01.226" v="246" actId="47"/>
        <pc:sldMkLst>
          <pc:docMk/>
          <pc:sldMk cId="0" sldId="286"/>
        </pc:sldMkLst>
      </pc:sldChg>
      <pc:sldChg chg="del">
        <pc:chgData name="David Molta" userId="2c62de457bf45670" providerId="LiveId" clId="{55098E99-BA0C-4C71-ABA6-6EECE58F0DA8}" dt="2021-09-09T03:43:00.729" v="245" actId="47"/>
        <pc:sldMkLst>
          <pc:docMk/>
          <pc:sldMk cId="0" sldId="287"/>
        </pc:sldMkLst>
      </pc:sldChg>
      <pc:sldChg chg="del">
        <pc:chgData name="David Molta" userId="2c62de457bf45670" providerId="LiveId" clId="{55098E99-BA0C-4C71-ABA6-6EECE58F0DA8}" dt="2021-09-09T03:43:00.714" v="244" actId="47"/>
        <pc:sldMkLst>
          <pc:docMk/>
          <pc:sldMk cId="0" sldId="288"/>
        </pc:sldMkLst>
      </pc:sldChg>
      <pc:sldChg chg="del">
        <pc:chgData name="David Molta" userId="2c62de457bf45670" providerId="LiveId" clId="{55098E99-BA0C-4C71-ABA6-6EECE58F0DA8}" dt="2021-09-09T03:43:00.608" v="243" actId="47"/>
        <pc:sldMkLst>
          <pc:docMk/>
          <pc:sldMk cId="0" sldId="289"/>
        </pc:sldMkLst>
      </pc:sldChg>
      <pc:sldChg chg="del">
        <pc:chgData name="David Molta" userId="2c62de457bf45670" providerId="LiveId" clId="{55098E99-BA0C-4C71-ABA6-6EECE58F0DA8}" dt="2021-09-09T03:43:00.249" v="242" actId="47"/>
        <pc:sldMkLst>
          <pc:docMk/>
          <pc:sldMk cId="0" sldId="290"/>
        </pc:sldMkLst>
      </pc:sldChg>
      <pc:sldChg chg="del">
        <pc:chgData name="David Molta" userId="2c62de457bf45670" providerId="LiveId" clId="{55098E99-BA0C-4C71-ABA6-6EECE58F0DA8}" dt="2021-09-09T03:42:59.857" v="241" actId="47"/>
        <pc:sldMkLst>
          <pc:docMk/>
          <pc:sldMk cId="0" sldId="291"/>
        </pc:sldMkLst>
      </pc:sldChg>
      <pc:sldChg chg="del">
        <pc:chgData name="David Molta" userId="2c62de457bf45670" providerId="LiveId" clId="{55098E99-BA0C-4C71-ABA6-6EECE58F0DA8}" dt="2021-09-09T03:42:59.649" v="240" actId="47"/>
        <pc:sldMkLst>
          <pc:docMk/>
          <pc:sldMk cId="0" sldId="292"/>
        </pc:sldMkLst>
      </pc:sldChg>
      <pc:sldChg chg="del">
        <pc:chgData name="David Molta" userId="2c62de457bf45670" providerId="LiveId" clId="{55098E99-BA0C-4C71-ABA6-6EECE58F0DA8}" dt="2021-09-09T03:42:59.398" v="239" actId="47"/>
        <pc:sldMkLst>
          <pc:docMk/>
          <pc:sldMk cId="0" sldId="293"/>
        </pc:sldMkLst>
      </pc:sldChg>
      <pc:sldChg chg="del">
        <pc:chgData name="David Molta" userId="2c62de457bf45670" providerId="LiveId" clId="{55098E99-BA0C-4C71-ABA6-6EECE58F0DA8}" dt="2021-09-09T03:42:58.937" v="238" actId="47"/>
        <pc:sldMkLst>
          <pc:docMk/>
          <pc:sldMk cId="0" sldId="294"/>
        </pc:sldMkLst>
      </pc:sldChg>
      <pc:sldMasterChg chg="delSldLayout">
        <pc:chgData name="David Molta" userId="2c62de457bf45670" providerId="LiveId" clId="{55098E99-BA0C-4C71-ABA6-6EECE58F0DA8}" dt="2021-09-09T03:43:06.596" v="263" actId="47"/>
        <pc:sldMasterMkLst>
          <pc:docMk/>
          <pc:sldMasterMk cId="0" sldId="2147483678"/>
        </pc:sldMasterMkLst>
        <pc:sldLayoutChg chg="del">
          <pc:chgData name="David Molta" userId="2c62de457bf45670" providerId="LiveId" clId="{55098E99-BA0C-4C71-ABA6-6EECE58F0DA8}" dt="2021-09-09T03:43:04.562" v="257" actId="47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David Molta" userId="2c62de457bf45670" providerId="LiveId" clId="{55098E99-BA0C-4C71-ABA6-6EECE58F0DA8}" dt="2021-09-09T03:43:06.138" v="262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David Molta" userId="2c62de457bf45670" providerId="LiveId" clId="{55098E99-BA0C-4C71-ABA6-6EECE58F0DA8}" dt="2021-09-09T03:43:05.183" v="259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David Molta" userId="2c62de457bf45670" providerId="LiveId" clId="{55098E99-BA0C-4C71-ABA6-6EECE58F0DA8}" dt="2021-09-09T03:43:05.743" v="261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David Molta" userId="2c62de457bf45670" providerId="LiveId" clId="{55098E99-BA0C-4C71-ABA6-6EECE58F0DA8}" dt="2021-09-09T03:43:03.426" v="253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David Molta" userId="2c62de457bf45670" providerId="LiveId" clId="{55098E99-BA0C-4C71-ABA6-6EECE58F0DA8}" dt="2021-09-09T03:43:03.131" v="252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David Molta" userId="2c62de457bf45670" providerId="LiveId" clId="{55098E99-BA0C-4C71-ABA6-6EECE58F0DA8}" dt="2021-09-09T03:43:06.596" v="263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David Molta" userId="2c62de457bf45670" providerId="LiveId" clId="{55098E99-BA0C-4C71-ABA6-6EECE58F0DA8}" dt="2021-09-09T03:43:04.851" v="258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David Molta" userId="2c62de457bf45670" providerId="LiveId" clId="{55098E99-BA0C-4C71-ABA6-6EECE58F0DA8}" dt="2021-09-09T03:43:05.477" v="260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David Molta" userId="2c62de457bf45670" providerId="LiveId" clId="{55098E99-BA0C-4C71-ABA6-6EECE58F0DA8}" dt="2021-09-09T03:43:03.713" v="254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David Molta" userId="2c62de457bf45670" providerId="LiveId" clId="{55098E99-BA0C-4C71-ABA6-6EECE58F0DA8}" dt="2021-09-09T03:43:01.900" v="248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David Molta" userId="2c62de457bf45670" providerId="LiveId" clId="{55098E99-BA0C-4C71-ABA6-6EECE58F0DA8}" dt="2021-09-09T03:42:55.873" v="237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David Molta" userId="2c62de457bf45670" providerId="LiveId" clId="{55098E99-BA0C-4C71-ABA6-6EECE58F0DA8}" dt="2021-09-09T03:43:02.818" v="251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David Molta" userId="2c62de457bf45670" providerId="LiveId" clId="{55098E99-BA0C-4C71-ABA6-6EECE58F0DA8}" dt="2021-09-09T03:43:01.568" v="247" actId="47"/>
        <pc:sldMasterMkLst>
          <pc:docMk/>
          <pc:sldMasterMk cId="0" sldId="2147483679"/>
        </pc:sldMasterMkLst>
        <pc:sldLayoutChg chg="del">
          <pc:chgData name="David Molta" userId="2c62de457bf45670" providerId="LiveId" clId="{55098E99-BA0C-4C71-ABA6-6EECE58F0DA8}" dt="2021-09-09T03:43:01.568" v="247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e38dc7bb6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e38dc7bb6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5" r:id="rId10"/>
    <p:sldLayoutId id="2147483671" r:id="rId11"/>
    <p:sldLayoutId id="2147483674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de la aplicación</a:t>
            </a:r>
            <a:endParaRPr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1025078" y="3379391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Presentado por: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David Molta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Alexander Echeverry</a:t>
            </a:r>
            <a:endParaRPr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2" name="Google Shape;1202;p44"/>
          <p:cNvGrpSpPr/>
          <p:nvPr/>
        </p:nvGrpSpPr>
        <p:grpSpPr>
          <a:xfrm>
            <a:off x="7070148" y="-222850"/>
            <a:ext cx="1195349" cy="1078296"/>
            <a:chOff x="4404625" y="-443721"/>
            <a:chExt cx="1195349" cy="1078296"/>
          </a:xfrm>
        </p:grpSpPr>
        <p:sp>
          <p:nvSpPr>
            <p:cNvPr id="1203" name="Google Shape;1203;p4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4"/>
          <p:cNvGrpSpPr/>
          <p:nvPr/>
        </p:nvGrpSpPr>
        <p:grpSpPr>
          <a:xfrm rot="-5400000">
            <a:off x="5626137" y="-505555"/>
            <a:ext cx="2181860" cy="892524"/>
            <a:chOff x="6525475" y="148600"/>
            <a:chExt cx="2808779" cy="1148975"/>
          </a:xfrm>
        </p:grpSpPr>
        <p:sp>
          <p:nvSpPr>
            <p:cNvPr id="1206" name="Google Shape;1206;p4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4"/>
          <p:cNvGrpSpPr/>
          <p:nvPr/>
        </p:nvGrpSpPr>
        <p:grpSpPr>
          <a:xfrm rot="-5400000">
            <a:off x="6049566" y="-247490"/>
            <a:ext cx="2181860" cy="892524"/>
            <a:chOff x="6525475" y="148600"/>
            <a:chExt cx="2808779" cy="1148975"/>
          </a:xfrm>
        </p:grpSpPr>
        <p:sp>
          <p:nvSpPr>
            <p:cNvPr id="1209" name="Google Shape;1209;p4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C4A28B6-3F8A-4A9A-AB42-FB000178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42" y="1031638"/>
            <a:ext cx="4305901" cy="27435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806556" y="460684"/>
            <a:ext cx="5601388" cy="9165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Ventana de inicio de sesión</a:t>
            </a:r>
            <a:endParaRPr dirty="0"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4" name="Imagen 73">
            <a:extLst>
              <a:ext uri="{FF2B5EF4-FFF2-40B4-BE49-F238E27FC236}">
                <a16:creationId xmlns:a16="http://schemas.microsoft.com/office/drawing/2014/main" id="{815024C3-B203-4F3D-9070-865BABA4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762" y="1477272"/>
            <a:ext cx="4147489" cy="27649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7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5B7AE111-DC30-4376-9004-A37CDFF4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250" y="974701"/>
            <a:ext cx="4411974" cy="29560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8" name="Título 2">
            <a:extLst>
              <a:ext uri="{FF2B5EF4-FFF2-40B4-BE49-F238E27FC236}">
                <a16:creationId xmlns:a16="http://schemas.microsoft.com/office/drawing/2014/main" id="{49FB2A24-F200-45CE-BF4A-9A4AA8BC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504" y="41307"/>
            <a:ext cx="6378975" cy="831535"/>
          </a:xfrm>
        </p:spPr>
        <p:txBody>
          <a:bodyPr/>
          <a:lstStyle/>
          <a:p>
            <a:r>
              <a:rPr lang="es-CO" sz="3600" dirty="0"/>
              <a:t>Inicio del administrador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20E7E2D1-B6E2-4FE7-8AE9-2AB0A587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798" y="705598"/>
            <a:ext cx="4260459" cy="37323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6825CDEC-3C00-4CC6-9DED-883058CA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73" y="385869"/>
            <a:ext cx="2926128" cy="20162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58DC798-1B1D-40A7-8B23-E19321064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617" y="361031"/>
            <a:ext cx="3017855" cy="19635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A060A67-61FC-4387-8BC7-A95F93EE1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621" y="2921838"/>
            <a:ext cx="3312713" cy="18551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2D4F45-5CB8-4C45-8800-5422D85B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01" y="1380929"/>
            <a:ext cx="4667556" cy="29868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28A8A30F-06DA-4D1E-83D5-B13D01D0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69" y="1199540"/>
            <a:ext cx="3969155" cy="26425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80CE8F8-DD54-4F48-92D9-3A896D61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4" y="1303656"/>
            <a:ext cx="3758104" cy="25155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8AB88D-06CE-4CDE-9F03-865E402B9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47" y="1303656"/>
            <a:ext cx="3834279" cy="253618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299539-3539-48CD-A41F-08DD48F90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5" y="371168"/>
            <a:ext cx="3729515" cy="24132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767308-D158-446C-94C8-228D0420B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233" y="2147609"/>
            <a:ext cx="3979530" cy="24060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</Words>
  <Application>Microsoft Office PowerPoint</Application>
  <PresentationFormat>Presentación en pantalla (16:9)</PresentationFormat>
  <Paragraphs>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Source Sans Pro</vt:lpstr>
      <vt:lpstr>Montserrat</vt:lpstr>
      <vt:lpstr>Lato</vt:lpstr>
      <vt:lpstr>Arial</vt:lpstr>
      <vt:lpstr>Electronic Circuit Style CV by Slidesgo</vt:lpstr>
      <vt:lpstr>Diseño de la aplicación</vt:lpstr>
      <vt:lpstr>Ventana de inicio de sesión</vt:lpstr>
      <vt:lpstr>Inicio del administrador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la aplicación</dc:title>
  <dc:creator>David Molta</dc:creator>
  <cp:lastModifiedBy>David Molta</cp:lastModifiedBy>
  <cp:revision>1</cp:revision>
  <dcterms:modified xsi:type="dcterms:W3CDTF">2021-09-09T03:43:14Z</dcterms:modified>
</cp:coreProperties>
</file>