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B2B2B"/>
    <a:srgbClr val="9E5ECE"/>
    <a:srgbClr val="FCF6B3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4628"/>
  </p:normalViewPr>
  <p:slideViewPr>
    <p:cSldViewPr>
      <p:cViewPr varScale="1">
        <p:scale>
          <a:sx n="156" d="100"/>
          <a:sy n="156" d="100"/>
        </p:scale>
        <p:origin x="192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Método selección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4860034" y="1491630"/>
            <a:ext cx="3744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Después de la primera iteración, el primer elemento queda fijo porque es el menor</a:t>
            </a:r>
          </a:p>
        </p:txBody>
      </p:sp>
    </p:spTree>
    <p:extLst>
      <p:ext uri="{BB962C8B-B14F-4D97-AF65-F5344CB8AC3E}">
        <p14:creationId xmlns:p14="http://schemas.microsoft.com/office/powerpoint/2010/main" val="369545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3923928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22&lt;10.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26750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5292080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40&lt;10.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03083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6660232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-2&lt;10.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74566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6660232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-2&lt;10.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41212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8028384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-4&lt;-2.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91014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F5CCB3-2509-7C49-890F-A9C2B61FA6DE}"/>
              </a:ext>
            </a:extLst>
          </p:cNvPr>
          <p:cNvCxnSpPr/>
          <p:nvPr/>
        </p:nvCxnSpPr>
        <p:spPr>
          <a:xfrm>
            <a:off x="2555776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514DC16-0D46-6846-A773-D6BAB9BBEB15}"/>
              </a:ext>
            </a:extLst>
          </p:cNvPr>
          <p:cNvCxnSpPr/>
          <p:nvPr/>
        </p:nvCxnSpPr>
        <p:spPr>
          <a:xfrm>
            <a:off x="8028384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-4&lt;-2.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65617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C5039-5AB6-FD4B-8115-0656C1F8E53C}"/>
              </a:ext>
            </a:extLst>
          </p:cNvPr>
          <p:cNvSpPr txBox="1"/>
          <p:nvPr/>
        </p:nvSpPr>
        <p:spPr>
          <a:xfrm>
            <a:off x="5364088" y="1491630"/>
            <a:ext cx="324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segundo elemento ya queda fijo</a:t>
            </a:r>
          </a:p>
        </p:txBody>
      </p:sp>
    </p:spTree>
    <p:extLst>
      <p:ext uri="{BB962C8B-B14F-4D97-AF65-F5344CB8AC3E}">
        <p14:creationId xmlns:p14="http://schemas.microsoft.com/office/powerpoint/2010/main" val="211672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0AD992-3178-E34C-AF7F-7B419DFDAF9F}"/>
              </a:ext>
            </a:extLst>
          </p:cNvPr>
          <p:cNvCxnSpPr/>
          <p:nvPr/>
        </p:nvCxnSpPr>
        <p:spPr>
          <a:xfrm>
            <a:off x="3923928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B82C03-2760-8A43-86D2-038B38A69DE3}"/>
              </a:ext>
            </a:extLst>
          </p:cNvPr>
          <p:cNvCxnSpPr/>
          <p:nvPr/>
        </p:nvCxnSpPr>
        <p:spPr>
          <a:xfrm>
            <a:off x="5265808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40&lt;22.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00213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0AD992-3178-E34C-AF7F-7B419DFDAF9F}"/>
              </a:ext>
            </a:extLst>
          </p:cNvPr>
          <p:cNvCxnSpPr/>
          <p:nvPr/>
        </p:nvCxnSpPr>
        <p:spPr>
          <a:xfrm>
            <a:off x="3923928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B82C03-2760-8A43-86D2-038B38A69DE3}"/>
              </a:ext>
            </a:extLst>
          </p:cNvPr>
          <p:cNvCxnSpPr/>
          <p:nvPr/>
        </p:nvCxnSpPr>
        <p:spPr>
          <a:xfrm>
            <a:off x="6660232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10&lt;22.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41901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8528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0AD992-3178-E34C-AF7F-7B419DFDAF9F}"/>
              </a:ext>
            </a:extLst>
          </p:cNvPr>
          <p:cNvCxnSpPr/>
          <p:nvPr/>
        </p:nvCxnSpPr>
        <p:spPr>
          <a:xfrm>
            <a:off x="3923928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B82C03-2760-8A43-86D2-038B38A69DE3}"/>
              </a:ext>
            </a:extLst>
          </p:cNvPr>
          <p:cNvCxnSpPr/>
          <p:nvPr/>
        </p:nvCxnSpPr>
        <p:spPr>
          <a:xfrm>
            <a:off x="6660232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10&lt;22.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0715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0AD992-3178-E34C-AF7F-7B419DFDAF9F}"/>
              </a:ext>
            </a:extLst>
          </p:cNvPr>
          <p:cNvCxnSpPr/>
          <p:nvPr/>
        </p:nvCxnSpPr>
        <p:spPr>
          <a:xfrm>
            <a:off x="3923928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B82C03-2760-8A43-86D2-038B38A69DE3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-2&lt;10.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6567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90AD992-3178-E34C-AF7F-7B419DFDAF9F}"/>
              </a:ext>
            </a:extLst>
          </p:cNvPr>
          <p:cNvCxnSpPr/>
          <p:nvPr/>
        </p:nvCxnSpPr>
        <p:spPr>
          <a:xfrm>
            <a:off x="3923928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AB82C03-2760-8A43-86D2-038B38A69DE3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-2&lt;10.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603599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702B55-C740-9447-A838-59F890F98498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tercer elemento queda fijo</a:t>
            </a:r>
          </a:p>
        </p:txBody>
      </p:sp>
    </p:spTree>
    <p:extLst>
      <p:ext uri="{BB962C8B-B14F-4D97-AF65-F5344CB8AC3E}">
        <p14:creationId xmlns:p14="http://schemas.microsoft.com/office/powerpoint/2010/main" val="352127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6083F3-C8A0-0C49-8D29-E323E56E2AD6}"/>
              </a:ext>
            </a:extLst>
          </p:cNvPr>
          <p:cNvCxnSpPr/>
          <p:nvPr/>
        </p:nvCxnSpPr>
        <p:spPr>
          <a:xfrm>
            <a:off x="5292080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A8EAF3-CC70-CA4D-A603-8E77FA9D2627}"/>
              </a:ext>
            </a:extLst>
          </p:cNvPr>
          <p:cNvCxnSpPr/>
          <p:nvPr/>
        </p:nvCxnSpPr>
        <p:spPr>
          <a:xfrm>
            <a:off x="6660232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8EEBA7-CB02-CC4C-A94D-D44E2DD08EE9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22&lt;40.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64107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6083F3-C8A0-0C49-8D29-E323E56E2AD6}"/>
              </a:ext>
            </a:extLst>
          </p:cNvPr>
          <p:cNvCxnSpPr/>
          <p:nvPr/>
        </p:nvCxnSpPr>
        <p:spPr>
          <a:xfrm>
            <a:off x="5292080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A8EAF3-CC70-CA4D-A603-8E77FA9D2627}"/>
              </a:ext>
            </a:extLst>
          </p:cNvPr>
          <p:cNvCxnSpPr/>
          <p:nvPr/>
        </p:nvCxnSpPr>
        <p:spPr>
          <a:xfrm>
            <a:off x="6660232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8EEBA7-CB02-CC4C-A94D-D44E2DD08EE9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22&lt;40.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214579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6083F3-C8A0-0C49-8D29-E323E56E2AD6}"/>
              </a:ext>
            </a:extLst>
          </p:cNvPr>
          <p:cNvCxnSpPr/>
          <p:nvPr/>
        </p:nvCxnSpPr>
        <p:spPr>
          <a:xfrm>
            <a:off x="5292080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A8EAF3-CC70-CA4D-A603-8E77FA9D2627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8EEBA7-CB02-CC4C-A94D-D44E2DD08EE9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10&lt;22.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86828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F6083F3-C8A0-0C49-8D29-E323E56E2AD6}"/>
              </a:ext>
            </a:extLst>
          </p:cNvPr>
          <p:cNvCxnSpPr/>
          <p:nvPr/>
        </p:nvCxnSpPr>
        <p:spPr>
          <a:xfrm>
            <a:off x="5292080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A8EAF3-CC70-CA4D-A603-8E77FA9D2627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8EEBA7-CB02-CC4C-A94D-D44E2DD08EE9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10&lt;22.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48723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047935-33A3-BC4E-A045-697535B311FF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cuarto elemento queda fijo</a:t>
            </a:r>
          </a:p>
        </p:txBody>
      </p:sp>
    </p:spTree>
    <p:extLst>
      <p:ext uri="{BB962C8B-B14F-4D97-AF65-F5344CB8AC3E}">
        <p14:creationId xmlns:p14="http://schemas.microsoft.com/office/powerpoint/2010/main" val="1271812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8553CEA-72D8-8B42-879E-2AE986C84C80}"/>
              </a:ext>
            </a:extLst>
          </p:cNvPr>
          <p:cNvCxnSpPr/>
          <p:nvPr/>
        </p:nvCxnSpPr>
        <p:spPr>
          <a:xfrm>
            <a:off x="6660232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3604F8-7697-884E-985C-996DF7962F5B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3FA702-9C3A-2D4A-8D33-CEE2129CCE4B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22&lt;40.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04443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2483768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77919" y="1491630"/>
            <a:ext cx="232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-4&lt;10.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195086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8553CEA-72D8-8B42-879E-2AE986C84C80}"/>
              </a:ext>
            </a:extLst>
          </p:cNvPr>
          <p:cNvCxnSpPr/>
          <p:nvPr/>
        </p:nvCxnSpPr>
        <p:spPr>
          <a:xfrm>
            <a:off x="6660232" y="2202550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13604F8-7697-884E-985C-996DF7962F5B}"/>
              </a:ext>
            </a:extLst>
          </p:cNvPr>
          <p:cNvCxnSpPr/>
          <p:nvPr/>
        </p:nvCxnSpPr>
        <p:spPr>
          <a:xfrm>
            <a:off x="7956376" y="2202550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13FA702-9C3A-2D4A-8D33-CEE2129CCE4B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22&lt;40.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898523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5D889D-B634-024F-A57D-CCCC5E46B2E7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El arreglo ya quedará ordenado</a:t>
            </a:r>
          </a:p>
        </p:txBody>
      </p:sp>
    </p:spTree>
    <p:extLst>
      <p:ext uri="{BB962C8B-B14F-4D97-AF65-F5344CB8AC3E}">
        <p14:creationId xmlns:p14="http://schemas.microsoft.com/office/powerpoint/2010/main" val="1848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2483768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77919" y="1491630"/>
            <a:ext cx="232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-4&lt;10.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542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3923928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77919" y="1491630"/>
            <a:ext cx="232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22&lt;-4.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135367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5292080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77919" y="1491630"/>
            <a:ext cx="232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40&lt;-4.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263971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6660232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77919" y="1491630"/>
            <a:ext cx="2326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-2&lt;-4. Es false</a:t>
            </a:r>
          </a:p>
          <a:p>
            <a:r>
              <a:rPr lang="es-CO" dirty="0">
                <a:solidFill>
                  <a:schemeClr val="tx1"/>
                </a:solidFill>
              </a:rPr>
              <a:t>NO 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79248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8028384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-80&lt;-4.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389463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F507C-3763-994C-86C4-04E95F36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 selección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8AE9859-6115-444D-8C48-DD352240AD17}"/>
              </a:ext>
            </a:extLst>
          </p:cNvPr>
          <p:cNvSpPr/>
          <p:nvPr/>
        </p:nvSpPr>
        <p:spPr>
          <a:xfrm>
            <a:off x="802877" y="3533006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-80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310297-3D1A-EF4F-BB57-3F6A4343062A}"/>
              </a:ext>
            </a:extLst>
          </p:cNvPr>
          <p:cNvSpPr/>
          <p:nvPr/>
        </p:nvSpPr>
        <p:spPr>
          <a:xfrm>
            <a:off x="2171029" y="353300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7BBF6C-A7CD-4F4D-8146-6CEB2A1B9556}"/>
              </a:ext>
            </a:extLst>
          </p:cNvPr>
          <p:cNvSpPr/>
          <p:nvPr/>
        </p:nvSpPr>
        <p:spPr>
          <a:xfrm>
            <a:off x="3539181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22170B5-1958-9246-AD10-A154E5BC6F7E}"/>
              </a:ext>
            </a:extLst>
          </p:cNvPr>
          <p:cNvSpPr/>
          <p:nvPr/>
        </p:nvSpPr>
        <p:spPr>
          <a:xfrm>
            <a:off x="4907333" y="355161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6EDD7D-DEBB-2544-926C-D1660A4DF340}"/>
              </a:ext>
            </a:extLst>
          </p:cNvPr>
          <p:cNvSpPr/>
          <p:nvPr/>
        </p:nvSpPr>
        <p:spPr>
          <a:xfrm>
            <a:off x="6277919" y="3579862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C39C9F1-6F1B-6442-A13F-B890838EE2F3}"/>
              </a:ext>
            </a:extLst>
          </p:cNvPr>
          <p:cNvSpPr/>
          <p:nvPr/>
        </p:nvSpPr>
        <p:spPr>
          <a:xfrm>
            <a:off x="7646071" y="3536759"/>
            <a:ext cx="720080" cy="72008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B4EFF1-F529-8349-9D67-A3B30D7FCDB5}"/>
              </a:ext>
            </a:extLst>
          </p:cNvPr>
          <p:cNvSpPr txBox="1"/>
          <p:nvPr/>
        </p:nvSpPr>
        <p:spPr>
          <a:xfrm>
            <a:off x="946893" y="2698876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7C3FD-A44D-7146-8B1B-F930B9114CBA}"/>
              </a:ext>
            </a:extLst>
          </p:cNvPr>
          <p:cNvSpPr txBox="1"/>
          <p:nvPr/>
        </p:nvSpPr>
        <p:spPr>
          <a:xfrm>
            <a:off x="2315045" y="269887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40FD0E7-3B04-0143-AFBE-FC4B5145AAC9}"/>
              </a:ext>
            </a:extLst>
          </p:cNvPr>
          <p:cNvSpPr txBox="1"/>
          <p:nvPr/>
        </p:nvSpPr>
        <p:spPr>
          <a:xfrm>
            <a:off x="3683197" y="2698874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63B3C91-2A19-574C-9FA8-07A9728A25A0}"/>
              </a:ext>
            </a:extLst>
          </p:cNvPr>
          <p:cNvSpPr txBox="1"/>
          <p:nvPr/>
        </p:nvSpPr>
        <p:spPr>
          <a:xfrm>
            <a:off x="5051349" y="2698873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DECD0D-DDA2-FB4A-BE10-51B76A7A2B83}"/>
              </a:ext>
            </a:extLst>
          </p:cNvPr>
          <p:cNvSpPr txBox="1"/>
          <p:nvPr/>
        </p:nvSpPr>
        <p:spPr>
          <a:xfrm>
            <a:off x="6419501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C25E34-78ED-354D-B17A-B41CADE2482C}"/>
              </a:ext>
            </a:extLst>
          </p:cNvPr>
          <p:cNvSpPr txBox="1"/>
          <p:nvPr/>
        </p:nvSpPr>
        <p:spPr>
          <a:xfrm>
            <a:off x="7787653" y="269887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5C4E7E6-1058-4842-92B6-3B4B10666101}"/>
              </a:ext>
            </a:extLst>
          </p:cNvPr>
          <p:cNvCxnSpPr/>
          <p:nvPr/>
        </p:nvCxnSpPr>
        <p:spPr>
          <a:xfrm>
            <a:off x="1187624" y="2139702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96C0FD7-E77A-7B4A-B389-40E3C5AB369D}"/>
              </a:ext>
            </a:extLst>
          </p:cNvPr>
          <p:cNvCxnSpPr/>
          <p:nvPr/>
        </p:nvCxnSpPr>
        <p:spPr>
          <a:xfrm>
            <a:off x="8028384" y="2139702"/>
            <a:ext cx="0" cy="43204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253CCCE-9575-CE4D-A7B8-7EED1F760C3C}"/>
              </a:ext>
            </a:extLst>
          </p:cNvPr>
          <p:cNvSpPr txBox="1"/>
          <p:nvPr/>
        </p:nvSpPr>
        <p:spPr>
          <a:xfrm>
            <a:off x="6228193" y="1491630"/>
            <a:ext cx="237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Evaluamos -80&lt;-4. Es true</a:t>
            </a:r>
          </a:p>
          <a:p>
            <a:r>
              <a:rPr lang="es-CO" dirty="0">
                <a:solidFill>
                  <a:schemeClr val="tx1"/>
                </a:solidFill>
              </a:rPr>
              <a:t>Intercambiamos</a:t>
            </a:r>
          </a:p>
        </p:txBody>
      </p:sp>
    </p:spTree>
    <p:extLst>
      <p:ext uri="{BB962C8B-B14F-4D97-AF65-F5344CB8AC3E}">
        <p14:creationId xmlns:p14="http://schemas.microsoft.com/office/powerpoint/2010/main" val="8563930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7296</TotalTime>
  <Words>731</Words>
  <Application>Microsoft Macintosh PowerPoint</Application>
  <PresentationFormat>Presentación en pantalla (16:9)</PresentationFormat>
  <Paragraphs>448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  <vt:lpstr>Método selección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137</cp:revision>
  <dcterms:modified xsi:type="dcterms:W3CDTF">2021-09-05T21:20:16Z</dcterms:modified>
</cp:coreProperties>
</file>