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Recursividad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64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972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2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5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191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2569864" y="1995686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número n de la serie de Fibonacci se puede expresar como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f(n) = f(n-1)+f(n-2)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Teniendo en cuenta que f(1) = 1 y f(0) = 1</a:t>
            </a:r>
          </a:p>
        </p:txBody>
      </p:sp>
    </p:spTree>
    <p:extLst>
      <p:ext uri="{BB962C8B-B14F-4D97-AF65-F5344CB8AC3E}">
        <p14:creationId xmlns:p14="http://schemas.microsoft.com/office/powerpoint/2010/main" val="397146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2569864" y="1995686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815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418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229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9CDE8D5E-BAED-3844-A009-8F0CE3652C3E}"/>
              </a:ext>
            </a:extLst>
          </p:cNvPr>
          <p:cNvSpPr/>
          <p:nvPr/>
        </p:nvSpPr>
        <p:spPr>
          <a:xfrm>
            <a:off x="6444208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689031-A55F-2544-9B39-49AC341053CD}"/>
              </a:ext>
            </a:extLst>
          </p:cNvPr>
          <p:cNvSpPr/>
          <p:nvPr/>
        </p:nvSpPr>
        <p:spPr>
          <a:xfrm>
            <a:off x="7380312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2E0E4847-7156-6543-A0EC-8C4DD7851936}"/>
              </a:ext>
            </a:extLst>
          </p:cNvPr>
          <p:cNvSpPr/>
          <p:nvPr/>
        </p:nvSpPr>
        <p:spPr>
          <a:xfrm>
            <a:off x="8316416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4786FC-7338-1240-B712-262D835D0F5B}"/>
              </a:ext>
            </a:extLst>
          </p:cNvPr>
          <p:cNvSpPr/>
          <p:nvPr/>
        </p:nvSpPr>
        <p:spPr>
          <a:xfrm>
            <a:off x="7095770" y="407404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2AF45C-8F0F-EE42-A5A5-44616C54EFB7}"/>
              </a:ext>
            </a:extLst>
          </p:cNvPr>
          <p:cNvSpPr/>
          <p:nvPr/>
        </p:nvSpPr>
        <p:spPr>
          <a:xfrm>
            <a:off x="8027969" y="4076121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127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9CDE8D5E-BAED-3844-A009-8F0CE3652C3E}"/>
              </a:ext>
            </a:extLst>
          </p:cNvPr>
          <p:cNvSpPr/>
          <p:nvPr/>
        </p:nvSpPr>
        <p:spPr>
          <a:xfrm>
            <a:off x="6444208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689031-A55F-2544-9B39-49AC341053CD}"/>
              </a:ext>
            </a:extLst>
          </p:cNvPr>
          <p:cNvSpPr/>
          <p:nvPr/>
        </p:nvSpPr>
        <p:spPr>
          <a:xfrm>
            <a:off x="7380312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2E0E4847-7156-6543-A0EC-8C4DD7851936}"/>
              </a:ext>
            </a:extLst>
          </p:cNvPr>
          <p:cNvSpPr/>
          <p:nvPr/>
        </p:nvSpPr>
        <p:spPr>
          <a:xfrm>
            <a:off x="8316416" y="3939902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4786FC-7338-1240-B712-262D835D0F5B}"/>
              </a:ext>
            </a:extLst>
          </p:cNvPr>
          <p:cNvSpPr/>
          <p:nvPr/>
        </p:nvSpPr>
        <p:spPr>
          <a:xfrm>
            <a:off x="7095770" y="407404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2AF45C-8F0F-EE42-A5A5-44616C54EFB7}"/>
              </a:ext>
            </a:extLst>
          </p:cNvPr>
          <p:cNvSpPr/>
          <p:nvPr/>
        </p:nvSpPr>
        <p:spPr>
          <a:xfrm>
            <a:off x="8027969" y="4076121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61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9CDE8D5E-BAED-3844-A009-8F0CE3652C3E}"/>
              </a:ext>
            </a:extLst>
          </p:cNvPr>
          <p:cNvSpPr/>
          <p:nvPr/>
        </p:nvSpPr>
        <p:spPr>
          <a:xfrm>
            <a:off x="6444208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689031-A55F-2544-9B39-49AC341053CD}"/>
              </a:ext>
            </a:extLst>
          </p:cNvPr>
          <p:cNvSpPr/>
          <p:nvPr/>
        </p:nvSpPr>
        <p:spPr>
          <a:xfrm>
            <a:off x="7380312" y="3939902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4786FC-7338-1240-B712-262D835D0F5B}"/>
              </a:ext>
            </a:extLst>
          </p:cNvPr>
          <p:cNvSpPr/>
          <p:nvPr/>
        </p:nvSpPr>
        <p:spPr>
          <a:xfrm>
            <a:off x="7095770" y="407404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19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427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7359</TotalTime>
  <Words>768</Words>
  <Application>Microsoft Macintosh PowerPoint</Application>
  <PresentationFormat>Presentación en pantalla (16:9)</PresentationFormat>
  <Paragraphs>231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Retrospección</vt:lpstr>
      <vt:lpstr>Recursividad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Serie de fibonacci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143</cp:revision>
  <dcterms:modified xsi:type="dcterms:W3CDTF">2022-03-28T02:21:57Z</dcterms:modified>
</cp:coreProperties>
</file>