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31"/>
  </p:notesMasterIdLst>
  <p:sldIdLst>
    <p:sldId id="256" r:id="rId2"/>
    <p:sldId id="257" r:id="rId3"/>
    <p:sldId id="258" r:id="rId4"/>
    <p:sldId id="275" r:id="rId5"/>
    <p:sldId id="276" r:id="rId6"/>
    <p:sldId id="259" r:id="rId7"/>
    <p:sldId id="260" r:id="rId8"/>
    <p:sldId id="261" r:id="rId9"/>
    <p:sldId id="273" r:id="rId10"/>
    <p:sldId id="262" r:id="rId11"/>
    <p:sldId id="277" r:id="rId12"/>
    <p:sldId id="278" r:id="rId13"/>
    <p:sldId id="279" r:id="rId14"/>
    <p:sldId id="280" r:id="rId15"/>
    <p:sldId id="274" r:id="rId16"/>
    <p:sldId id="263" r:id="rId17"/>
    <p:sldId id="264" r:id="rId18"/>
    <p:sldId id="265" r:id="rId19"/>
    <p:sldId id="281" r:id="rId20"/>
    <p:sldId id="282" r:id="rId21"/>
    <p:sldId id="283" r:id="rId22"/>
    <p:sldId id="284" r:id="rId23"/>
    <p:sldId id="266" r:id="rId24"/>
    <p:sldId id="267" r:id="rId25"/>
    <p:sldId id="268" r:id="rId26"/>
    <p:sldId id="269" r:id="rId27"/>
    <p:sldId id="270" r:id="rId28"/>
    <p:sldId id="271" r:id="rId29"/>
    <p:sldId id="272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B2B2B"/>
    <a:srgbClr val="9E5ECE"/>
    <a:srgbClr val="FCF6B3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19" autoAdjust="0"/>
    <p:restoredTop sz="94628"/>
  </p:normalViewPr>
  <p:slideViewPr>
    <p:cSldViewPr>
      <p:cViewPr varScale="1">
        <p:scale>
          <a:sx n="156" d="100"/>
          <a:sy n="156" d="100"/>
        </p:scale>
        <p:origin x="192" y="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Insertion sort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Insertion</a:t>
            </a:r>
            <a:r>
              <a:rPr lang="es-CO" dirty="0"/>
              <a:t> </a:t>
            </a:r>
            <a:r>
              <a:rPr lang="es-CO" dirty="0" err="1"/>
              <a:t>sort</a:t>
            </a:r>
            <a:endParaRPr lang="es-CO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-32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EBAB392-77B2-C04D-82D6-C4C45B94297D}"/>
              </a:ext>
            </a:extLst>
          </p:cNvPr>
          <p:cNvCxnSpPr/>
          <p:nvPr/>
        </p:nvCxnSpPr>
        <p:spPr>
          <a:xfrm>
            <a:off x="5220072" y="1943423"/>
            <a:ext cx="0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B567A1E-8E99-434C-A839-85527CDC0993}"/>
              </a:ext>
            </a:extLst>
          </p:cNvPr>
          <p:cNvCxnSpPr/>
          <p:nvPr/>
        </p:nvCxnSpPr>
        <p:spPr>
          <a:xfrm>
            <a:off x="1187624" y="1943423"/>
            <a:ext cx="0" cy="5760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1385A3E-13BB-3F4D-92AC-878C57ADA71E}"/>
              </a:ext>
            </a:extLst>
          </p:cNvPr>
          <p:cNvSpPr txBox="1"/>
          <p:nvPr/>
        </p:nvSpPr>
        <p:spPr>
          <a:xfrm>
            <a:off x="5796136" y="1635646"/>
            <a:ext cx="257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Comparamos -32&lt;-4. Es true, pasamos el -32 al principio</a:t>
            </a:r>
          </a:p>
        </p:txBody>
      </p:sp>
    </p:spTree>
    <p:extLst>
      <p:ext uri="{BB962C8B-B14F-4D97-AF65-F5344CB8AC3E}">
        <p14:creationId xmlns:p14="http://schemas.microsoft.com/office/powerpoint/2010/main" val="383479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Insertion</a:t>
            </a:r>
            <a:r>
              <a:rPr lang="es-CO" dirty="0"/>
              <a:t> </a:t>
            </a:r>
            <a:r>
              <a:rPr lang="es-CO" dirty="0" err="1"/>
              <a:t>sort</a:t>
            </a:r>
            <a:endParaRPr lang="es-CO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1331640" y="3545228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699792" y="3545228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4067944" y="3563839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331269" y="440250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-32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EBAB392-77B2-C04D-82D6-C4C45B94297D}"/>
              </a:ext>
            </a:extLst>
          </p:cNvPr>
          <p:cNvCxnSpPr/>
          <p:nvPr/>
        </p:nvCxnSpPr>
        <p:spPr>
          <a:xfrm>
            <a:off x="5220072" y="1943423"/>
            <a:ext cx="0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B567A1E-8E99-434C-A839-85527CDC0993}"/>
              </a:ext>
            </a:extLst>
          </p:cNvPr>
          <p:cNvCxnSpPr/>
          <p:nvPr/>
        </p:nvCxnSpPr>
        <p:spPr>
          <a:xfrm>
            <a:off x="1187624" y="1943423"/>
            <a:ext cx="0" cy="5760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1385A3E-13BB-3F4D-92AC-878C57ADA71E}"/>
              </a:ext>
            </a:extLst>
          </p:cNvPr>
          <p:cNvSpPr txBox="1"/>
          <p:nvPr/>
        </p:nvSpPr>
        <p:spPr>
          <a:xfrm>
            <a:off x="5796136" y="1635646"/>
            <a:ext cx="257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Comparamos -32&lt;-4. Es true, pasamos el -32 al principio</a:t>
            </a:r>
          </a:p>
        </p:txBody>
      </p:sp>
    </p:spTree>
    <p:extLst>
      <p:ext uri="{BB962C8B-B14F-4D97-AF65-F5344CB8AC3E}">
        <p14:creationId xmlns:p14="http://schemas.microsoft.com/office/powerpoint/2010/main" val="1293421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Insertion</a:t>
            </a:r>
            <a:r>
              <a:rPr lang="es-CO" dirty="0"/>
              <a:t> </a:t>
            </a:r>
            <a:r>
              <a:rPr lang="es-CO" dirty="0" err="1"/>
              <a:t>sort</a:t>
            </a:r>
            <a:endParaRPr lang="es-CO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1691680" y="3553391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3059832" y="3553391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4427984" y="3572002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2315045" y="440250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-32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EBAB392-77B2-C04D-82D6-C4C45B94297D}"/>
              </a:ext>
            </a:extLst>
          </p:cNvPr>
          <p:cNvCxnSpPr/>
          <p:nvPr/>
        </p:nvCxnSpPr>
        <p:spPr>
          <a:xfrm>
            <a:off x="5220072" y="1943423"/>
            <a:ext cx="0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B567A1E-8E99-434C-A839-85527CDC0993}"/>
              </a:ext>
            </a:extLst>
          </p:cNvPr>
          <p:cNvCxnSpPr/>
          <p:nvPr/>
        </p:nvCxnSpPr>
        <p:spPr>
          <a:xfrm>
            <a:off x="1187624" y="1943423"/>
            <a:ext cx="0" cy="5760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1385A3E-13BB-3F4D-92AC-878C57ADA71E}"/>
              </a:ext>
            </a:extLst>
          </p:cNvPr>
          <p:cNvSpPr txBox="1"/>
          <p:nvPr/>
        </p:nvSpPr>
        <p:spPr>
          <a:xfrm>
            <a:off x="5796136" y="1635646"/>
            <a:ext cx="257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Comparamos -32&lt;-4. Es true, pasamos el -32 al principio</a:t>
            </a:r>
          </a:p>
        </p:txBody>
      </p:sp>
    </p:spTree>
    <p:extLst>
      <p:ext uri="{BB962C8B-B14F-4D97-AF65-F5344CB8AC3E}">
        <p14:creationId xmlns:p14="http://schemas.microsoft.com/office/powerpoint/2010/main" val="348262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Insertion</a:t>
            </a:r>
            <a:r>
              <a:rPr lang="es-CO" dirty="0"/>
              <a:t> </a:t>
            </a:r>
            <a:r>
              <a:rPr lang="es-CO" dirty="0" err="1"/>
              <a:t>sort</a:t>
            </a:r>
            <a:endParaRPr lang="es-CO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2176314" y="3561251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3544466" y="3561251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4912618" y="3579862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1018901" y="420846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-32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EBAB392-77B2-C04D-82D6-C4C45B94297D}"/>
              </a:ext>
            </a:extLst>
          </p:cNvPr>
          <p:cNvCxnSpPr/>
          <p:nvPr/>
        </p:nvCxnSpPr>
        <p:spPr>
          <a:xfrm>
            <a:off x="5220072" y="1943423"/>
            <a:ext cx="0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B567A1E-8E99-434C-A839-85527CDC0993}"/>
              </a:ext>
            </a:extLst>
          </p:cNvPr>
          <p:cNvCxnSpPr/>
          <p:nvPr/>
        </p:nvCxnSpPr>
        <p:spPr>
          <a:xfrm>
            <a:off x="1187624" y="1943423"/>
            <a:ext cx="0" cy="5760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1385A3E-13BB-3F4D-92AC-878C57ADA71E}"/>
              </a:ext>
            </a:extLst>
          </p:cNvPr>
          <p:cNvSpPr txBox="1"/>
          <p:nvPr/>
        </p:nvSpPr>
        <p:spPr>
          <a:xfrm>
            <a:off x="5796136" y="1635646"/>
            <a:ext cx="257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Comparamos -32&lt;-4. Es true, pasamos el -32 al principio</a:t>
            </a:r>
          </a:p>
        </p:txBody>
      </p:sp>
    </p:spTree>
    <p:extLst>
      <p:ext uri="{BB962C8B-B14F-4D97-AF65-F5344CB8AC3E}">
        <p14:creationId xmlns:p14="http://schemas.microsoft.com/office/powerpoint/2010/main" val="284505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Insertion</a:t>
            </a:r>
            <a:r>
              <a:rPr lang="es-CO" dirty="0"/>
              <a:t> </a:t>
            </a:r>
            <a:r>
              <a:rPr lang="es-CO" dirty="0" err="1"/>
              <a:t>sort</a:t>
            </a:r>
            <a:endParaRPr lang="es-CO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2176314" y="3561251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3544466" y="3561251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4912618" y="3579862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802877" y="355530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-32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EBAB392-77B2-C04D-82D6-C4C45B94297D}"/>
              </a:ext>
            </a:extLst>
          </p:cNvPr>
          <p:cNvCxnSpPr/>
          <p:nvPr/>
        </p:nvCxnSpPr>
        <p:spPr>
          <a:xfrm>
            <a:off x="5220072" y="1943423"/>
            <a:ext cx="0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B567A1E-8E99-434C-A839-85527CDC0993}"/>
              </a:ext>
            </a:extLst>
          </p:cNvPr>
          <p:cNvCxnSpPr/>
          <p:nvPr/>
        </p:nvCxnSpPr>
        <p:spPr>
          <a:xfrm>
            <a:off x="1187624" y="1943423"/>
            <a:ext cx="0" cy="5760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1385A3E-13BB-3F4D-92AC-878C57ADA71E}"/>
              </a:ext>
            </a:extLst>
          </p:cNvPr>
          <p:cNvSpPr txBox="1"/>
          <p:nvPr/>
        </p:nvSpPr>
        <p:spPr>
          <a:xfrm>
            <a:off x="5796136" y="1635646"/>
            <a:ext cx="257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Comparamos -32&lt;-4. Es true, pasamos el -32 al principio</a:t>
            </a:r>
          </a:p>
        </p:txBody>
      </p:sp>
    </p:spTree>
    <p:extLst>
      <p:ext uri="{BB962C8B-B14F-4D97-AF65-F5344CB8AC3E}">
        <p14:creationId xmlns:p14="http://schemas.microsoft.com/office/powerpoint/2010/main" val="1800596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Insertion</a:t>
            </a:r>
            <a:r>
              <a:rPr lang="es-CO" dirty="0"/>
              <a:t> </a:t>
            </a:r>
            <a:r>
              <a:rPr lang="es-CO" dirty="0" err="1"/>
              <a:t>sort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1385A3E-13BB-3F4D-92AC-878C57ADA71E}"/>
              </a:ext>
            </a:extLst>
          </p:cNvPr>
          <p:cNvSpPr txBox="1"/>
          <p:nvPr/>
        </p:nvSpPr>
        <p:spPr>
          <a:xfrm>
            <a:off x="5796136" y="1635646"/>
            <a:ext cx="257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Comparamos -32&lt;-4. Es true, pasamos el -32 al principio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D52F013-DB9A-C844-B192-229136F2E9ED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-32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66A3D26-D8C7-B14B-85A1-EBF3C14C9607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ED6FCDF7-401D-6C43-81A2-EBB54654F59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AC26404-E0DD-4A48-A3B0-8B664386FB1A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8BCC99BB-FB39-9E4E-AA2D-0DB63CB083FB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9EAD8BAF-9809-3A40-B5E6-2EDC6C2B0BE1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4271853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Insertion</a:t>
            </a:r>
            <a:r>
              <a:rPr lang="es-CO" dirty="0"/>
              <a:t> </a:t>
            </a:r>
            <a:r>
              <a:rPr lang="es-CO" dirty="0" err="1"/>
              <a:t>sort</a:t>
            </a:r>
            <a:endParaRPr lang="es-CO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-32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1385A3E-13BB-3F4D-92AC-878C57ADA71E}"/>
              </a:ext>
            </a:extLst>
          </p:cNvPr>
          <p:cNvSpPr txBox="1"/>
          <p:nvPr/>
        </p:nvSpPr>
        <p:spPr>
          <a:xfrm>
            <a:off x="5796136" y="1635646"/>
            <a:ext cx="2570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Comparamos -2&lt;-32, es false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E83647C-2212-E946-BF16-4E1713C13ECC}"/>
              </a:ext>
            </a:extLst>
          </p:cNvPr>
          <p:cNvCxnSpPr/>
          <p:nvPr/>
        </p:nvCxnSpPr>
        <p:spPr>
          <a:xfrm>
            <a:off x="6588224" y="1943423"/>
            <a:ext cx="0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7DBEC67-A7EF-8943-BAEF-695170398121}"/>
              </a:ext>
            </a:extLst>
          </p:cNvPr>
          <p:cNvCxnSpPr/>
          <p:nvPr/>
        </p:nvCxnSpPr>
        <p:spPr>
          <a:xfrm>
            <a:off x="1187624" y="1943423"/>
            <a:ext cx="0" cy="5760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838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Insertion</a:t>
            </a:r>
            <a:r>
              <a:rPr lang="es-CO" dirty="0"/>
              <a:t> </a:t>
            </a:r>
            <a:r>
              <a:rPr lang="es-CO" dirty="0" err="1"/>
              <a:t>sort</a:t>
            </a:r>
            <a:endParaRPr lang="es-CO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-32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1385A3E-13BB-3F4D-92AC-878C57ADA71E}"/>
              </a:ext>
            </a:extLst>
          </p:cNvPr>
          <p:cNvSpPr txBox="1"/>
          <p:nvPr/>
        </p:nvSpPr>
        <p:spPr>
          <a:xfrm>
            <a:off x="5796136" y="1635646"/>
            <a:ext cx="2570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Comparamos -2&lt;-4, es false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E83647C-2212-E946-BF16-4E1713C13ECC}"/>
              </a:ext>
            </a:extLst>
          </p:cNvPr>
          <p:cNvCxnSpPr/>
          <p:nvPr/>
        </p:nvCxnSpPr>
        <p:spPr>
          <a:xfrm>
            <a:off x="6588224" y="1943423"/>
            <a:ext cx="0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7DBEC67-A7EF-8943-BAEF-695170398121}"/>
              </a:ext>
            </a:extLst>
          </p:cNvPr>
          <p:cNvCxnSpPr/>
          <p:nvPr/>
        </p:nvCxnSpPr>
        <p:spPr>
          <a:xfrm>
            <a:off x="2555776" y="1995686"/>
            <a:ext cx="0" cy="5760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452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Insertion</a:t>
            </a:r>
            <a:r>
              <a:rPr lang="es-CO" dirty="0"/>
              <a:t> </a:t>
            </a:r>
            <a:r>
              <a:rPr lang="es-CO" dirty="0" err="1"/>
              <a:t>sort</a:t>
            </a:r>
            <a:endParaRPr lang="es-CO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-32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1385A3E-13BB-3F4D-92AC-878C57ADA71E}"/>
              </a:ext>
            </a:extLst>
          </p:cNvPr>
          <p:cNvSpPr txBox="1"/>
          <p:nvPr/>
        </p:nvSpPr>
        <p:spPr>
          <a:xfrm>
            <a:off x="5796136" y="1635646"/>
            <a:ext cx="257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Comparamos -2&lt;10, es true.</a:t>
            </a:r>
          </a:p>
          <a:p>
            <a:r>
              <a:rPr lang="es-CO" dirty="0">
                <a:solidFill>
                  <a:schemeClr val="tx1"/>
                </a:solidFill>
              </a:rPr>
              <a:t>Pasamos el -2 antes del 10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E83647C-2212-E946-BF16-4E1713C13ECC}"/>
              </a:ext>
            </a:extLst>
          </p:cNvPr>
          <p:cNvCxnSpPr/>
          <p:nvPr/>
        </p:nvCxnSpPr>
        <p:spPr>
          <a:xfrm>
            <a:off x="6588224" y="1943423"/>
            <a:ext cx="0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7DBEC67-A7EF-8943-BAEF-695170398121}"/>
              </a:ext>
            </a:extLst>
          </p:cNvPr>
          <p:cNvCxnSpPr/>
          <p:nvPr/>
        </p:nvCxnSpPr>
        <p:spPr>
          <a:xfrm>
            <a:off x="3851920" y="1943423"/>
            <a:ext cx="0" cy="5760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87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Insertion</a:t>
            </a:r>
            <a:r>
              <a:rPr lang="es-CO" dirty="0"/>
              <a:t> </a:t>
            </a:r>
            <a:r>
              <a:rPr lang="es-CO" dirty="0" err="1"/>
              <a:t>sort</a:t>
            </a:r>
            <a:endParaRPr lang="es-CO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-32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875095" y="3559274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5243247" y="3559274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5796136" y="437195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1385A3E-13BB-3F4D-92AC-878C57ADA71E}"/>
              </a:ext>
            </a:extLst>
          </p:cNvPr>
          <p:cNvSpPr txBox="1"/>
          <p:nvPr/>
        </p:nvSpPr>
        <p:spPr>
          <a:xfrm>
            <a:off x="5796136" y="1635646"/>
            <a:ext cx="257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Comparamos -2&lt;10, es true.</a:t>
            </a:r>
          </a:p>
          <a:p>
            <a:r>
              <a:rPr lang="es-CO" dirty="0">
                <a:solidFill>
                  <a:schemeClr val="tx1"/>
                </a:solidFill>
              </a:rPr>
              <a:t>Pasamos el -2 antes del 10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E83647C-2212-E946-BF16-4E1713C13ECC}"/>
              </a:ext>
            </a:extLst>
          </p:cNvPr>
          <p:cNvCxnSpPr/>
          <p:nvPr/>
        </p:nvCxnSpPr>
        <p:spPr>
          <a:xfrm>
            <a:off x="6588224" y="1943423"/>
            <a:ext cx="0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7DBEC67-A7EF-8943-BAEF-695170398121}"/>
              </a:ext>
            </a:extLst>
          </p:cNvPr>
          <p:cNvCxnSpPr/>
          <p:nvPr/>
        </p:nvCxnSpPr>
        <p:spPr>
          <a:xfrm>
            <a:off x="3851920" y="1943423"/>
            <a:ext cx="0" cy="5760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31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Insertion</a:t>
            </a:r>
            <a:r>
              <a:rPr lang="es-CO" dirty="0"/>
              <a:t> </a:t>
            </a:r>
            <a:r>
              <a:rPr lang="es-CO" dirty="0" err="1"/>
              <a:t>sort</a:t>
            </a:r>
            <a:endParaRPr lang="es-CO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-32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98528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Insertion</a:t>
            </a:r>
            <a:r>
              <a:rPr lang="es-CO" dirty="0"/>
              <a:t> </a:t>
            </a:r>
            <a:r>
              <a:rPr lang="es-CO" dirty="0" err="1"/>
              <a:t>sort</a:t>
            </a:r>
            <a:endParaRPr lang="es-CO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-32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4427984" y="354906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5796136" y="354906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4907333" y="445152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1385A3E-13BB-3F4D-92AC-878C57ADA71E}"/>
              </a:ext>
            </a:extLst>
          </p:cNvPr>
          <p:cNvSpPr txBox="1"/>
          <p:nvPr/>
        </p:nvSpPr>
        <p:spPr>
          <a:xfrm>
            <a:off x="5796136" y="1635646"/>
            <a:ext cx="257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Comparamos -2&lt;10, es true.</a:t>
            </a:r>
          </a:p>
          <a:p>
            <a:r>
              <a:rPr lang="es-CO" dirty="0">
                <a:solidFill>
                  <a:schemeClr val="tx1"/>
                </a:solidFill>
              </a:rPr>
              <a:t>Pasamos el -2 antes del 10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E83647C-2212-E946-BF16-4E1713C13ECC}"/>
              </a:ext>
            </a:extLst>
          </p:cNvPr>
          <p:cNvCxnSpPr/>
          <p:nvPr/>
        </p:nvCxnSpPr>
        <p:spPr>
          <a:xfrm>
            <a:off x="6588224" y="1943423"/>
            <a:ext cx="0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7DBEC67-A7EF-8943-BAEF-695170398121}"/>
              </a:ext>
            </a:extLst>
          </p:cNvPr>
          <p:cNvCxnSpPr/>
          <p:nvPr/>
        </p:nvCxnSpPr>
        <p:spPr>
          <a:xfrm>
            <a:off x="3851920" y="1943423"/>
            <a:ext cx="0" cy="5760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810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Insertion</a:t>
            </a:r>
            <a:r>
              <a:rPr lang="es-CO" dirty="0"/>
              <a:t> </a:t>
            </a:r>
            <a:r>
              <a:rPr lang="es-CO" dirty="0" err="1"/>
              <a:t>sort</a:t>
            </a:r>
            <a:endParaRPr lang="es-CO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-32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490976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627791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4072080" y="426611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1385A3E-13BB-3F4D-92AC-878C57ADA71E}"/>
              </a:ext>
            </a:extLst>
          </p:cNvPr>
          <p:cNvSpPr txBox="1"/>
          <p:nvPr/>
        </p:nvSpPr>
        <p:spPr>
          <a:xfrm>
            <a:off x="5796136" y="1635646"/>
            <a:ext cx="257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Comparamos -2&lt;10, es true.</a:t>
            </a:r>
          </a:p>
          <a:p>
            <a:r>
              <a:rPr lang="es-CO" dirty="0">
                <a:solidFill>
                  <a:schemeClr val="tx1"/>
                </a:solidFill>
              </a:rPr>
              <a:t>Pasamos el -2 antes del 10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E83647C-2212-E946-BF16-4E1713C13ECC}"/>
              </a:ext>
            </a:extLst>
          </p:cNvPr>
          <p:cNvCxnSpPr/>
          <p:nvPr/>
        </p:nvCxnSpPr>
        <p:spPr>
          <a:xfrm>
            <a:off x="6588224" y="1943423"/>
            <a:ext cx="0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7DBEC67-A7EF-8943-BAEF-695170398121}"/>
              </a:ext>
            </a:extLst>
          </p:cNvPr>
          <p:cNvCxnSpPr/>
          <p:nvPr/>
        </p:nvCxnSpPr>
        <p:spPr>
          <a:xfrm>
            <a:off x="3851920" y="1943423"/>
            <a:ext cx="0" cy="5760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461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Insertion</a:t>
            </a:r>
            <a:r>
              <a:rPr lang="es-CO" dirty="0"/>
              <a:t> </a:t>
            </a:r>
            <a:r>
              <a:rPr lang="es-CO" dirty="0" err="1"/>
              <a:t>sort</a:t>
            </a:r>
            <a:endParaRPr lang="es-CO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-32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490976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627791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3541615" y="353300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1385A3E-13BB-3F4D-92AC-878C57ADA71E}"/>
              </a:ext>
            </a:extLst>
          </p:cNvPr>
          <p:cNvSpPr txBox="1"/>
          <p:nvPr/>
        </p:nvSpPr>
        <p:spPr>
          <a:xfrm>
            <a:off x="5796136" y="1635646"/>
            <a:ext cx="257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Comparamos -2&lt;10, es true.</a:t>
            </a:r>
          </a:p>
          <a:p>
            <a:r>
              <a:rPr lang="es-CO" dirty="0">
                <a:solidFill>
                  <a:schemeClr val="tx1"/>
                </a:solidFill>
              </a:rPr>
              <a:t>Pasamos el -2 antes del 10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E83647C-2212-E946-BF16-4E1713C13ECC}"/>
              </a:ext>
            </a:extLst>
          </p:cNvPr>
          <p:cNvCxnSpPr/>
          <p:nvPr/>
        </p:nvCxnSpPr>
        <p:spPr>
          <a:xfrm>
            <a:off x="6588224" y="1943423"/>
            <a:ext cx="0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7DBEC67-A7EF-8943-BAEF-695170398121}"/>
              </a:ext>
            </a:extLst>
          </p:cNvPr>
          <p:cNvCxnSpPr/>
          <p:nvPr/>
        </p:nvCxnSpPr>
        <p:spPr>
          <a:xfrm>
            <a:off x="3851920" y="1943423"/>
            <a:ext cx="0" cy="5760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27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Insertion</a:t>
            </a:r>
            <a:r>
              <a:rPr lang="es-CO" dirty="0"/>
              <a:t> </a:t>
            </a:r>
            <a:r>
              <a:rPr lang="es-CO" dirty="0" err="1"/>
              <a:t>sort</a:t>
            </a:r>
            <a:endParaRPr lang="es-CO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-32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1385A3E-13BB-3F4D-92AC-878C57ADA71E}"/>
              </a:ext>
            </a:extLst>
          </p:cNvPr>
          <p:cNvSpPr txBox="1"/>
          <p:nvPr/>
        </p:nvSpPr>
        <p:spPr>
          <a:xfrm>
            <a:off x="5796136" y="1635646"/>
            <a:ext cx="257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Comparamos -2&lt;10, es true.</a:t>
            </a:r>
          </a:p>
          <a:p>
            <a:r>
              <a:rPr lang="es-CO" dirty="0">
                <a:solidFill>
                  <a:schemeClr val="tx1"/>
                </a:solidFill>
              </a:rPr>
              <a:t>Pasamos el -2 antes del 10</a:t>
            </a:r>
          </a:p>
        </p:txBody>
      </p:sp>
    </p:spTree>
    <p:extLst>
      <p:ext uri="{BB962C8B-B14F-4D97-AF65-F5344CB8AC3E}">
        <p14:creationId xmlns:p14="http://schemas.microsoft.com/office/powerpoint/2010/main" val="1177629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Insertion</a:t>
            </a:r>
            <a:r>
              <a:rPr lang="es-CO" dirty="0"/>
              <a:t> </a:t>
            </a:r>
            <a:r>
              <a:rPr lang="es-CO" dirty="0" err="1"/>
              <a:t>sort</a:t>
            </a:r>
            <a:endParaRPr lang="es-CO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-32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1385A3E-13BB-3F4D-92AC-878C57ADA71E}"/>
              </a:ext>
            </a:extLst>
          </p:cNvPr>
          <p:cNvSpPr txBox="1"/>
          <p:nvPr/>
        </p:nvSpPr>
        <p:spPr>
          <a:xfrm>
            <a:off x="5796136" y="1635646"/>
            <a:ext cx="2570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Comparamos 72&lt;-32, es false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23A3E99-EA62-0E4C-8B5C-0130292DCB4C}"/>
              </a:ext>
            </a:extLst>
          </p:cNvPr>
          <p:cNvCxnSpPr/>
          <p:nvPr/>
        </p:nvCxnSpPr>
        <p:spPr>
          <a:xfrm>
            <a:off x="7956376" y="1870834"/>
            <a:ext cx="0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3FD4579-A056-5A40-B474-152922217D44}"/>
              </a:ext>
            </a:extLst>
          </p:cNvPr>
          <p:cNvCxnSpPr/>
          <p:nvPr/>
        </p:nvCxnSpPr>
        <p:spPr>
          <a:xfrm>
            <a:off x="1115616" y="1870834"/>
            <a:ext cx="0" cy="5760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235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Insertion</a:t>
            </a:r>
            <a:r>
              <a:rPr lang="es-CO" dirty="0"/>
              <a:t> </a:t>
            </a:r>
            <a:r>
              <a:rPr lang="es-CO" dirty="0" err="1"/>
              <a:t>sort</a:t>
            </a:r>
            <a:endParaRPr lang="es-CO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-32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1385A3E-13BB-3F4D-92AC-878C57ADA71E}"/>
              </a:ext>
            </a:extLst>
          </p:cNvPr>
          <p:cNvSpPr txBox="1"/>
          <p:nvPr/>
        </p:nvSpPr>
        <p:spPr>
          <a:xfrm>
            <a:off x="5796136" y="1635646"/>
            <a:ext cx="2570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Comparamos 72&lt;-4, es false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23A3E99-EA62-0E4C-8B5C-0130292DCB4C}"/>
              </a:ext>
            </a:extLst>
          </p:cNvPr>
          <p:cNvCxnSpPr/>
          <p:nvPr/>
        </p:nvCxnSpPr>
        <p:spPr>
          <a:xfrm>
            <a:off x="7956376" y="1870834"/>
            <a:ext cx="0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3FD4579-A056-5A40-B474-152922217D44}"/>
              </a:ext>
            </a:extLst>
          </p:cNvPr>
          <p:cNvCxnSpPr/>
          <p:nvPr/>
        </p:nvCxnSpPr>
        <p:spPr>
          <a:xfrm>
            <a:off x="2555776" y="1870834"/>
            <a:ext cx="0" cy="5760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210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Insertion</a:t>
            </a:r>
            <a:r>
              <a:rPr lang="es-CO" dirty="0"/>
              <a:t> </a:t>
            </a:r>
            <a:r>
              <a:rPr lang="es-CO" dirty="0" err="1"/>
              <a:t>sort</a:t>
            </a:r>
            <a:endParaRPr lang="es-CO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-32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1385A3E-13BB-3F4D-92AC-878C57ADA71E}"/>
              </a:ext>
            </a:extLst>
          </p:cNvPr>
          <p:cNvSpPr txBox="1"/>
          <p:nvPr/>
        </p:nvSpPr>
        <p:spPr>
          <a:xfrm>
            <a:off x="5796136" y="1635646"/>
            <a:ext cx="2570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Comparamos 72&lt;-2, es false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23A3E99-EA62-0E4C-8B5C-0130292DCB4C}"/>
              </a:ext>
            </a:extLst>
          </p:cNvPr>
          <p:cNvCxnSpPr/>
          <p:nvPr/>
        </p:nvCxnSpPr>
        <p:spPr>
          <a:xfrm>
            <a:off x="7956376" y="1870834"/>
            <a:ext cx="0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3FD4579-A056-5A40-B474-152922217D44}"/>
              </a:ext>
            </a:extLst>
          </p:cNvPr>
          <p:cNvCxnSpPr/>
          <p:nvPr/>
        </p:nvCxnSpPr>
        <p:spPr>
          <a:xfrm>
            <a:off x="3923928" y="1870834"/>
            <a:ext cx="0" cy="5760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525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Insertion</a:t>
            </a:r>
            <a:r>
              <a:rPr lang="es-CO" dirty="0"/>
              <a:t> </a:t>
            </a:r>
            <a:r>
              <a:rPr lang="es-CO" dirty="0" err="1"/>
              <a:t>sort</a:t>
            </a:r>
            <a:endParaRPr lang="es-CO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-32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1385A3E-13BB-3F4D-92AC-878C57ADA71E}"/>
              </a:ext>
            </a:extLst>
          </p:cNvPr>
          <p:cNvSpPr txBox="1"/>
          <p:nvPr/>
        </p:nvSpPr>
        <p:spPr>
          <a:xfrm>
            <a:off x="5796136" y="1635646"/>
            <a:ext cx="2570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Comparamos 72&lt;10, es false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23A3E99-EA62-0E4C-8B5C-0130292DCB4C}"/>
              </a:ext>
            </a:extLst>
          </p:cNvPr>
          <p:cNvCxnSpPr/>
          <p:nvPr/>
        </p:nvCxnSpPr>
        <p:spPr>
          <a:xfrm>
            <a:off x="7956376" y="1870834"/>
            <a:ext cx="0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3FD4579-A056-5A40-B474-152922217D44}"/>
              </a:ext>
            </a:extLst>
          </p:cNvPr>
          <p:cNvCxnSpPr/>
          <p:nvPr/>
        </p:nvCxnSpPr>
        <p:spPr>
          <a:xfrm>
            <a:off x="5220072" y="1870834"/>
            <a:ext cx="0" cy="5760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03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Insertion</a:t>
            </a:r>
            <a:r>
              <a:rPr lang="es-CO" dirty="0"/>
              <a:t> </a:t>
            </a:r>
            <a:r>
              <a:rPr lang="es-CO" dirty="0" err="1"/>
              <a:t>sort</a:t>
            </a:r>
            <a:endParaRPr lang="es-CO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-32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1385A3E-13BB-3F4D-92AC-878C57ADA71E}"/>
              </a:ext>
            </a:extLst>
          </p:cNvPr>
          <p:cNvSpPr txBox="1"/>
          <p:nvPr/>
        </p:nvSpPr>
        <p:spPr>
          <a:xfrm>
            <a:off x="5796136" y="1635646"/>
            <a:ext cx="2570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Comparamos 72&lt;22, es false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23A3E99-EA62-0E4C-8B5C-0130292DCB4C}"/>
              </a:ext>
            </a:extLst>
          </p:cNvPr>
          <p:cNvCxnSpPr/>
          <p:nvPr/>
        </p:nvCxnSpPr>
        <p:spPr>
          <a:xfrm>
            <a:off x="7956376" y="1870834"/>
            <a:ext cx="0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3FD4579-A056-5A40-B474-152922217D44}"/>
              </a:ext>
            </a:extLst>
          </p:cNvPr>
          <p:cNvCxnSpPr/>
          <p:nvPr/>
        </p:nvCxnSpPr>
        <p:spPr>
          <a:xfrm>
            <a:off x="6588224" y="1870834"/>
            <a:ext cx="0" cy="5760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504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Insertion</a:t>
            </a:r>
            <a:r>
              <a:rPr lang="es-CO" dirty="0"/>
              <a:t> </a:t>
            </a:r>
            <a:r>
              <a:rPr lang="es-CO" dirty="0" err="1"/>
              <a:t>sort</a:t>
            </a:r>
            <a:endParaRPr lang="es-CO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-32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1385A3E-13BB-3F4D-92AC-878C57ADA71E}"/>
              </a:ext>
            </a:extLst>
          </p:cNvPr>
          <p:cNvSpPr txBox="1"/>
          <p:nvPr/>
        </p:nvSpPr>
        <p:spPr>
          <a:xfrm>
            <a:off x="5796136" y="1635646"/>
            <a:ext cx="2570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72 queda en el mismo lugar porque nunca se cumplió la condición</a:t>
            </a:r>
          </a:p>
        </p:txBody>
      </p:sp>
    </p:spTree>
    <p:extLst>
      <p:ext uri="{BB962C8B-B14F-4D97-AF65-F5344CB8AC3E}">
        <p14:creationId xmlns:p14="http://schemas.microsoft.com/office/powerpoint/2010/main" val="4952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Insertion</a:t>
            </a:r>
            <a:r>
              <a:rPr lang="es-CO" dirty="0"/>
              <a:t> </a:t>
            </a:r>
            <a:r>
              <a:rPr lang="es-CO" dirty="0" err="1"/>
              <a:t>sort</a:t>
            </a:r>
            <a:endParaRPr lang="es-CO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-32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286EFBE-029E-FF44-8C95-76B185FC9793}"/>
              </a:ext>
            </a:extLst>
          </p:cNvPr>
          <p:cNvCxnSpPr/>
          <p:nvPr/>
        </p:nvCxnSpPr>
        <p:spPr>
          <a:xfrm>
            <a:off x="2483768" y="1923678"/>
            <a:ext cx="0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1A6AF86-5F97-154C-891C-1F6BEE804949}"/>
              </a:ext>
            </a:extLst>
          </p:cNvPr>
          <p:cNvCxnSpPr/>
          <p:nvPr/>
        </p:nvCxnSpPr>
        <p:spPr>
          <a:xfrm>
            <a:off x="1115616" y="1923678"/>
            <a:ext cx="0" cy="5760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8A9BD48-7C22-B745-88B2-9BF4FAFF1574}"/>
              </a:ext>
            </a:extLst>
          </p:cNvPr>
          <p:cNvSpPr txBox="1"/>
          <p:nvPr/>
        </p:nvSpPr>
        <p:spPr>
          <a:xfrm>
            <a:off x="5796136" y="1635646"/>
            <a:ext cx="257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Comparamos -4&lt;10. Es true, transferimos el -4 antes del 10</a:t>
            </a:r>
          </a:p>
        </p:txBody>
      </p:sp>
    </p:spTree>
    <p:extLst>
      <p:ext uri="{BB962C8B-B14F-4D97-AF65-F5344CB8AC3E}">
        <p14:creationId xmlns:p14="http://schemas.microsoft.com/office/powerpoint/2010/main" val="399862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Insertion</a:t>
            </a:r>
            <a:r>
              <a:rPr lang="es-CO" dirty="0"/>
              <a:t> </a:t>
            </a:r>
            <a:r>
              <a:rPr lang="es-CO" dirty="0" err="1"/>
              <a:t>sort</a:t>
            </a:r>
            <a:endParaRPr lang="es-CO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1078395" y="332238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1763688" y="404246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-32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286EFBE-029E-FF44-8C95-76B185FC9793}"/>
              </a:ext>
            </a:extLst>
          </p:cNvPr>
          <p:cNvCxnSpPr/>
          <p:nvPr/>
        </p:nvCxnSpPr>
        <p:spPr>
          <a:xfrm>
            <a:off x="2483768" y="1923678"/>
            <a:ext cx="0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1A6AF86-5F97-154C-891C-1F6BEE804949}"/>
              </a:ext>
            </a:extLst>
          </p:cNvPr>
          <p:cNvCxnSpPr/>
          <p:nvPr/>
        </p:nvCxnSpPr>
        <p:spPr>
          <a:xfrm>
            <a:off x="1115616" y="1923678"/>
            <a:ext cx="0" cy="5760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8A9BD48-7C22-B745-88B2-9BF4FAFF1574}"/>
              </a:ext>
            </a:extLst>
          </p:cNvPr>
          <p:cNvSpPr txBox="1"/>
          <p:nvPr/>
        </p:nvSpPr>
        <p:spPr>
          <a:xfrm>
            <a:off x="5796136" y="1635646"/>
            <a:ext cx="257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Comparamos -4&lt;10. Es true, transferimos el -4 antes del 10</a:t>
            </a:r>
          </a:p>
        </p:txBody>
      </p:sp>
    </p:spTree>
    <p:extLst>
      <p:ext uri="{BB962C8B-B14F-4D97-AF65-F5344CB8AC3E}">
        <p14:creationId xmlns:p14="http://schemas.microsoft.com/office/powerpoint/2010/main" val="215525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Insertion</a:t>
            </a:r>
            <a:r>
              <a:rPr lang="es-CO" dirty="0"/>
              <a:t> </a:t>
            </a:r>
            <a:r>
              <a:rPr lang="es-CO" dirty="0" err="1"/>
              <a:t>sort</a:t>
            </a:r>
            <a:endParaRPr lang="es-CO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1881780" y="3363838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997896" y="384048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-32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286EFBE-029E-FF44-8C95-76B185FC9793}"/>
              </a:ext>
            </a:extLst>
          </p:cNvPr>
          <p:cNvCxnSpPr/>
          <p:nvPr/>
        </p:nvCxnSpPr>
        <p:spPr>
          <a:xfrm>
            <a:off x="2483768" y="1923678"/>
            <a:ext cx="0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1A6AF86-5F97-154C-891C-1F6BEE804949}"/>
              </a:ext>
            </a:extLst>
          </p:cNvPr>
          <p:cNvCxnSpPr/>
          <p:nvPr/>
        </p:nvCxnSpPr>
        <p:spPr>
          <a:xfrm>
            <a:off x="1115616" y="1923678"/>
            <a:ext cx="0" cy="5760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8A9BD48-7C22-B745-88B2-9BF4FAFF1574}"/>
              </a:ext>
            </a:extLst>
          </p:cNvPr>
          <p:cNvSpPr txBox="1"/>
          <p:nvPr/>
        </p:nvSpPr>
        <p:spPr>
          <a:xfrm>
            <a:off x="5796136" y="1635646"/>
            <a:ext cx="257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Comparamos -4&lt;10. Es true, transferimos el -4 antes del 10</a:t>
            </a:r>
          </a:p>
        </p:txBody>
      </p:sp>
    </p:spTree>
    <p:extLst>
      <p:ext uri="{BB962C8B-B14F-4D97-AF65-F5344CB8AC3E}">
        <p14:creationId xmlns:p14="http://schemas.microsoft.com/office/powerpoint/2010/main" val="290078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Insertion</a:t>
            </a:r>
            <a:r>
              <a:rPr lang="es-CO" dirty="0"/>
              <a:t> </a:t>
            </a:r>
            <a:r>
              <a:rPr lang="es-CO" dirty="0" err="1"/>
              <a:t>sort</a:t>
            </a:r>
            <a:endParaRPr lang="es-CO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-32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8A9BD48-7C22-B745-88B2-9BF4FAFF1574}"/>
              </a:ext>
            </a:extLst>
          </p:cNvPr>
          <p:cNvSpPr txBox="1"/>
          <p:nvPr/>
        </p:nvSpPr>
        <p:spPr>
          <a:xfrm>
            <a:off x="5796136" y="1635646"/>
            <a:ext cx="257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Comparamos -4&lt;10. Es true, transferimos el -4 antes del 10</a:t>
            </a:r>
          </a:p>
        </p:txBody>
      </p:sp>
    </p:spTree>
    <p:extLst>
      <p:ext uri="{BB962C8B-B14F-4D97-AF65-F5344CB8AC3E}">
        <p14:creationId xmlns:p14="http://schemas.microsoft.com/office/powerpoint/2010/main" val="299331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Insertion</a:t>
            </a:r>
            <a:r>
              <a:rPr lang="es-CO" dirty="0"/>
              <a:t> </a:t>
            </a:r>
            <a:r>
              <a:rPr lang="es-CO" dirty="0" err="1"/>
              <a:t>sort</a:t>
            </a:r>
            <a:endParaRPr lang="es-CO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-32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286EFBE-029E-FF44-8C95-76B185FC9793}"/>
              </a:ext>
            </a:extLst>
          </p:cNvPr>
          <p:cNvCxnSpPr/>
          <p:nvPr/>
        </p:nvCxnSpPr>
        <p:spPr>
          <a:xfrm>
            <a:off x="3923928" y="1923678"/>
            <a:ext cx="0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1A6AF86-5F97-154C-891C-1F6BEE804949}"/>
              </a:ext>
            </a:extLst>
          </p:cNvPr>
          <p:cNvCxnSpPr/>
          <p:nvPr/>
        </p:nvCxnSpPr>
        <p:spPr>
          <a:xfrm>
            <a:off x="1115616" y="1923678"/>
            <a:ext cx="0" cy="5760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8A9BD48-7C22-B745-88B2-9BF4FAFF1574}"/>
              </a:ext>
            </a:extLst>
          </p:cNvPr>
          <p:cNvSpPr txBox="1"/>
          <p:nvPr/>
        </p:nvSpPr>
        <p:spPr>
          <a:xfrm>
            <a:off x="5796136" y="1635646"/>
            <a:ext cx="2570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Comparamos 22&lt;-4. Es false</a:t>
            </a:r>
          </a:p>
        </p:txBody>
      </p:sp>
    </p:spTree>
    <p:extLst>
      <p:ext uri="{BB962C8B-B14F-4D97-AF65-F5344CB8AC3E}">
        <p14:creationId xmlns:p14="http://schemas.microsoft.com/office/powerpoint/2010/main" val="61810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Insertion</a:t>
            </a:r>
            <a:r>
              <a:rPr lang="es-CO" dirty="0"/>
              <a:t> </a:t>
            </a:r>
            <a:r>
              <a:rPr lang="es-CO" dirty="0" err="1"/>
              <a:t>sort</a:t>
            </a:r>
            <a:endParaRPr lang="es-CO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-32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286EFBE-029E-FF44-8C95-76B185FC9793}"/>
              </a:ext>
            </a:extLst>
          </p:cNvPr>
          <p:cNvCxnSpPr/>
          <p:nvPr/>
        </p:nvCxnSpPr>
        <p:spPr>
          <a:xfrm>
            <a:off x="3923928" y="1923678"/>
            <a:ext cx="0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1A6AF86-5F97-154C-891C-1F6BEE804949}"/>
              </a:ext>
            </a:extLst>
          </p:cNvPr>
          <p:cNvCxnSpPr/>
          <p:nvPr/>
        </p:nvCxnSpPr>
        <p:spPr>
          <a:xfrm>
            <a:off x="2483768" y="1923678"/>
            <a:ext cx="0" cy="5760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8A9BD48-7C22-B745-88B2-9BF4FAFF1574}"/>
              </a:ext>
            </a:extLst>
          </p:cNvPr>
          <p:cNvSpPr txBox="1"/>
          <p:nvPr/>
        </p:nvSpPr>
        <p:spPr>
          <a:xfrm>
            <a:off x="5627414" y="1635646"/>
            <a:ext cx="2738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Comparamos 22&lt;10. Es false </a:t>
            </a:r>
          </a:p>
        </p:txBody>
      </p:sp>
    </p:spTree>
    <p:extLst>
      <p:ext uri="{BB962C8B-B14F-4D97-AF65-F5344CB8AC3E}">
        <p14:creationId xmlns:p14="http://schemas.microsoft.com/office/powerpoint/2010/main" val="5089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Insertion</a:t>
            </a:r>
            <a:r>
              <a:rPr lang="es-CO" dirty="0"/>
              <a:t> </a:t>
            </a:r>
            <a:r>
              <a:rPr lang="es-CO" dirty="0" err="1"/>
              <a:t>sort</a:t>
            </a:r>
            <a:endParaRPr lang="es-CO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-32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8A9BD48-7C22-B745-88B2-9BF4FAFF1574}"/>
              </a:ext>
            </a:extLst>
          </p:cNvPr>
          <p:cNvSpPr txBox="1"/>
          <p:nvPr/>
        </p:nvSpPr>
        <p:spPr>
          <a:xfrm>
            <a:off x="5627414" y="1635646"/>
            <a:ext cx="2738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22 queda en su lugar</a:t>
            </a:r>
          </a:p>
        </p:txBody>
      </p:sp>
    </p:spTree>
    <p:extLst>
      <p:ext uri="{BB962C8B-B14F-4D97-AF65-F5344CB8AC3E}">
        <p14:creationId xmlns:p14="http://schemas.microsoft.com/office/powerpoint/2010/main" val="35683826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7339</TotalTime>
  <Words>794</Words>
  <Application>Microsoft Macintosh PowerPoint</Application>
  <PresentationFormat>Presentación en pantalla (16:9)</PresentationFormat>
  <Paragraphs>402</Paragraphs>
  <Slides>29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Retrospección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142</cp:revision>
  <dcterms:modified xsi:type="dcterms:W3CDTF">2021-09-08T02:21:00Z</dcterms:modified>
</cp:coreProperties>
</file>