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7" r:id="rId43"/>
    <p:sldId id="296" r:id="rId44"/>
    <p:sldId id="299" r:id="rId45"/>
    <p:sldId id="300" r:id="rId46"/>
    <p:sldId id="301" r:id="rId47"/>
    <p:sldId id="302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28"/>
  </p:normalViewPr>
  <p:slideViewPr>
    <p:cSldViewPr>
      <p:cViewPr>
        <p:scale>
          <a:sx n="139" d="100"/>
          <a:sy n="139" d="100"/>
        </p:scale>
        <p:origin x="672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Método burbuja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635525" y="1707654"/>
            <a:ext cx="0" cy="343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0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635525" y="1707654"/>
            <a:ext cx="0" cy="343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808ADF0-55DE-5C41-B6EC-B71790D344EB}"/>
              </a:ext>
            </a:extLst>
          </p:cNvPr>
          <p:cNvSpPr txBox="1"/>
          <p:nvPr/>
        </p:nvSpPr>
        <p:spPr>
          <a:xfrm>
            <a:off x="4849474" y="3799260"/>
            <a:ext cx="2288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Comparamos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Como -2&lt;40 es verdadero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8373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635525" y="1707654"/>
            <a:ext cx="0" cy="343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59DD67F-E095-164B-9139-116455CE21A9}"/>
              </a:ext>
            </a:extLst>
          </p:cNvPr>
          <p:cNvSpPr txBox="1"/>
          <p:nvPr/>
        </p:nvSpPr>
        <p:spPr>
          <a:xfrm>
            <a:off x="4849474" y="3799260"/>
            <a:ext cx="2288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Comparamos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Como -2&lt;40 es verdadero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23170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635525" y="1707654"/>
            <a:ext cx="0" cy="343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003677" y="1707654"/>
            <a:ext cx="0" cy="343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5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003677" y="1707654"/>
            <a:ext cx="0" cy="343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6128A6-E238-224D-90F4-6E0266069A25}"/>
              </a:ext>
            </a:extLst>
          </p:cNvPr>
          <p:cNvSpPr txBox="1"/>
          <p:nvPr/>
        </p:nvSpPr>
        <p:spPr>
          <a:xfrm>
            <a:off x="6228184" y="3769545"/>
            <a:ext cx="2410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Comparamos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Como -80&lt;40 es falso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67998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003677" y="1707654"/>
            <a:ext cx="0" cy="343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F9F3620-6E27-6A41-9638-54AF9A2A3C6D}"/>
              </a:ext>
            </a:extLst>
          </p:cNvPr>
          <p:cNvSpPr txBox="1"/>
          <p:nvPr/>
        </p:nvSpPr>
        <p:spPr>
          <a:xfrm>
            <a:off x="6228184" y="3769545"/>
            <a:ext cx="2410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Comparamos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Como -80&lt;40 es falso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69386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3603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C3B23FB-EE60-9C4E-92F4-EC44BCB2C8C6}"/>
              </a:ext>
            </a:extLst>
          </p:cNvPr>
          <p:cNvSpPr txBox="1"/>
          <p:nvPr/>
        </p:nvSpPr>
        <p:spPr>
          <a:xfrm>
            <a:off x="6156176" y="3877267"/>
            <a:ext cx="2410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Después de la iteración, el último número queda fijo porque es el mayor número</a:t>
            </a:r>
          </a:p>
        </p:txBody>
      </p:sp>
    </p:spTree>
    <p:extLst>
      <p:ext uri="{BB962C8B-B14F-4D97-AF65-F5344CB8AC3E}">
        <p14:creationId xmlns:p14="http://schemas.microsoft.com/office/powerpoint/2010/main" val="274798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3798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8528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D5D0F87-301F-8B44-B561-413C543D3795}"/>
              </a:ext>
            </a:extLst>
          </p:cNvPr>
          <p:cNvCxnSpPr>
            <a:cxnSpLocks/>
          </p:cNvCxnSpPr>
          <p:nvPr/>
        </p:nvCxnSpPr>
        <p:spPr>
          <a:xfrm>
            <a:off x="2531069" y="1707654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58BB33-2620-3E47-A553-030952E0AE2B}"/>
              </a:ext>
            </a:extLst>
          </p:cNvPr>
          <p:cNvSpPr txBox="1"/>
          <p:nvPr/>
        </p:nvSpPr>
        <p:spPr>
          <a:xfrm>
            <a:off x="173608" y="3940493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Seguimos con la siguiente iteración</a:t>
            </a:r>
          </a:p>
        </p:txBody>
      </p:sp>
    </p:spTree>
    <p:extLst>
      <p:ext uri="{BB962C8B-B14F-4D97-AF65-F5344CB8AC3E}">
        <p14:creationId xmlns:p14="http://schemas.microsoft.com/office/powerpoint/2010/main" val="200066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D5D0F87-301F-8B44-B561-413C543D3795}"/>
              </a:ext>
            </a:extLst>
          </p:cNvPr>
          <p:cNvCxnSpPr>
            <a:cxnSpLocks/>
          </p:cNvCxnSpPr>
          <p:nvPr/>
        </p:nvCxnSpPr>
        <p:spPr>
          <a:xfrm>
            <a:off x="2531069" y="1707654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58BB33-2620-3E47-A553-030952E0AE2B}"/>
              </a:ext>
            </a:extLst>
          </p:cNvPr>
          <p:cNvSpPr txBox="1"/>
          <p:nvPr/>
        </p:nvSpPr>
        <p:spPr>
          <a:xfrm>
            <a:off x="539552" y="3940493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10&lt;-4 es false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83393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D5D0F87-301F-8B44-B561-413C543D3795}"/>
              </a:ext>
            </a:extLst>
          </p:cNvPr>
          <p:cNvCxnSpPr>
            <a:cxnSpLocks/>
          </p:cNvCxnSpPr>
          <p:nvPr/>
        </p:nvCxnSpPr>
        <p:spPr>
          <a:xfrm>
            <a:off x="2531069" y="1707654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93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D5D0F87-301F-8B44-B561-413C543D3795}"/>
              </a:ext>
            </a:extLst>
          </p:cNvPr>
          <p:cNvCxnSpPr>
            <a:cxnSpLocks/>
          </p:cNvCxnSpPr>
          <p:nvPr/>
        </p:nvCxnSpPr>
        <p:spPr>
          <a:xfrm>
            <a:off x="3923928" y="1707651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443CC4B-39CD-7E47-98CE-F9BE7D4798F9}"/>
              </a:ext>
            </a:extLst>
          </p:cNvPr>
          <p:cNvSpPr txBox="1"/>
          <p:nvPr/>
        </p:nvSpPr>
        <p:spPr>
          <a:xfrm>
            <a:off x="2051720" y="3906981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22&lt;10 es false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430913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D5D0F87-301F-8B44-B561-413C543D3795}"/>
              </a:ext>
            </a:extLst>
          </p:cNvPr>
          <p:cNvCxnSpPr>
            <a:cxnSpLocks/>
          </p:cNvCxnSpPr>
          <p:nvPr/>
        </p:nvCxnSpPr>
        <p:spPr>
          <a:xfrm>
            <a:off x="3923928" y="1707651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9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D5D0F87-301F-8B44-B561-413C543D3795}"/>
              </a:ext>
            </a:extLst>
          </p:cNvPr>
          <p:cNvCxnSpPr>
            <a:cxnSpLocks/>
          </p:cNvCxnSpPr>
          <p:nvPr/>
        </p:nvCxnSpPr>
        <p:spPr>
          <a:xfrm>
            <a:off x="5292080" y="1707651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C1D318A-3B58-F94A-8237-B516863FB9E7}"/>
              </a:ext>
            </a:extLst>
          </p:cNvPr>
          <p:cNvSpPr txBox="1"/>
          <p:nvPr/>
        </p:nvSpPr>
        <p:spPr>
          <a:xfrm>
            <a:off x="3389527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-2&lt;22 es true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06924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D5D0F87-301F-8B44-B561-413C543D3795}"/>
              </a:ext>
            </a:extLst>
          </p:cNvPr>
          <p:cNvCxnSpPr>
            <a:cxnSpLocks/>
          </p:cNvCxnSpPr>
          <p:nvPr/>
        </p:nvCxnSpPr>
        <p:spPr>
          <a:xfrm>
            <a:off x="5292080" y="1707651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C1D318A-3B58-F94A-8237-B516863FB9E7}"/>
              </a:ext>
            </a:extLst>
          </p:cNvPr>
          <p:cNvSpPr txBox="1"/>
          <p:nvPr/>
        </p:nvSpPr>
        <p:spPr>
          <a:xfrm>
            <a:off x="3389527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-2&lt;22 es true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360423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D5D0F87-301F-8B44-B561-413C543D3795}"/>
              </a:ext>
            </a:extLst>
          </p:cNvPr>
          <p:cNvCxnSpPr>
            <a:cxnSpLocks/>
          </p:cNvCxnSpPr>
          <p:nvPr/>
        </p:nvCxnSpPr>
        <p:spPr>
          <a:xfrm>
            <a:off x="5292080" y="1707651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76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D5D0F87-301F-8B44-B561-413C543D3795}"/>
              </a:ext>
            </a:extLst>
          </p:cNvPr>
          <p:cNvCxnSpPr>
            <a:cxnSpLocks/>
          </p:cNvCxnSpPr>
          <p:nvPr/>
        </p:nvCxnSpPr>
        <p:spPr>
          <a:xfrm>
            <a:off x="6660232" y="1635646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83C3879-2701-EB44-8808-E956DEA75AC2}"/>
              </a:ext>
            </a:extLst>
          </p:cNvPr>
          <p:cNvSpPr txBox="1"/>
          <p:nvPr/>
        </p:nvSpPr>
        <p:spPr>
          <a:xfrm>
            <a:off x="4788024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-80&lt;22 es true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4094010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D5D0F87-301F-8B44-B561-413C543D3795}"/>
              </a:ext>
            </a:extLst>
          </p:cNvPr>
          <p:cNvCxnSpPr>
            <a:cxnSpLocks/>
          </p:cNvCxnSpPr>
          <p:nvPr/>
        </p:nvCxnSpPr>
        <p:spPr>
          <a:xfrm>
            <a:off x="6660232" y="1635646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83C3879-2701-EB44-8808-E956DEA75AC2}"/>
              </a:ext>
            </a:extLst>
          </p:cNvPr>
          <p:cNvSpPr txBox="1"/>
          <p:nvPr/>
        </p:nvSpPr>
        <p:spPr>
          <a:xfrm>
            <a:off x="4788024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-80&lt;22 es true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44470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531069" y="1707654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5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747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78114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0FF2F6C-838D-924A-9F68-B1FC3210F385}"/>
              </a:ext>
            </a:extLst>
          </p:cNvPr>
          <p:cNvCxnSpPr>
            <a:cxnSpLocks/>
          </p:cNvCxnSpPr>
          <p:nvPr/>
        </p:nvCxnSpPr>
        <p:spPr>
          <a:xfrm>
            <a:off x="2555776" y="1635646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907524-9F0D-BB44-B088-95034D8534F1}"/>
              </a:ext>
            </a:extLst>
          </p:cNvPr>
          <p:cNvSpPr txBox="1"/>
          <p:nvPr/>
        </p:nvSpPr>
        <p:spPr>
          <a:xfrm>
            <a:off x="611560" y="3814166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10&lt;-4 es true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827586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0FF2F6C-838D-924A-9F68-B1FC3210F385}"/>
              </a:ext>
            </a:extLst>
          </p:cNvPr>
          <p:cNvCxnSpPr>
            <a:cxnSpLocks/>
          </p:cNvCxnSpPr>
          <p:nvPr/>
        </p:nvCxnSpPr>
        <p:spPr>
          <a:xfrm>
            <a:off x="3923928" y="1707651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907524-9F0D-BB44-B088-95034D8534F1}"/>
              </a:ext>
            </a:extLst>
          </p:cNvPr>
          <p:cNvSpPr txBox="1"/>
          <p:nvPr/>
        </p:nvSpPr>
        <p:spPr>
          <a:xfrm>
            <a:off x="2051720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-2&lt;10 es true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082260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0FF2F6C-838D-924A-9F68-B1FC3210F385}"/>
              </a:ext>
            </a:extLst>
          </p:cNvPr>
          <p:cNvCxnSpPr>
            <a:cxnSpLocks/>
          </p:cNvCxnSpPr>
          <p:nvPr/>
        </p:nvCxnSpPr>
        <p:spPr>
          <a:xfrm>
            <a:off x="3923928" y="1707651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907524-9F0D-BB44-B088-95034D8534F1}"/>
              </a:ext>
            </a:extLst>
          </p:cNvPr>
          <p:cNvSpPr txBox="1"/>
          <p:nvPr/>
        </p:nvSpPr>
        <p:spPr>
          <a:xfrm>
            <a:off x="2051720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-2&lt;10 es true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77511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0FF2F6C-838D-924A-9F68-B1FC3210F385}"/>
              </a:ext>
            </a:extLst>
          </p:cNvPr>
          <p:cNvCxnSpPr>
            <a:cxnSpLocks/>
          </p:cNvCxnSpPr>
          <p:nvPr/>
        </p:nvCxnSpPr>
        <p:spPr>
          <a:xfrm>
            <a:off x="5292080" y="1707651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907524-9F0D-BB44-B088-95034D8534F1}"/>
              </a:ext>
            </a:extLst>
          </p:cNvPr>
          <p:cNvSpPr txBox="1"/>
          <p:nvPr/>
        </p:nvSpPr>
        <p:spPr>
          <a:xfrm>
            <a:off x="3389527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-80&lt;10 es true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118741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0FF2F6C-838D-924A-9F68-B1FC3210F385}"/>
              </a:ext>
            </a:extLst>
          </p:cNvPr>
          <p:cNvCxnSpPr>
            <a:cxnSpLocks/>
          </p:cNvCxnSpPr>
          <p:nvPr/>
        </p:nvCxnSpPr>
        <p:spPr>
          <a:xfrm>
            <a:off x="5292080" y="1707651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907524-9F0D-BB44-B088-95034D8534F1}"/>
              </a:ext>
            </a:extLst>
          </p:cNvPr>
          <p:cNvSpPr txBox="1"/>
          <p:nvPr/>
        </p:nvSpPr>
        <p:spPr>
          <a:xfrm>
            <a:off x="3389527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-80&lt;10 es true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431265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8361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F9767B9-A6EB-EE4F-A724-D51A8BD67778}"/>
              </a:ext>
            </a:extLst>
          </p:cNvPr>
          <p:cNvCxnSpPr>
            <a:cxnSpLocks/>
          </p:cNvCxnSpPr>
          <p:nvPr/>
        </p:nvCxnSpPr>
        <p:spPr>
          <a:xfrm>
            <a:off x="2555776" y="1635646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49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F9767B9-A6EB-EE4F-A724-D51A8BD67778}"/>
              </a:ext>
            </a:extLst>
          </p:cNvPr>
          <p:cNvCxnSpPr>
            <a:cxnSpLocks/>
          </p:cNvCxnSpPr>
          <p:nvPr/>
        </p:nvCxnSpPr>
        <p:spPr>
          <a:xfrm>
            <a:off x="2555776" y="1635646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A5BC0D8-0F97-3B42-A731-8C0F2B2940D3}"/>
              </a:ext>
            </a:extLst>
          </p:cNvPr>
          <p:cNvSpPr txBox="1"/>
          <p:nvPr/>
        </p:nvSpPr>
        <p:spPr>
          <a:xfrm>
            <a:off x="611560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-2&lt;-4 es false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78407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531069" y="1707654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4855DD-01F6-DF41-B564-1143928CFA40}"/>
              </a:ext>
            </a:extLst>
          </p:cNvPr>
          <p:cNvSpPr txBox="1"/>
          <p:nvPr/>
        </p:nvSpPr>
        <p:spPr>
          <a:xfrm>
            <a:off x="770194" y="3840480"/>
            <a:ext cx="2259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Comparamos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Como -4&lt;10 es verdadero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5833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F9767B9-A6EB-EE4F-A724-D51A8BD67778}"/>
              </a:ext>
            </a:extLst>
          </p:cNvPr>
          <p:cNvCxnSpPr>
            <a:cxnSpLocks/>
          </p:cNvCxnSpPr>
          <p:nvPr/>
        </p:nvCxnSpPr>
        <p:spPr>
          <a:xfrm>
            <a:off x="3923928" y="1635646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A5BC0D8-0F97-3B42-A731-8C0F2B2940D3}"/>
              </a:ext>
            </a:extLst>
          </p:cNvPr>
          <p:cNvSpPr txBox="1"/>
          <p:nvPr/>
        </p:nvSpPr>
        <p:spPr>
          <a:xfrm>
            <a:off x="1979712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-80&lt;-2 es </a:t>
            </a:r>
            <a:r>
              <a:rPr lang="es-CO" dirty="0" err="1">
                <a:solidFill>
                  <a:schemeClr val="tx1"/>
                </a:solidFill>
              </a:rPr>
              <a:t>tru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4012805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F9767B9-A6EB-EE4F-A724-D51A8BD67778}"/>
              </a:ext>
            </a:extLst>
          </p:cNvPr>
          <p:cNvCxnSpPr>
            <a:cxnSpLocks/>
          </p:cNvCxnSpPr>
          <p:nvPr/>
        </p:nvCxnSpPr>
        <p:spPr>
          <a:xfrm>
            <a:off x="3923928" y="1635646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A5BC0D8-0F97-3B42-A731-8C0F2B2940D3}"/>
              </a:ext>
            </a:extLst>
          </p:cNvPr>
          <p:cNvSpPr txBox="1"/>
          <p:nvPr/>
        </p:nvSpPr>
        <p:spPr>
          <a:xfrm>
            <a:off x="1979712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-80&lt;-2 es </a:t>
            </a:r>
            <a:r>
              <a:rPr lang="es-CO" dirty="0" err="1">
                <a:solidFill>
                  <a:schemeClr val="tx1"/>
                </a:solidFill>
              </a:rPr>
              <a:t>tru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705484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F9767B9-A6EB-EE4F-A724-D51A8BD67778}"/>
              </a:ext>
            </a:extLst>
          </p:cNvPr>
          <p:cNvCxnSpPr>
            <a:cxnSpLocks/>
          </p:cNvCxnSpPr>
          <p:nvPr/>
        </p:nvCxnSpPr>
        <p:spPr>
          <a:xfrm>
            <a:off x="3923928" y="1635646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18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70941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D411451-55E3-674A-BBA5-3EEA04D4DB20}"/>
              </a:ext>
            </a:extLst>
          </p:cNvPr>
          <p:cNvCxnSpPr>
            <a:cxnSpLocks/>
          </p:cNvCxnSpPr>
          <p:nvPr/>
        </p:nvCxnSpPr>
        <p:spPr>
          <a:xfrm>
            <a:off x="2555776" y="1563638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41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D411451-55E3-674A-BBA5-3EEA04D4DB20}"/>
              </a:ext>
            </a:extLst>
          </p:cNvPr>
          <p:cNvCxnSpPr>
            <a:cxnSpLocks/>
          </p:cNvCxnSpPr>
          <p:nvPr/>
        </p:nvCxnSpPr>
        <p:spPr>
          <a:xfrm>
            <a:off x="2555776" y="1563638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AB1F0A-578A-BB46-970E-D89FB11E6236}"/>
              </a:ext>
            </a:extLst>
          </p:cNvPr>
          <p:cNvSpPr txBox="1"/>
          <p:nvPr/>
        </p:nvSpPr>
        <p:spPr>
          <a:xfrm>
            <a:off x="683568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-80&lt;-4 es true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254014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D411451-55E3-674A-BBA5-3EEA04D4DB20}"/>
              </a:ext>
            </a:extLst>
          </p:cNvPr>
          <p:cNvCxnSpPr>
            <a:cxnSpLocks/>
          </p:cNvCxnSpPr>
          <p:nvPr/>
        </p:nvCxnSpPr>
        <p:spPr>
          <a:xfrm>
            <a:off x="2555776" y="1563638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AB1F0A-578A-BB46-970E-D89FB11E6236}"/>
              </a:ext>
            </a:extLst>
          </p:cNvPr>
          <p:cNvSpPr txBox="1"/>
          <p:nvPr/>
        </p:nvSpPr>
        <p:spPr>
          <a:xfrm>
            <a:off x="683568" y="3840480"/>
            <a:ext cx="241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-80&lt;-4 es true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666557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D411451-55E3-674A-BBA5-3EEA04D4DB20}"/>
              </a:ext>
            </a:extLst>
          </p:cNvPr>
          <p:cNvCxnSpPr>
            <a:cxnSpLocks/>
          </p:cNvCxnSpPr>
          <p:nvPr/>
        </p:nvCxnSpPr>
        <p:spPr>
          <a:xfrm>
            <a:off x="2555776" y="1563638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4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531069" y="1707654"/>
            <a:ext cx="0" cy="343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9DE02F0-124A-F349-B908-385A4BBFA219}"/>
              </a:ext>
            </a:extLst>
          </p:cNvPr>
          <p:cNvSpPr txBox="1"/>
          <p:nvPr/>
        </p:nvSpPr>
        <p:spPr>
          <a:xfrm>
            <a:off x="770194" y="3840480"/>
            <a:ext cx="2259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Comparamos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Como -4&lt;10 es verdadero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811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899221" y="1707654"/>
            <a:ext cx="0" cy="343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0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6979E4-033B-CF45-974A-A48468662326}"/>
              </a:ext>
            </a:extLst>
          </p:cNvPr>
          <p:cNvSpPr txBox="1"/>
          <p:nvPr/>
        </p:nvSpPr>
        <p:spPr>
          <a:xfrm>
            <a:off x="2171029" y="3840480"/>
            <a:ext cx="2288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Comparamos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Como 22&lt;10 es falso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40E6E82-9B5E-8E40-B3FE-3989C7ECD602}"/>
              </a:ext>
            </a:extLst>
          </p:cNvPr>
          <p:cNvCxnSpPr>
            <a:cxnSpLocks/>
          </p:cNvCxnSpPr>
          <p:nvPr/>
        </p:nvCxnSpPr>
        <p:spPr>
          <a:xfrm>
            <a:off x="3899221" y="1707654"/>
            <a:ext cx="0" cy="343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0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67373" y="1635646"/>
            <a:ext cx="0" cy="4151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burbuja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2884934"/>
            <a:ext cx="720080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2903545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28886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0508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05080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05080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050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0508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10E4-E246-EA41-9721-B3992087E19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67373" y="1635646"/>
            <a:ext cx="0" cy="4151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808ADF0-55DE-5C41-B6EC-B71790D344EB}"/>
              </a:ext>
            </a:extLst>
          </p:cNvPr>
          <p:cNvSpPr txBox="1"/>
          <p:nvPr/>
        </p:nvSpPr>
        <p:spPr>
          <a:xfrm>
            <a:off x="3427538" y="3840480"/>
            <a:ext cx="2288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Comparamos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Como 40&lt;22 es false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107788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7273</TotalTime>
  <Words>963</Words>
  <Application>Microsoft Macintosh PowerPoint</Application>
  <PresentationFormat>Presentación en pantalla (16:9)</PresentationFormat>
  <Paragraphs>661</Paragraphs>
  <Slides>47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Retrospección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  <vt:lpstr>Método burbuja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134</cp:revision>
  <dcterms:modified xsi:type="dcterms:W3CDTF">2021-09-05T20:56:58Z</dcterms:modified>
</cp:coreProperties>
</file>