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57"/>
  </p:notesMasterIdLst>
  <p:sldIdLst>
    <p:sldId id="256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7" r:id="rId36"/>
    <p:sldId id="296" r:id="rId37"/>
    <p:sldId id="298" r:id="rId38"/>
    <p:sldId id="299" r:id="rId39"/>
    <p:sldId id="300" r:id="rId40"/>
    <p:sldId id="301" r:id="rId41"/>
    <p:sldId id="302" r:id="rId42"/>
    <p:sldId id="304" r:id="rId43"/>
    <p:sldId id="303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B2B2B"/>
    <a:srgbClr val="9E5ECE"/>
    <a:srgbClr val="FCF6B3"/>
    <a:srgbClr val="000000"/>
    <a:srgbClr val="002060"/>
    <a:srgbClr val="FE9900"/>
    <a:srgbClr val="232F3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6" autoAdjust="0"/>
    <p:restoredTop sz="94628"/>
  </p:normalViewPr>
  <p:slideViewPr>
    <p:cSldViewPr>
      <p:cViewPr varScale="1">
        <p:scale>
          <a:sx n="156" d="100"/>
          <a:sy n="156" d="100"/>
        </p:scale>
        <p:origin x="192" y="2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339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1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2384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9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069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1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04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602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48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558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477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8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Recursividad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</a:t>
            </a:r>
            <a:r>
              <a:rPr lang="es" dirty="0"/>
              <a:t>ngeniría de sistemas</a:t>
            </a:r>
            <a:endParaRPr dirty="0"/>
          </a:p>
        </p:txBody>
      </p:sp>
      <p:pic>
        <p:nvPicPr>
          <p:cNvPr id="103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Factorial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D324F80-A864-4167-B8D8-BE9BA68D979A}"/>
              </a:ext>
            </a:extLst>
          </p:cNvPr>
          <p:cNvSpPr txBox="1"/>
          <p:nvPr/>
        </p:nvSpPr>
        <p:spPr>
          <a:xfrm>
            <a:off x="268989" y="3204468"/>
            <a:ext cx="4004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El factorial de un número se puede expresar como: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f(n) = n*f(n-1)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Teniendo en cuenta que f(0) = 1</a:t>
            </a: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5AFCB6C0-9953-F048-920F-60113E01049E}"/>
              </a:ext>
            </a:extLst>
          </p:cNvPr>
          <p:cNvSpPr/>
          <p:nvPr/>
        </p:nvSpPr>
        <p:spPr>
          <a:xfrm>
            <a:off x="899592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9264F5F2-380B-1449-9563-82A7191CC964}"/>
              </a:ext>
            </a:extLst>
          </p:cNvPr>
          <p:cNvSpPr/>
          <p:nvPr/>
        </p:nvSpPr>
        <p:spPr>
          <a:xfrm>
            <a:off x="1835696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A6D34BE3-471E-2C42-9D32-1B314D96E8C2}"/>
              </a:ext>
            </a:extLst>
          </p:cNvPr>
          <p:cNvSpPr/>
          <p:nvPr/>
        </p:nvSpPr>
        <p:spPr>
          <a:xfrm>
            <a:off x="2771800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29" name="Rectángulo redondeado 28">
            <a:extLst>
              <a:ext uri="{FF2B5EF4-FFF2-40B4-BE49-F238E27FC236}">
                <a16:creationId xmlns:a16="http://schemas.microsoft.com/office/drawing/2014/main" id="{A7E1CFAB-5EEC-1144-9A73-8279CE4A7DBB}"/>
              </a:ext>
            </a:extLst>
          </p:cNvPr>
          <p:cNvSpPr/>
          <p:nvPr/>
        </p:nvSpPr>
        <p:spPr>
          <a:xfrm>
            <a:off x="2771800" y="2369921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30" name="Rectángulo redondeado 29">
            <a:extLst>
              <a:ext uri="{FF2B5EF4-FFF2-40B4-BE49-F238E27FC236}">
                <a16:creationId xmlns:a16="http://schemas.microsoft.com/office/drawing/2014/main" id="{A0D045F7-C55E-C948-9285-ECC287ACB1D6}"/>
              </a:ext>
            </a:extLst>
          </p:cNvPr>
          <p:cNvSpPr/>
          <p:nvPr/>
        </p:nvSpPr>
        <p:spPr>
          <a:xfrm>
            <a:off x="3707904" y="2369921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E694097E-415D-504E-90C0-70972429B035}"/>
              </a:ext>
            </a:extLst>
          </p:cNvPr>
          <p:cNvSpPr/>
          <p:nvPr/>
        </p:nvSpPr>
        <p:spPr>
          <a:xfrm>
            <a:off x="4572000" y="2369921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438C5A76-C8A1-D04D-BCE5-05AE7D2F792A}"/>
              </a:ext>
            </a:extLst>
          </p:cNvPr>
          <p:cNvSpPr/>
          <p:nvPr/>
        </p:nvSpPr>
        <p:spPr>
          <a:xfrm>
            <a:off x="4572000" y="3165256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FF648E47-22AB-194E-8146-F8F05905C58A}"/>
              </a:ext>
            </a:extLst>
          </p:cNvPr>
          <p:cNvSpPr/>
          <p:nvPr/>
        </p:nvSpPr>
        <p:spPr>
          <a:xfrm>
            <a:off x="5508104" y="3165256"/>
            <a:ext cx="648072" cy="5760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D330483-5F18-C044-A147-CDCE63F3A737}"/>
              </a:ext>
            </a:extLst>
          </p:cNvPr>
          <p:cNvSpPr/>
          <p:nvPr/>
        </p:nvSpPr>
        <p:spPr>
          <a:xfrm>
            <a:off x="1546834" y="1682582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94F8D36-0A5C-AF4D-A985-421E7BCAE95F}"/>
              </a:ext>
            </a:extLst>
          </p:cNvPr>
          <p:cNvSpPr/>
          <p:nvPr/>
        </p:nvSpPr>
        <p:spPr>
          <a:xfrm>
            <a:off x="3419457" y="2504064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A301C0D-35F1-FB44-A51A-A4DFC02A611C}"/>
              </a:ext>
            </a:extLst>
          </p:cNvPr>
          <p:cNvSpPr/>
          <p:nvPr/>
        </p:nvSpPr>
        <p:spPr>
          <a:xfrm>
            <a:off x="5213469" y="3299399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FE14B54-2662-6D40-8175-4CD831842883}"/>
              </a:ext>
            </a:extLst>
          </p:cNvPr>
          <p:cNvSpPr/>
          <p:nvPr/>
        </p:nvSpPr>
        <p:spPr>
          <a:xfrm>
            <a:off x="2482938" y="1691028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3F096B1-82D1-5346-9613-8D7748CFB7D0}"/>
              </a:ext>
            </a:extLst>
          </p:cNvPr>
          <p:cNvSpPr/>
          <p:nvPr/>
        </p:nvSpPr>
        <p:spPr>
          <a:xfrm>
            <a:off x="4319557" y="2509765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4264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Factorial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D324F80-A864-4167-B8D8-BE9BA68D979A}"/>
              </a:ext>
            </a:extLst>
          </p:cNvPr>
          <p:cNvSpPr txBox="1"/>
          <p:nvPr/>
        </p:nvSpPr>
        <p:spPr>
          <a:xfrm>
            <a:off x="268989" y="3204468"/>
            <a:ext cx="4004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El factorial de un número se puede expresar como: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f(n) = n*f(n-1)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Teniendo en cuenta que f(0) = 1</a:t>
            </a: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5AFCB6C0-9953-F048-920F-60113E01049E}"/>
              </a:ext>
            </a:extLst>
          </p:cNvPr>
          <p:cNvSpPr/>
          <p:nvPr/>
        </p:nvSpPr>
        <p:spPr>
          <a:xfrm>
            <a:off x="899592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9264F5F2-380B-1449-9563-82A7191CC964}"/>
              </a:ext>
            </a:extLst>
          </p:cNvPr>
          <p:cNvSpPr/>
          <p:nvPr/>
        </p:nvSpPr>
        <p:spPr>
          <a:xfrm>
            <a:off x="1835696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A6D34BE3-471E-2C42-9D32-1B314D96E8C2}"/>
              </a:ext>
            </a:extLst>
          </p:cNvPr>
          <p:cNvSpPr/>
          <p:nvPr/>
        </p:nvSpPr>
        <p:spPr>
          <a:xfrm>
            <a:off x="2771800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29" name="Rectángulo redondeado 28">
            <a:extLst>
              <a:ext uri="{FF2B5EF4-FFF2-40B4-BE49-F238E27FC236}">
                <a16:creationId xmlns:a16="http://schemas.microsoft.com/office/drawing/2014/main" id="{A7E1CFAB-5EEC-1144-9A73-8279CE4A7DBB}"/>
              </a:ext>
            </a:extLst>
          </p:cNvPr>
          <p:cNvSpPr/>
          <p:nvPr/>
        </p:nvSpPr>
        <p:spPr>
          <a:xfrm>
            <a:off x="2771800" y="2369921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30" name="Rectángulo redondeado 29">
            <a:extLst>
              <a:ext uri="{FF2B5EF4-FFF2-40B4-BE49-F238E27FC236}">
                <a16:creationId xmlns:a16="http://schemas.microsoft.com/office/drawing/2014/main" id="{A0D045F7-C55E-C948-9285-ECC287ACB1D6}"/>
              </a:ext>
            </a:extLst>
          </p:cNvPr>
          <p:cNvSpPr/>
          <p:nvPr/>
        </p:nvSpPr>
        <p:spPr>
          <a:xfrm>
            <a:off x="3707904" y="2369921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E694097E-415D-504E-90C0-70972429B035}"/>
              </a:ext>
            </a:extLst>
          </p:cNvPr>
          <p:cNvSpPr/>
          <p:nvPr/>
        </p:nvSpPr>
        <p:spPr>
          <a:xfrm>
            <a:off x="4572000" y="2369921"/>
            <a:ext cx="648072" cy="5760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D330483-5F18-C044-A147-CDCE63F3A737}"/>
              </a:ext>
            </a:extLst>
          </p:cNvPr>
          <p:cNvSpPr/>
          <p:nvPr/>
        </p:nvSpPr>
        <p:spPr>
          <a:xfrm>
            <a:off x="1546834" y="1682582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94F8D36-0A5C-AF4D-A985-421E7BCAE95F}"/>
              </a:ext>
            </a:extLst>
          </p:cNvPr>
          <p:cNvSpPr/>
          <p:nvPr/>
        </p:nvSpPr>
        <p:spPr>
          <a:xfrm>
            <a:off x="3419457" y="2504064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FE14B54-2662-6D40-8175-4CD831842883}"/>
              </a:ext>
            </a:extLst>
          </p:cNvPr>
          <p:cNvSpPr/>
          <p:nvPr/>
        </p:nvSpPr>
        <p:spPr>
          <a:xfrm>
            <a:off x="2482938" y="1691028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3F096B1-82D1-5346-9613-8D7748CFB7D0}"/>
              </a:ext>
            </a:extLst>
          </p:cNvPr>
          <p:cNvSpPr/>
          <p:nvPr/>
        </p:nvSpPr>
        <p:spPr>
          <a:xfrm>
            <a:off x="4319557" y="2509765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49727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Factorial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D324F80-A864-4167-B8D8-BE9BA68D979A}"/>
              </a:ext>
            </a:extLst>
          </p:cNvPr>
          <p:cNvSpPr txBox="1"/>
          <p:nvPr/>
        </p:nvSpPr>
        <p:spPr>
          <a:xfrm>
            <a:off x="268989" y="3204468"/>
            <a:ext cx="4004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El factorial de un número se puede expresar como: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f(n) = n*f(n-1)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Teniendo en cuenta que f(0) = 1</a:t>
            </a: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5AFCB6C0-9953-F048-920F-60113E01049E}"/>
              </a:ext>
            </a:extLst>
          </p:cNvPr>
          <p:cNvSpPr/>
          <p:nvPr/>
        </p:nvSpPr>
        <p:spPr>
          <a:xfrm>
            <a:off x="899592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9264F5F2-380B-1449-9563-82A7191CC964}"/>
              </a:ext>
            </a:extLst>
          </p:cNvPr>
          <p:cNvSpPr/>
          <p:nvPr/>
        </p:nvSpPr>
        <p:spPr>
          <a:xfrm>
            <a:off x="1835696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A6D34BE3-471E-2C42-9D32-1B314D96E8C2}"/>
              </a:ext>
            </a:extLst>
          </p:cNvPr>
          <p:cNvSpPr/>
          <p:nvPr/>
        </p:nvSpPr>
        <p:spPr>
          <a:xfrm>
            <a:off x="2771800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29" name="Rectángulo redondeado 28">
            <a:extLst>
              <a:ext uri="{FF2B5EF4-FFF2-40B4-BE49-F238E27FC236}">
                <a16:creationId xmlns:a16="http://schemas.microsoft.com/office/drawing/2014/main" id="{A7E1CFAB-5EEC-1144-9A73-8279CE4A7DBB}"/>
              </a:ext>
            </a:extLst>
          </p:cNvPr>
          <p:cNvSpPr/>
          <p:nvPr/>
        </p:nvSpPr>
        <p:spPr>
          <a:xfrm>
            <a:off x="2771800" y="2369921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30" name="Rectángulo redondeado 29">
            <a:extLst>
              <a:ext uri="{FF2B5EF4-FFF2-40B4-BE49-F238E27FC236}">
                <a16:creationId xmlns:a16="http://schemas.microsoft.com/office/drawing/2014/main" id="{A0D045F7-C55E-C948-9285-ECC287ACB1D6}"/>
              </a:ext>
            </a:extLst>
          </p:cNvPr>
          <p:cNvSpPr/>
          <p:nvPr/>
        </p:nvSpPr>
        <p:spPr>
          <a:xfrm>
            <a:off x="3707904" y="2369921"/>
            <a:ext cx="648072" cy="5760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D330483-5F18-C044-A147-CDCE63F3A737}"/>
              </a:ext>
            </a:extLst>
          </p:cNvPr>
          <p:cNvSpPr/>
          <p:nvPr/>
        </p:nvSpPr>
        <p:spPr>
          <a:xfrm>
            <a:off x="1546834" y="1682582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94F8D36-0A5C-AF4D-A985-421E7BCAE95F}"/>
              </a:ext>
            </a:extLst>
          </p:cNvPr>
          <p:cNvSpPr/>
          <p:nvPr/>
        </p:nvSpPr>
        <p:spPr>
          <a:xfrm>
            <a:off x="3419457" y="2504064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FE14B54-2662-6D40-8175-4CD831842883}"/>
              </a:ext>
            </a:extLst>
          </p:cNvPr>
          <p:cNvSpPr/>
          <p:nvPr/>
        </p:nvSpPr>
        <p:spPr>
          <a:xfrm>
            <a:off x="2482938" y="1691028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2223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Factorial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D324F80-A864-4167-B8D8-BE9BA68D979A}"/>
              </a:ext>
            </a:extLst>
          </p:cNvPr>
          <p:cNvSpPr txBox="1"/>
          <p:nvPr/>
        </p:nvSpPr>
        <p:spPr>
          <a:xfrm>
            <a:off x="268989" y="3204468"/>
            <a:ext cx="4004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El factorial de un número se puede expresar como: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f(n) = n*f(n-1)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Teniendo en cuenta que f(0) = 1</a:t>
            </a: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5AFCB6C0-9953-F048-920F-60113E01049E}"/>
              </a:ext>
            </a:extLst>
          </p:cNvPr>
          <p:cNvSpPr/>
          <p:nvPr/>
        </p:nvSpPr>
        <p:spPr>
          <a:xfrm>
            <a:off x="899592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9264F5F2-380B-1449-9563-82A7191CC964}"/>
              </a:ext>
            </a:extLst>
          </p:cNvPr>
          <p:cNvSpPr/>
          <p:nvPr/>
        </p:nvSpPr>
        <p:spPr>
          <a:xfrm>
            <a:off x="1835696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A6D34BE3-471E-2C42-9D32-1B314D96E8C2}"/>
              </a:ext>
            </a:extLst>
          </p:cNvPr>
          <p:cNvSpPr/>
          <p:nvPr/>
        </p:nvSpPr>
        <p:spPr>
          <a:xfrm>
            <a:off x="2771800" y="1561504"/>
            <a:ext cx="648072" cy="5760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D330483-5F18-C044-A147-CDCE63F3A737}"/>
              </a:ext>
            </a:extLst>
          </p:cNvPr>
          <p:cNvSpPr/>
          <p:nvPr/>
        </p:nvSpPr>
        <p:spPr>
          <a:xfrm>
            <a:off x="1546834" y="1682582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FE14B54-2662-6D40-8175-4CD831842883}"/>
              </a:ext>
            </a:extLst>
          </p:cNvPr>
          <p:cNvSpPr/>
          <p:nvPr/>
        </p:nvSpPr>
        <p:spPr>
          <a:xfrm>
            <a:off x="2482938" y="1691028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72557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Factorial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D324F80-A864-4167-B8D8-BE9BA68D979A}"/>
              </a:ext>
            </a:extLst>
          </p:cNvPr>
          <p:cNvSpPr txBox="1"/>
          <p:nvPr/>
        </p:nvSpPr>
        <p:spPr>
          <a:xfrm>
            <a:off x="268989" y="3204468"/>
            <a:ext cx="4004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El factorial de un número se puede expresar como: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f(n) = n*f(n-1)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Teniendo en cuenta que f(0) = 1</a:t>
            </a: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5AFCB6C0-9953-F048-920F-60113E01049E}"/>
              </a:ext>
            </a:extLst>
          </p:cNvPr>
          <p:cNvSpPr/>
          <p:nvPr/>
        </p:nvSpPr>
        <p:spPr>
          <a:xfrm>
            <a:off x="899592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9264F5F2-380B-1449-9563-82A7191CC964}"/>
              </a:ext>
            </a:extLst>
          </p:cNvPr>
          <p:cNvSpPr/>
          <p:nvPr/>
        </p:nvSpPr>
        <p:spPr>
          <a:xfrm>
            <a:off x="1835696" y="1561504"/>
            <a:ext cx="648072" cy="5760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D330483-5F18-C044-A147-CDCE63F3A737}"/>
              </a:ext>
            </a:extLst>
          </p:cNvPr>
          <p:cNvSpPr/>
          <p:nvPr/>
        </p:nvSpPr>
        <p:spPr>
          <a:xfrm>
            <a:off x="1546834" y="1682582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81913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Serie de </a:t>
            </a:r>
            <a:r>
              <a:rPr lang="es-CO" dirty="0" err="1"/>
              <a:t>fibonacci</a:t>
            </a:r>
            <a:endParaRPr lang="es-CO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2569864" y="1995686"/>
            <a:ext cx="4004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El número n de la serie de Fibonacci se puede expresar como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b="1" dirty="0">
                <a:solidFill>
                  <a:schemeClr val="tx1"/>
                </a:solidFill>
              </a:rPr>
              <a:t>f(n) = f(n-1)+f(n-2)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Teniendo en cuenta que f(1) = 1 y f(0) = 1</a:t>
            </a:r>
          </a:p>
        </p:txBody>
      </p:sp>
    </p:spTree>
    <p:extLst>
      <p:ext uri="{BB962C8B-B14F-4D97-AF65-F5344CB8AC3E}">
        <p14:creationId xmlns:p14="http://schemas.microsoft.com/office/powerpoint/2010/main" val="3971467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Serie de </a:t>
            </a:r>
            <a:r>
              <a:rPr lang="es-CO" dirty="0" err="1"/>
              <a:t>fibonacci</a:t>
            </a:r>
            <a:endParaRPr lang="es-CO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723878"/>
            <a:ext cx="7543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El número n de la serie de Fibonacci se puede expresar como</a:t>
            </a:r>
          </a:p>
          <a:p>
            <a:pPr algn="ctr"/>
            <a:endParaRPr lang="es-CO" sz="1000" dirty="0">
              <a:solidFill>
                <a:schemeClr val="tx1"/>
              </a:solidFill>
            </a:endParaRPr>
          </a:p>
          <a:p>
            <a:pPr algn="ctr"/>
            <a:r>
              <a:rPr lang="es-CO" sz="1000" b="1" dirty="0">
                <a:solidFill>
                  <a:schemeClr val="tx1"/>
                </a:solidFill>
              </a:rPr>
              <a:t>f(n) = f(n-1)+f(n-2)</a:t>
            </a:r>
          </a:p>
          <a:p>
            <a:pPr algn="ctr"/>
            <a:endParaRPr lang="es-CO" sz="1000" dirty="0">
              <a:solidFill>
                <a:schemeClr val="tx1"/>
              </a:solidFill>
            </a:endParaRPr>
          </a:p>
          <a:p>
            <a:pPr algn="ctr"/>
            <a:r>
              <a:rPr lang="es-CO" sz="1000" dirty="0">
                <a:solidFill>
                  <a:schemeClr val="tx1"/>
                </a:solidFill>
              </a:rPr>
              <a:t>Teniendo en cuenta que f(1) = 1 y f(0) = 1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013629D4-8AA6-A44D-ABB6-03234E6A7C4D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594580B4-02A5-0B4E-8CCF-794B4EBE1977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695C5A5B-1727-6D4B-B627-7008399E43AF}"/>
              </a:ext>
            </a:extLst>
          </p:cNvPr>
          <p:cNvSpPr/>
          <p:nvPr/>
        </p:nvSpPr>
        <p:spPr>
          <a:xfrm>
            <a:off x="2298391" y="1563951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0F5124E-14B5-6D43-9969-F32707A7548C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C7AC928-A123-4848-8558-AD4749A81AB1}"/>
              </a:ext>
            </a:extLst>
          </p:cNvPr>
          <p:cNvSpPr/>
          <p:nvPr/>
        </p:nvSpPr>
        <p:spPr>
          <a:xfrm>
            <a:off x="2027278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</p:spTree>
    <p:extLst>
      <p:ext uri="{BB962C8B-B14F-4D97-AF65-F5344CB8AC3E}">
        <p14:creationId xmlns:p14="http://schemas.microsoft.com/office/powerpoint/2010/main" val="1064087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Serie de </a:t>
            </a:r>
            <a:r>
              <a:rPr lang="es-CO" dirty="0" err="1"/>
              <a:t>fibonacci</a:t>
            </a:r>
            <a:endParaRPr lang="es-CO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723878"/>
            <a:ext cx="7543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El número n de la serie de Fibonacci se puede expresar como</a:t>
            </a:r>
          </a:p>
          <a:p>
            <a:pPr algn="ctr"/>
            <a:endParaRPr lang="es-CO" sz="1000" dirty="0">
              <a:solidFill>
                <a:schemeClr val="tx1"/>
              </a:solidFill>
            </a:endParaRPr>
          </a:p>
          <a:p>
            <a:pPr algn="ctr"/>
            <a:r>
              <a:rPr lang="es-CO" sz="1000" b="1" dirty="0">
                <a:solidFill>
                  <a:schemeClr val="tx1"/>
                </a:solidFill>
              </a:rPr>
              <a:t>f(n) = f(n-1)+f(n-2)</a:t>
            </a:r>
          </a:p>
          <a:p>
            <a:pPr algn="ctr"/>
            <a:endParaRPr lang="es-CO" sz="1000" dirty="0">
              <a:solidFill>
                <a:schemeClr val="tx1"/>
              </a:solidFill>
            </a:endParaRPr>
          </a:p>
          <a:p>
            <a:pPr algn="ctr"/>
            <a:r>
              <a:rPr lang="es-CO" sz="1000" dirty="0">
                <a:solidFill>
                  <a:schemeClr val="tx1"/>
                </a:solidFill>
              </a:rPr>
              <a:t>Teniendo en cuenta que f(1) = 1 y f(0) = 1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013629D4-8AA6-A44D-ABB6-03234E6A7C4D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594580B4-02A5-0B4E-8CCF-794B4EBE1977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0F5124E-14B5-6D43-9969-F32707A7548C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2FFBC931-3446-4047-A1E7-6CD8675E63B7}"/>
              </a:ext>
            </a:extLst>
          </p:cNvPr>
          <p:cNvSpPr/>
          <p:nvPr/>
        </p:nvSpPr>
        <p:spPr>
          <a:xfrm>
            <a:off x="1605981" y="2113252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92B8EBEA-F96B-584E-BF98-DABF2A90AF3D}"/>
              </a:ext>
            </a:extLst>
          </p:cNvPr>
          <p:cNvSpPr/>
          <p:nvPr/>
        </p:nvSpPr>
        <p:spPr>
          <a:xfrm>
            <a:off x="2312370" y="2113252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7DCB3EFC-B959-4F49-B0A9-46F8E4CC5A8E}"/>
              </a:ext>
            </a:extLst>
          </p:cNvPr>
          <p:cNvSpPr/>
          <p:nvPr/>
        </p:nvSpPr>
        <p:spPr>
          <a:xfrm>
            <a:off x="3004780" y="2115699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4263571-2AEA-814E-98C5-C31C3CAAC75A}"/>
              </a:ext>
            </a:extLst>
          </p:cNvPr>
          <p:cNvSpPr/>
          <p:nvPr/>
        </p:nvSpPr>
        <p:spPr>
          <a:xfrm>
            <a:off x="2042575" y="2201374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73BB4A5-77B9-C84F-9971-42B52D422727}"/>
              </a:ext>
            </a:extLst>
          </p:cNvPr>
          <p:cNvSpPr/>
          <p:nvPr/>
        </p:nvSpPr>
        <p:spPr>
          <a:xfrm>
            <a:off x="2733667" y="2201374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D9B54FC1-39D8-4A44-814C-679F2A809EDA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2B3AFF13-A2DA-794B-A1DB-C2CF7D49CDEF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026758D0-A5CB-334E-A397-B1F0F51BE1CF}"/>
              </a:ext>
            </a:extLst>
          </p:cNvPr>
          <p:cNvSpPr/>
          <p:nvPr/>
        </p:nvSpPr>
        <p:spPr>
          <a:xfrm>
            <a:off x="2298391" y="1563951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8835075-8CFD-5D48-ACB8-D42D228EF56B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6D7B079-DFD3-774B-B559-BDF6B04B7705}"/>
              </a:ext>
            </a:extLst>
          </p:cNvPr>
          <p:cNvSpPr/>
          <p:nvPr/>
        </p:nvSpPr>
        <p:spPr>
          <a:xfrm>
            <a:off x="2027278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78248E6-D208-B646-9B3F-E76A963B4E91}"/>
              </a:ext>
            </a:extLst>
          </p:cNvPr>
          <p:cNvCxnSpPr>
            <a:stCxn id="23" idx="2"/>
            <a:endCxn id="12" idx="0"/>
          </p:cNvCxnSpPr>
          <p:nvPr/>
        </p:nvCxnSpPr>
        <p:spPr>
          <a:xfrm>
            <a:off x="1822005" y="1945547"/>
            <a:ext cx="0" cy="16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332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Serie de </a:t>
            </a:r>
            <a:r>
              <a:rPr lang="es-CO" dirty="0" err="1"/>
              <a:t>fibonacci</a:t>
            </a:r>
            <a:endParaRPr lang="es-CO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723878"/>
            <a:ext cx="7543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El número n de la serie de Fibonacci se puede expresar como</a:t>
            </a:r>
          </a:p>
          <a:p>
            <a:pPr algn="ctr"/>
            <a:endParaRPr lang="es-CO" sz="1000" dirty="0">
              <a:solidFill>
                <a:schemeClr val="tx1"/>
              </a:solidFill>
            </a:endParaRPr>
          </a:p>
          <a:p>
            <a:pPr algn="ctr"/>
            <a:r>
              <a:rPr lang="es-CO" sz="1000" b="1" dirty="0">
                <a:solidFill>
                  <a:schemeClr val="tx1"/>
                </a:solidFill>
              </a:rPr>
              <a:t>f(n) = f(n-1)+f(n-2)</a:t>
            </a:r>
          </a:p>
          <a:p>
            <a:pPr algn="ctr"/>
            <a:endParaRPr lang="es-CO" sz="1000" dirty="0">
              <a:solidFill>
                <a:schemeClr val="tx1"/>
              </a:solidFill>
            </a:endParaRPr>
          </a:p>
          <a:p>
            <a:pPr algn="ctr"/>
            <a:r>
              <a:rPr lang="es-CO" sz="1000" dirty="0">
                <a:solidFill>
                  <a:schemeClr val="tx1"/>
                </a:solidFill>
              </a:rPr>
              <a:t>Teniendo en cuenta que f(1) = 1 y f(0) = 1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013629D4-8AA6-A44D-ABB6-03234E6A7C4D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594580B4-02A5-0B4E-8CCF-794B4EBE1977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0F5124E-14B5-6D43-9969-F32707A7548C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2FFBC931-3446-4047-A1E7-6CD8675E63B7}"/>
              </a:ext>
            </a:extLst>
          </p:cNvPr>
          <p:cNvSpPr/>
          <p:nvPr/>
        </p:nvSpPr>
        <p:spPr>
          <a:xfrm>
            <a:off x="1605981" y="2113252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92B8EBEA-F96B-584E-BF98-DABF2A90AF3D}"/>
              </a:ext>
            </a:extLst>
          </p:cNvPr>
          <p:cNvSpPr/>
          <p:nvPr/>
        </p:nvSpPr>
        <p:spPr>
          <a:xfrm>
            <a:off x="2312370" y="2113252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7DCB3EFC-B959-4F49-B0A9-46F8E4CC5A8E}"/>
              </a:ext>
            </a:extLst>
          </p:cNvPr>
          <p:cNvSpPr/>
          <p:nvPr/>
        </p:nvSpPr>
        <p:spPr>
          <a:xfrm>
            <a:off x="3004780" y="2115699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4263571-2AEA-814E-98C5-C31C3CAAC75A}"/>
              </a:ext>
            </a:extLst>
          </p:cNvPr>
          <p:cNvSpPr/>
          <p:nvPr/>
        </p:nvSpPr>
        <p:spPr>
          <a:xfrm>
            <a:off x="2042575" y="2201374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73BB4A5-77B9-C84F-9971-42B52D422727}"/>
              </a:ext>
            </a:extLst>
          </p:cNvPr>
          <p:cNvSpPr/>
          <p:nvPr/>
        </p:nvSpPr>
        <p:spPr>
          <a:xfrm>
            <a:off x="2733667" y="2201374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D9B54FC1-39D8-4A44-814C-679F2A809EDA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2B3AFF13-A2DA-794B-A1DB-C2CF7D49CDEF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026758D0-A5CB-334E-A397-B1F0F51BE1CF}"/>
              </a:ext>
            </a:extLst>
          </p:cNvPr>
          <p:cNvSpPr/>
          <p:nvPr/>
        </p:nvSpPr>
        <p:spPr>
          <a:xfrm>
            <a:off x="2298391" y="1563951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8835075-8CFD-5D48-ACB8-D42D228EF56B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6D7B079-DFD3-774B-B559-BDF6B04B7705}"/>
              </a:ext>
            </a:extLst>
          </p:cNvPr>
          <p:cNvSpPr/>
          <p:nvPr/>
        </p:nvSpPr>
        <p:spPr>
          <a:xfrm>
            <a:off x="2027278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D4C149F-9F5C-014B-8905-806D83198559}"/>
              </a:ext>
            </a:extLst>
          </p:cNvPr>
          <p:cNvCxnSpPr/>
          <p:nvPr/>
        </p:nvCxnSpPr>
        <p:spPr>
          <a:xfrm>
            <a:off x="1822005" y="1945547"/>
            <a:ext cx="0" cy="16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772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Serie de </a:t>
            </a:r>
            <a:r>
              <a:rPr lang="es-CO" dirty="0" err="1"/>
              <a:t>fibonacci</a:t>
            </a:r>
            <a:endParaRPr lang="es-CO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723878"/>
            <a:ext cx="7543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El número n de la serie de Fibonacci se puede expresar como</a:t>
            </a:r>
          </a:p>
          <a:p>
            <a:pPr algn="ctr"/>
            <a:endParaRPr lang="es-CO" sz="1000" dirty="0">
              <a:solidFill>
                <a:schemeClr val="tx1"/>
              </a:solidFill>
            </a:endParaRPr>
          </a:p>
          <a:p>
            <a:pPr algn="ctr"/>
            <a:r>
              <a:rPr lang="es-CO" sz="1000" b="1" dirty="0">
                <a:solidFill>
                  <a:schemeClr val="tx1"/>
                </a:solidFill>
              </a:rPr>
              <a:t>f(n) = f(n-1)+f(n-2)</a:t>
            </a:r>
          </a:p>
          <a:p>
            <a:pPr algn="ctr"/>
            <a:endParaRPr lang="es-CO" sz="1000" dirty="0">
              <a:solidFill>
                <a:schemeClr val="tx1"/>
              </a:solidFill>
            </a:endParaRPr>
          </a:p>
          <a:p>
            <a:pPr algn="ctr"/>
            <a:r>
              <a:rPr lang="es-CO" sz="1000" dirty="0">
                <a:solidFill>
                  <a:schemeClr val="tx1"/>
                </a:solidFill>
              </a:rPr>
              <a:t>Teniendo en cuenta que f(1) = 1 y f(0) = 1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013629D4-8AA6-A44D-ABB6-03234E6A7C4D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594580B4-02A5-0B4E-8CCF-794B4EBE1977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0F5124E-14B5-6D43-9969-F32707A7548C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2FFBC931-3446-4047-A1E7-6CD8675E63B7}"/>
              </a:ext>
            </a:extLst>
          </p:cNvPr>
          <p:cNvSpPr/>
          <p:nvPr/>
        </p:nvSpPr>
        <p:spPr>
          <a:xfrm>
            <a:off x="1605981" y="2113252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92B8EBEA-F96B-584E-BF98-DABF2A90AF3D}"/>
              </a:ext>
            </a:extLst>
          </p:cNvPr>
          <p:cNvSpPr/>
          <p:nvPr/>
        </p:nvSpPr>
        <p:spPr>
          <a:xfrm>
            <a:off x="2312370" y="2113252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7DCB3EFC-B959-4F49-B0A9-46F8E4CC5A8E}"/>
              </a:ext>
            </a:extLst>
          </p:cNvPr>
          <p:cNvSpPr/>
          <p:nvPr/>
        </p:nvSpPr>
        <p:spPr>
          <a:xfrm>
            <a:off x="3004780" y="2115699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4263571-2AEA-814E-98C5-C31C3CAAC75A}"/>
              </a:ext>
            </a:extLst>
          </p:cNvPr>
          <p:cNvSpPr/>
          <p:nvPr/>
        </p:nvSpPr>
        <p:spPr>
          <a:xfrm>
            <a:off x="2042575" y="2201374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73BB4A5-77B9-C84F-9971-42B52D422727}"/>
              </a:ext>
            </a:extLst>
          </p:cNvPr>
          <p:cNvSpPr/>
          <p:nvPr/>
        </p:nvSpPr>
        <p:spPr>
          <a:xfrm>
            <a:off x="2733667" y="2201374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D9B54FC1-39D8-4A44-814C-679F2A809EDA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2B3AFF13-A2DA-794B-A1DB-C2CF7D49CDEF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026758D0-A5CB-334E-A397-B1F0F51BE1CF}"/>
              </a:ext>
            </a:extLst>
          </p:cNvPr>
          <p:cNvSpPr/>
          <p:nvPr/>
        </p:nvSpPr>
        <p:spPr>
          <a:xfrm>
            <a:off x="2298391" y="1563951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8835075-8CFD-5D48-ACB8-D42D228EF56B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6D7B079-DFD3-774B-B559-BDF6B04B7705}"/>
              </a:ext>
            </a:extLst>
          </p:cNvPr>
          <p:cNvSpPr/>
          <p:nvPr/>
        </p:nvSpPr>
        <p:spPr>
          <a:xfrm>
            <a:off x="2027278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FDB23A73-ECF4-AD43-9EBB-59753EA6CD0E}"/>
              </a:ext>
            </a:extLst>
          </p:cNvPr>
          <p:cNvSpPr/>
          <p:nvPr/>
        </p:nvSpPr>
        <p:spPr>
          <a:xfrm>
            <a:off x="2317492" y="2654325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7CFB38B5-44DD-C54A-8AA5-1E72AC0E94B0}"/>
              </a:ext>
            </a:extLst>
          </p:cNvPr>
          <p:cNvSpPr/>
          <p:nvPr/>
        </p:nvSpPr>
        <p:spPr>
          <a:xfrm>
            <a:off x="3023881" y="2654325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5FA2D9C2-1F9D-554E-9425-C376676D785D}"/>
              </a:ext>
            </a:extLst>
          </p:cNvPr>
          <p:cNvSpPr/>
          <p:nvPr/>
        </p:nvSpPr>
        <p:spPr>
          <a:xfrm>
            <a:off x="3716291" y="2656772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53FA18A-1B04-A345-A8C3-5D6CDE13B97C}"/>
              </a:ext>
            </a:extLst>
          </p:cNvPr>
          <p:cNvSpPr/>
          <p:nvPr/>
        </p:nvSpPr>
        <p:spPr>
          <a:xfrm>
            <a:off x="2754086" y="2742447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9BBBC9A-2DD5-A64D-87D4-C022183BE51B}"/>
              </a:ext>
            </a:extLst>
          </p:cNvPr>
          <p:cNvSpPr/>
          <p:nvPr/>
        </p:nvSpPr>
        <p:spPr>
          <a:xfrm>
            <a:off x="3445178" y="2742447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5AA9B44-24CE-8848-9DB9-1D7E78AB1F70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2528394" y="2497295"/>
            <a:ext cx="5122" cy="15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67D80C78-772F-CD43-8A2F-60B191EEAAB0}"/>
              </a:ext>
            </a:extLst>
          </p:cNvPr>
          <p:cNvCxnSpPr/>
          <p:nvPr/>
        </p:nvCxnSpPr>
        <p:spPr>
          <a:xfrm>
            <a:off x="1822005" y="1945547"/>
            <a:ext cx="0" cy="16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22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Factorial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2569864" y="1995686"/>
            <a:ext cx="4004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El factorial de un número se puede expresar como: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b="1" dirty="0">
                <a:solidFill>
                  <a:schemeClr val="tx1"/>
                </a:solidFill>
              </a:rPr>
              <a:t>f(n) = n*f(n-1)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Teniendo en cuenta que f(0) = 1</a:t>
            </a:r>
          </a:p>
        </p:txBody>
      </p:sp>
    </p:spTree>
    <p:extLst>
      <p:ext uri="{BB962C8B-B14F-4D97-AF65-F5344CB8AC3E}">
        <p14:creationId xmlns:p14="http://schemas.microsoft.com/office/powerpoint/2010/main" val="4240196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Serie de </a:t>
            </a:r>
            <a:r>
              <a:rPr lang="es-CO" dirty="0" err="1"/>
              <a:t>fibonacci</a:t>
            </a:r>
            <a:endParaRPr lang="es-CO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30CF8D3-397C-6141-A1FF-626C864F7D1C}"/>
              </a:ext>
            </a:extLst>
          </p:cNvPr>
          <p:cNvSpPr txBox="1"/>
          <p:nvPr/>
        </p:nvSpPr>
        <p:spPr>
          <a:xfrm>
            <a:off x="611560" y="3723878"/>
            <a:ext cx="7543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El número n de la serie de Fibonacci se puede expresar como</a:t>
            </a:r>
          </a:p>
          <a:p>
            <a:pPr algn="ctr"/>
            <a:endParaRPr lang="es-CO" sz="1000" dirty="0">
              <a:solidFill>
                <a:schemeClr val="tx1"/>
              </a:solidFill>
            </a:endParaRPr>
          </a:p>
          <a:p>
            <a:pPr algn="ctr"/>
            <a:r>
              <a:rPr lang="es-CO" sz="1000" b="1" dirty="0">
                <a:solidFill>
                  <a:schemeClr val="tx1"/>
                </a:solidFill>
              </a:rPr>
              <a:t>f(n) = f(n-1)+f(n-2)</a:t>
            </a:r>
          </a:p>
          <a:p>
            <a:pPr algn="ctr"/>
            <a:endParaRPr lang="es-CO" sz="1000" dirty="0">
              <a:solidFill>
                <a:schemeClr val="tx1"/>
              </a:solidFill>
            </a:endParaRPr>
          </a:p>
          <a:p>
            <a:pPr algn="ctr"/>
            <a:r>
              <a:rPr lang="es-CO" sz="1000" dirty="0">
                <a:solidFill>
                  <a:schemeClr val="tx1"/>
                </a:solidFill>
              </a:rPr>
              <a:t>Teniendo en cuenta que f(1) = 1 y f(0) = 1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013629D4-8AA6-A44D-ABB6-03234E6A7C4D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594580B4-02A5-0B4E-8CCF-794B4EBE1977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0F5124E-14B5-6D43-9969-F32707A7548C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2FFBC931-3446-4047-A1E7-6CD8675E63B7}"/>
              </a:ext>
            </a:extLst>
          </p:cNvPr>
          <p:cNvSpPr/>
          <p:nvPr/>
        </p:nvSpPr>
        <p:spPr>
          <a:xfrm>
            <a:off x="1605981" y="2113252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92B8EBEA-F96B-584E-BF98-DABF2A90AF3D}"/>
              </a:ext>
            </a:extLst>
          </p:cNvPr>
          <p:cNvSpPr/>
          <p:nvPr/>
        </p:nvSpPr>
        <p:spPr>
          <a:xfrm>
            <a:off x="2312370" y="2113252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7DCB3EFC-B959-4F49-B0A9-46F8E4CC5A8E}"/>
              </a:ext>
            </a:extLst>
          </p:cNvPr>
          <p:cNvSpPr/>
          <p:nvPr/>
        </p:nvSpPr>
        <p:spPr>
          <a:xfrm>
            <a:off x="3004780" y="2115699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4263571-2AEA-814E-98C5-C31C3CAAC75A}"/>
              </a:ext>
            </a:extLst>
          </p:cNvPr>
          <p:cNvSpPr/>
          <p:nvPr/>
        </p:nvSpPr>
        <p:spPr>
          <a:xfrm>
            <a:off x="2042575" y="2201374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73BB4A5-77B9-C84F-9971-42B52D422727}"/>
              </a:ext>
            </a:extLst>
          </p:cNvPr>
          <p:cNvSpPr/>
          <p:nvPr/>
        </p:nvSpPr>
        <p:spPr>
          <a:xfrm>
            <a:off x="2733667" y="2201374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D9B54FC1-39D8-4A44-814C-679F2A809EDA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2B3AFF13-A2DA-794B-A1DB-C2CF7D49CDEF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026758D0-A5CB-334E-A397-B1F0F51BE1CF}"/>
              </a:ext>
            </a:extLst>
          </p:cNvPr>
          <p:cNvSpPr/>
          <p:nvPr/>
        </p:nvSpPr>
        <p:spPr>
          <a:xfrm>
            <a:off x="2298391" y="1563951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8835075-8CFD-5D48-ACB8-D42D228EF56B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6D7B079-DFD3-774B-B559-BDF6B04B7705}"/>
              </a:ext>
            </a:extLst>
          </p:cNvPr>
          <p:cNvSpPr/>
          <p:nvPr/>
        </p:nvSpPr>
        <p:spPr>
          <a:xfrm>
            <a:off x="2027278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FDB23A73-ECF4-AD43-9EBB-59753EA6CD0E}"/>
              </a:ext>
            </a:extLst>
          </p:cNvPr>
          <p:cNvSpPr/>
          <p:nvPr/>
        </p:nvSpPr>
        <p:spPr>
          <a:xfrm>
            <a:off x="2317492" y="2654325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7CFB38B5-44DD-C54A-8AA5-1E72AC0E94B0}"/>
              </a:ext>
            </a:extLst>
          </p:cNvPr>
          <p:cNvSpPr/>
          <p:nvPr/>
        </p:nvSpPr>
        <p:spPr>
          <a:xfrm>
            <a:off x="3023881" y="2654325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5FA2D9C2-1F9D-554E-9425-C376676D785D}"/>
              </a:ext>
            </a:extLst>
          </p:cNvPr>
          <p:cNvSpPr/>
          <p:nvPr/>
        </p:nvSpPr>
        <p:spPr>
          <a:xfrm>
            <a:off x="3716291" y="2656772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53FA18A-1B04-A345-A8C3-5D6CDE13B97C}"/>
              </a:ext>
            </a:extLst>
          </p:cNvPr>
          <p:cNvSpPr/>
          <p:nvPr/>
        </p:nvSpPr>
        <p:spPr>
          <a:xfrm>
            <a:off x="2754086" y="2742447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9BBBC9A-2DD5-A64D-87D4-C022183BE51B}"/>
              </a:ext>
            </a:extLst>
          </p:cNvPr>
          <p:cNvSpPr/>
          <p:nvPr/>
        </p:nvSpPr>
        <p:spPr>
          <a:xfrm>
            <a:off x="3445178" y="2742447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7FA286A-E291-1D40-AB6A-734D5DE4066D}"/>
              </a:ext>
            </a:extLst>
          </p:cNvPr>
          <p:cNvCxnSpPr/>
          <p:nvPr/>
        </p:nvCxnSpPr>
        <p:spPr>
          <a:xfrm>
            <a:off x="1822005" y="1945547"/>
            <a:ext cx="0" cy="16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AF8838F-8929-BB41-87A6-B6AB2D73B61C}"/>
              </a:ext>
            </a:extLst>
          </p:cNvPr>
          <p:cNvCxnSpPr/>
          <p:nvPr/>
        </p:nvCxnSpPr>
        <p:spPr>
          <a:xfrm>
            <a:off x="2528394" y="2497295"/>
            <a:ext cx="5122" cy="15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21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Serie de </a:t>
            </a:r>
            <a:r>
              <a:rPr lang="es-CO" dirty="0" err="1"/>
              <a:t>fibonacci</a:t>
            </a:r>
            <a:endParaRPr lang="es-CO" dirty="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013629D4-8AA6-A44D-ABB6-03234E6A7C4D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594580B4-02A5-0B4E-8CCF-794B4EBE1977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0F5124E-14B5-6D43-9969-F32707A7548C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2FFBC931-3446-4047-A1E7-6CD8675E63B7}"/>
              </a:ext>
            </a:extLst>
          </p:cNvPr>
          <p:cNvSpPr/>
          <p:nvPr/>
        </p:nvSpPr>
        <p:spPr>
          <a:xfrm>
            <a:off x="1605981" y="2113252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92B8EBEA-F96B-584E-BF98-DABF2A90AF3D}"/>
              </a:ext>
            </a:extLst>
          </p:cNvPr>
          <p:cNvSpPr/>
          <p:nvPr/>
        </p:nvSpPr>
        <p:spPr>
          <a:xfrm>
            <a:off x="2312370" y="2113252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7DCB3EFC-B959-4F49-B0A9-46F8E4CC5A8E}"/>
              </a:ext>
            </a:extLst>
          </p:cNvPr>
          <p:cNvSpPr/>
          <p:nvPr/>
        </p:nvSpPr>
        <p:spPr>
          <a:xfrm>
            <a:off x="3004780" y="2115699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4263571-2AEA-814E-98C5-C31C3CAAC75A}"/>
              </a:ext>
            </a:extLst>
          </p:cNvPr>
          <p:cNvSpPr/>
          <p:nvPr/>
        </p:nvSpPr>
        <p:spPr>
          <a:xfrm>
            <a:off x="2042575" y="2201374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73BB4A5-77B9-C84F-9971-42B52D422727}"/>
              </a:ext>
            </a:extLst>
          </p:cNvPr>
          <p:cNvSpPr/>
          <p:nvPr/>
        </p:nvSpPr>
        <p:spPr>
          <a:xfrm>
            <a:off x="2733667" y="2201374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D9B54FC1-39D8-4A44-814C-679F2A809EDA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2B3AFF13-A2DA-794B-A1DB-C2CF7D49CDEF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026758D0-A5CB-334E-A397-B1F0F51BE1CF}"/>
              </a:ext>
            </a:extLst>
          </p:cNvPr>
          <p:cNvSpPr/>
          <p:nvPr/>
        </p:nvSpPr>
        <p:spPr>
          <a:xfrm>
            <a:off x="2298391" y="1563951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8835075-8CFD-5D48-ACB8-D42D228EF56B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6D7B079-DFD3-774B-B559-BDF6B04B7705}"/>
              </a:ext>
            </a:extLst>
          </p:cNvPr>
          <p:cNvSpPr/>
          <p:nvPr/>
        </p:nvSpPr>
        <p:spPr>
          <a:xfrm>
            <a:off x="2027278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FDB23A73-ECF4-AD43-9EBB-59753EA6CD0E}"/>
              </a:ext>
            </a:extLst>
          </p:cNvPr>
          <p:cNvSpPr/>
          <p:nvPr/>
        </p:nvSpPr>
        <p:spPr>
          <a:xfrm>
            <a:off x="2317492" y="2654325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7CFB38B5-44DD-C54A-8AA5-1E72AC0E94B0}"/>
              </a:ext>
            </a:extLst>
          </p:cNvPr>
          <p:cNvSpPr/>
          <p:nvPr/>
        </p:nvSpPr>
        <p:spPr>
          <a:xfrm>
            <a:off x="3023881" y="2654325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5FA2D9C2-1F9D-554E-9425-C376676D785D}"/>
              </a:ext>
            </a:extLst>
          </p:cNvPr>
          <p:cNvSpPr/>
          <p:nvPr/>
        </p:nvSpPr>
        <p:spPr>
          <a:xfrm>
            <a:off x="3716291" y="2656772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53FA18A-1B04-A345-A8C3-5D6CDE13B97C}"/>
              </a:ext>
            </a:extLst>
          </p:cNvPr>
          <p:cNvSpPr/>
          <p:nvPr/>
        </p:nvSpPr>
        <p:spPr>
          <a:xfrm>
            <a:off x="2754086" y="2742447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9BBBC9A-2DD5-A64D-87D4-C022183BE51B}"/>
              </a:ext>
            </a:extLst>
          </p:cNvPr>
          <p:cNvSpPr/>
          <p:nvPr/>
        </p:nvSpPr>
        <p:spPr>
          <a:xfrm>
            <a:off x="3445178" y="2742447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C916DBBA-526E-1A4B-992A-099B4C553B50}"/>
              </a:ext>
            </a:extLst>
          </p:cNvPr>
          <p:cNvSpPr/>
          <p:nvPr/>
        </p:nvSpPr>
        <p:spPr>
          <a:xfrm>
            <a:off x="3042948" y="3208880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8AB86240-FAD1-294C-AB3B-8E9EA9F90389}"/>
              </a:ext>
            </a:extLst>
          </p:cNvPr>
          <p:cNvSpPr/>
          <p:nvPr/>
        </p:nvSpPr>
        <p:spPr>
          <a:xfrm>
            <a:off x="3749337" y="3208880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29" name="Rectángulo redondeado 28">
            <a:extLst>
              <a:ext uri="{FF2B5EF4-FFF2-40B4-BE49-F238E27FC236}">
                <a16:creationId xmlns:a16="http://schemas.microsoft.com/office/drawing/2014/main" id="{14C0D32D-F8EC-C744-BBAD-CACBE3297164}"/>
              </a:ext>
            </a:extLst>
          </p:cNvPr>
          <p:cNvSpPr/>
          <p:nvPr/>
        </p:nvSpPr>
        <p:spPr>
          <a:xfrm>
            <a:off x="4441747" y="3211327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F(1)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B4FC35C-1610-204E-95C6-92E2EF3466F2}"/>
              </a:ext>
            </a:extLst>
          </p:cNvPr>
          <p:cNvSpPr/>
          <p:nvPr/>
        </p:nvSpPr>
        <p:spPr>
          <a:xfrm>
            <a:off x="3479542" y="3297002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C6064631-4E2A-5C43-ACA6-04712528032E}"/>
              </a:ext>
            </a:extLst>
          </p:cNvPr>
          <p:cNvSpPr/>
          <p:nvPr/>
        </p:nvSpPr>
        <p:spPr>
          <a:xfrm>
            <a:off x="4170634" y="3297002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584DC02-3E45-DD46-9CB0-AC987A0DD07A}"/>
              </a:ext>
            </a:extLst>
          </p:cNvPr>
          <p:cNvCxnSpPr>
            <a:stCxn id="18" idx="2"/>
            <a:endCxn id="27" idx="0"/>
          </p:cNvCxnSpPr>
          <p:nvPr/>
        </p:nvCxnSpPr>
        <p:spPr>
          <a:xfrm>
            <a:off x="3239905" y="3038368"/>
            <a:ext cx="19067" cy="17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AEB99D04-328B-DE44-A8E0-D2152DBED2DD}"/>
              </a:ext>
            </a:extLst>
          </p:cNvPr>
          <p:cNvCxnSpPr/>
          <p:nvPr/>
        </p:nvCxnSpPr>
        <p:spPr>
          <a:xfrm>
            <a:off x="1822005" y="1945547"/>
            <a:ext cx="0" cy="16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CFD5A6B4-C8FF-6943-9C74-AD2A3680862C}"/>
              </a:ext>
            </a:extLst>
          </p:cNvPr>
          <p:cNvCxnSpPr/>
          <p:nvPr/>
        </p:nvCxnSpPr>
        <p:spPr>
          <a:xfrm>
            <a:off x="2528394" y="2497295"/>
            <a:ext cx="5122" cy="15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015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Serie de </a:t>
            </a:r>
            <a:r>
              <a:rPr lang="es-CO" dirty="0" err="1"/>
              <a:t>fibonacci</a:t>
            </a:r>
            <a:endParaRPr lang="es-CO" dirty="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013629D4-8AA6-A44D-ABB6-03234E6A7C4D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594580B4-02A5-0B4E-8CCF-794B4EBE1977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0F5124E-14B5-6D43-9969-F32707A7548C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2FFBC931-3446-4047-A1E7-6CD8675E63B7}"/>
              </a:ext>
            </a:extLst>
          </p:cNvPr>
          <p:cNvSpPr/>
          <p:nvPr/>
        </p:nvSpPr>
        <p:spPr>
          <a:xfrm>
            <a:off x="1605981" y="2113252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92B8EBEA-F96B-584E-BF98-DABF2A90AF3D}"/>
              </a:ext>
            </a:extLst>
          </p:cNvPr>
          <p:cNvSpPr/>
          <p:nvPr/>
        </p:nvSpPr>
        <p:spPr>
          <a:xfrm>
            <a:off x="2312370" y="2113252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7DCB3EFC-B959-4F49-B0A9-46F8E4CC5A8E}"/>
              </a:ext>
            </a:extLst>
          </p:cNvPr>
          <p:cNvSpPr/>
          <p:nvPr/>
        </p:nvSpPr>
        <p:spPr>
          <a:xfrm>
            <a:off x="3004780" y="2115699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4263571-2AEA-814E-98C5-C31C3CAAC75A}"/>
              </a:ext>
            </a:extLst>
          </p:cNvPr>
          <p:cNvSpPr/>
          <p:nvPr/>
        </p:nvSpPr>
        <p:spPr>
          <a:xfrm>
            <a:off x="2042575" y="2201374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73BB4A5-77B9-C84F-9971-42B52D422727}"/>
              </a:ext>
            </a:extLst>
          </p:cNvPr>
          <p:cNvSpPr/>
          <p:nvPr/>
        </p:nvSpPr>
        <p:spPr>
          <a:xfrm>
            <a:off x="2733667" y="2201374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D9B54FC1-39D8-4A44-814C-679F2A809EDA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2B3AFF13-A2DA-794B-A1DB-C2CF7D49CDEF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026758D0-A5CB-334E-A397-B1F0F51BE1CF}"/>
              </a:ext>
            </a:extLst>
          </p:cNvPr>
          <p:cNvSpPr/>
          <p:nvPr/>
        </p:nvSpPr>
        <p:spPr>
          <a:xfrm>
            <a:off x="2298391" y="1563951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8835075-8CFD-5D48-ACB8-D42D228EF56B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6D7B079-DFD3-774B-B559-BDF6B04B7705}"/>
              </a:ext>
            </a:extLst>
          </p:cNvPr>
          <p:cNvSpPr/>
          <p:nvPr/>
        </p:nvSpPr>
        <p:spPr>
          <a:xfrm>
            <a:off x="2027278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FDB23A73-ECF4-AD43-9EBB-59753EA6CD0E}"/>
              </a:ext>
            </a:extLst>
          </p:cNvPr>
          <p:cNvSpPr/>
          <p:nvPr/>
        </p:nvSpPr>
        <p:spPr>
          <a:xfrm>
            <a:off x="2317492" y="2654325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7CFB38B5-44DD-C54A-8AA5-1E72AC0E94B0}"/>
              </a:ext>
            </a:extLst>
          </p:cNvPr>
          <p:cNvSpPr/>
          <p:nvPr/>
        </p:nvSpPr>
        <p:spPr>
          <a:xfrm>
            <a:off x="3023881" y="2654325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5FA2D9C2-1F9D-554E-9425-C376676D785D}"/>
              </a:ext>
            </a:extLst>
          </p:cNvPr>
          <p:cNvSpPr/>
          <p:nvPr/>
        </p:nvSpPr>
        <p:spPr>
          <a:xfrm>
            <a:off x="3716291" y="2656772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53FA18A-1B04-A345-A8C3-5D6CDE13B97C}"/>
              </a:ext>
            </a:extLst>
          </p:cNvPr>
          <p:cNvSpPr/>
          <p:nvPr/>
        </p:nvSpPr>
        <p:spPr>
          <a:xfrm>
            <a:off x="2754086" y="2742447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9BBBC9A-2DD5-A64D-87D4-C022183BE51B}"/>
              </a:ext>
            </a:extLst>
          </p:cNvPr>
          <p:cNvSpPr/>
          <p:nvPr/>
        </p:nvSpPr>
        <p:spPr>
          <a:xfrm>
            <a:off x="3445178" y="2742447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C916DBBA-526E-1A4B-992A-099B4C553B50}"/>
              </a:ext>
            </a:extLst>
          </p:cNvPr>
          <p:cNvSpPr/>
          <p:nvPr/>
        </p:nvSpPr>
        <p:spPr>
          <a:xfrm>
            <a:off x="3042948" y="3208880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8AB86240-FAD1-294C-AB3B-8E9EA9F90389}"/>
              </a:ext>
            </a:extLst>
          </p:cNvPr>
          <p:cNvSpPr/>
          <p:nvPr/>
        </p:nvSpPr>
        <p:spPr>
          <a:xfrm>
            <a:off x="3749337" y="3208880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29" name="Rectángulo redondeado 28">
            <a:extLst>
              <a:ext uri="{FF2B5EF4-FFF2-40B4-BE49-F238E27FC236}">
                <a16:creationId xmlns:a16="http://schemas.microsoft.com/office/drawing/2014/main" id="{14C0D32D-F8EC-C744-BBAD-CACBE3297164}"/>
              </a:ext>
            </a:extLst>
          </p:cNvPr>
          <p:cNvSpPr/>
          <p:nvPr/>
        </p:nvSpPr>
        <p:spPr>
          <a:xfrm>
            <a:off x="4441747" y="3211327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F(1)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B4FC35C-1610-204E-95C6-92E2EF3466F2}"/>
              </a:ext>
            </a:extLst>
          </p:cNvPr>
          <p:cNvSpPr/>
          <p:nvPr/>
        </p:nvSpPr>
        <p:spPr>
          <a:xfrm>
            <a:off x="3479542" y="3297002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C6064631-4E2A-5C43-ACA6-04712528032E}"/>
              </a:ext>
            </a:extLst>
          </p:cNvPr>
          <p:cNvSpPr/>
          <p:nvPr/>
        </p:nvSpPr>
        <p:spPr>
          <a:xfrm>
            <a:off x="4170634" y="3297002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E83B2221-A822-DC4E-9A97-49AC2AC93157}"/>
              </a:ext>
            </a:extLst>
          </p:cNvPr>
          <p:cNvCxnSpPr/>
          <p:nvPr/>
        </p:nvCxnSpPr>
        <p:spPr>
          <a:xfrm>
            <a:off x="1822005" y="1945547"/>
            <a:ext cx="0" cy="16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FF4DAC56-9AD3-D744-85EB-FCDA3B84A8BC}"/>
              </a:ext>
            </a:extLst>
          </p:cNvPr>
          <p:cNvCxnSpPr/>
          <p:nvPr/>
        </p:nvCxnSpPr>
        <p:spPr>
          <a:xfrm>
            <a:off x="2528394" y="2497295"/>
            <a:ext cx="5122" cy="15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6611B283-8EE0-F24C-B845-5645B3397248}"/>
              </a:ext>
            </a:extLst>
          </p:cNvPr>
          <p:cNvCxnSpPr/>
          <p:nvPr/>
        </p:nvCxnSpPr>
        <p:spPr>
          <a:xfrm>
            <a:off x="3239905" y="3038368"/>
            <a:ext cx="19067" cy="17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699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Serie de </a:t>
            </a:r>
            <a:r>
              <a:rPr lang="es-CO" dirty="0" err="1"/>
              <a:t>fibonacci</a:t>
            </a:r>
            <a:endParaRPr lang="es-CO" dirty="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013629D4-8AA6-A44D-ABB6-03234E6A7C4D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594580B4-02A5-0B4E-8CCF-794B4EBE1977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0F5124E-14B5-6D43-9969-F32707A7548C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2FFBC931-3446-4047-A1E7-6CD8675E63B7}"/>
              </a:ext>
            </a:extLst>
          </p:cNvPr>
          <p:cNvSpPr/>
          <p:nvPr/>
        </p:nvSpPr>
        <p:spPr>
          <a:xfrm>
            <a:off x="1605981" y="2113252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92B8EBEA-F96B-584E-BF98-DABF2A90AF3D}"/>
              </a:ext>
            </a:extLst>
          </p:cNvPr>
          <p:cNvSpPr/>
          <p:nvPr/>
        </p:nvSpPr>
        <p:spPr>
          <a:xfrm>
            <a:off x="2312370" y="2113252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7DCB3EFC-B959-4F49-B0A9-46F8E4CC5A8E}"/>
              </a:ext>
            </a:extLst>
          </p:cNvPr>
          <p:cNvSpPr/>
          <p:nvPr/>
        </p:nvSpPr>
        <p:spPr>
          <a:xfrm>
            <a:off x="3004780" y="2115699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4263571-2AEA-814E-98C5-C31C3CAAC75A}"/>
              </a:ext>
            </a:extLst>
          </p:cNvPr>
          <p:cNvSpPr/>
          <p:nvPr/>
        </p:nvSpPr>
        <p:spPr>
          <a:xfrm>
            <a:off x="2042575" y="2201374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73BB4A5-77B9-C84F-9971-42B52D422727}"/>
              </a:ext>
            </a:extLst>
          </p:cNvPr>
          <p:cNvSpPr/>
          <p:nvPr/>
        </p:nvSpPr>
        <p:spPr>
          <a:xfrm>
            <a:off x="2733667" y="2201374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D9B54FC1-39D8-4A44-814C-679F2A809EDA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2B3AFF13-A2DA-794B-A1DB-C2CF7D49CDEF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026758D0-A5CB-334E-A397-B1F0F51BE1CF}"/>
              </a:ext>
            </a:extLst>
          </p:cNvPr>
          <p:cNvSpPr/>
          <p:nvPr/>
        </p:nvSpPr>
        <p:spPr>
          <a:xfrm>
            <a:off x="2298391" y="1563951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8835075-8CFD-5D48-ACB8-D42D228EF56B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6D7B079-DFD3-774B-B559-BDF6B04B7705}"/>
              </a:ext>
            </a:extLst>
          </p:cNvPr>
          <p:cNvSpPr/>
          <p:nvPr/>
        </p:nvSpPr>
        <p:spPr>
          <a:xfrm>
            <a:off x="2027278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FDB23A73-ECF4-AD43-9EBB-59753EA6CD0E}"/>
              </a:ext>
            </a:extLst>
          </p:cNvPr>
          <p:cNvSpPr/>
          <p:nvPr/>
        </p:nvSpPr>
        <p:spPr>
          <a:xfrm>
            <a:off x="2317492" y="2654325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7CFB38B5-44DD-C54A-8AA5-1E72AC0E94B0}"/>
              </a:ext>
            </a:extLst>
          </p:cNvPr>
          <p:cNvSpPr/>
          <p:nvPr/>
        </p:nvSpPr>
        <p:spPr>
          <a:xfrm>
            <a:off x="3023881" y="2654325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5FA2D9C2-1F9D-554E-9425-C376676D785D}"/>
              </a:ext>
            </a:extLst>
          </p:cNvPr>
          <p:cNvSpPr/>
          <p:nvPr/>
        </p:nvSpPr>
        <p:spPr>
          <a:xfrm>
            <a:off x="3716291" y="2656772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53FA18A-1B04-A345-A8C3-5D6CDE13B97C}"/>
              </a:ext>
            </a:extLst>
          </p:cNvPr>
          <p:cNvSpPr/>
          <p:nvPr/>
        </p:nvSpPr>
        <p:spPr>
          <a:xfrm>
            <a:off x="2754086" y="2742447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9BBBC9A-2DD5-A64D-87D4-C022183BE51B}"/>
              </a:ext>
            </a:extLst>
          </p:cNvPr>
          <p:cNvSpPr/>
          <p:nvPr/>
        </p:nvSpPr>
        <p:spPr>
          <a:xfrm>
            <a:off x="3445178" y="2742447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C916DBBA-526E-1A4B-992A-099B4C553B50}"/>
              </a:ext>
            </a:extLst>
          </p:cNvPr>
          <p:cNvSpPr/>
          <p:nvPr/>
        </p:nvSpPr>
        <p:spPr>
          <a:xfrm>
            <a:off x="3042948" y="3208880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8AB86240-FAD1-294C-AB3B-8E9EA9F90389}"/>
              </a:ext>
            </a:extLst>
          </p:cNvPr>
          <p:cNvSpPr/>
          <p:nvPr/>
        </p:nvSpPr>
        <p:spPr>
          <a:xfrm>
            <a:off x="3749337" y="3208880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29" name="Rectángulo redondeado 28">
            <a:extLst>
              <a:ext uri="{FF2B5EF4-FFF2-40B4-BE49-F238E27FC236}">
                <a16:creationId xmlns:a16="http://schemas.microsoft.com/office/drawing/2014/main" id="{14C0D32D-F8EC-C744-BBAD-CACBE3297164}"/>
              </a:ext>
            </a:extLst>
          </p:cNvPr>
          <p:cNvSpPr/>
          <p:nvPr/>
        </p:nvSpPr>
        <p:spPr>
          <a:xfrm>
            <a:off x="4441747" y="3211327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F(1)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B4FC35C-1610-204E-95C6-92E2EF3466F2}"/>
              </a:ext>
            </a:extLst>
          </p:cNvPr>
          <p:cNvSpPr/>
          <p:nvPr/>
        </p:nvSpPr>
        <p:spPr>
          <a:xfrm>
            <a:off x="3479542" y="3297002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C6064631-4E2A-5C43-ACA6-04712528032E}"/>
              </a:ext>
            </a:extLst>
          </p:cNvPr>
          <p:cNvSpPr/>
          <p:nvPr/>
        </p:nvSpPr>
        <p:spPr>
          <a:xfrm>
            <a:off x="4170634" y="3297002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49E1A220-FFDA-F341-8EE7-0352CE6CE194}"/>
              </a:ext>
            </a:extLst>
          </p:cNvPr>
          <p:cNvSpPr/>
          <p:nvPr/>
        </p:nvSpPr>
        <p:spPr>
          <a:xfrm>
            <a:off x="3739215" y="3760988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00C97584-F065-0E4D-B6C0-BF6E8D5B91E3}"/>
              </a:ext>
            </a:extLst>
          </p:cNvPr>
          <p:cNvSpPr/>
          <p:nvPr/>
        </p:nvSpPr>
        <p:spPr>
          <a:xfrm>
            <a:off x="4445604" y="3760988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F(1)</a:t>
            </a:r>
          </a:p>
        </p:txBody>
      </p:sp>
      <p:sp>
        <p:nvSpPr>
          <p:cNvPr id="34" name="Rectángulo redondeado 33">
            <a:extLst>
              <a:ext uri="{FF2B5EF4-FFF2-40B4-BE49-F238E27FC236}">
                <a16:creationId xmlns:a16="http://schemas.microsoft.com/office/drawing/2014/main" id="{61C4383A-0350-F54B-9B5D-21035867FE49}"/>
              </a:ext>
            </a:extLst>
          </p:cNvPr>
          <p:cNvSpPr/>
          <p:nvPr/>
        </p:nvSpPr>
        <p:spPr>
          <a:xfrm>
            <a:off x="5138014" y="3763435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F(0)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739E1062-CCC4-0B45-8545-D72945200F17}"/>
              </a:ext>
            </a:extLst>
          </p:cNvPr>
          <p:cNvSpPr/>
          <p:nvPr/>
        </p:nvSpPr>
        <p:spPr>
          <a:xfrm>
            <a:off x="4175809" y="3849110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9BD870EF-CB49-D84A-80CA-FD75BFE529F0}"/>
              </a:ext>
            </a:extLst>
          </p:cNvPr>
          <p:cNvSpPr/>
          <p:nvPr/>
        </p:nvSpPr>
        <p:spPr>
          <a:xfrm>
            <a:off x="4866901" y="3849110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2B4CAA6-3708-0D45-A625-62210244E790}"/>
              </a:ext>
            </a:extLst>
          </p:cNvPr>
          <p:cNvCxnSpPr>
            <a:stCxn id="28" idx="2"/>
            <a:endCxn id="32" idx="0"/>
          </p:cNvCxnSpPr>
          <p:nvPr/>
        </p:nvCxnSpPr>
        <p:spPr>
          <a:xfrm flipH="1">
            <a:off x="3955239" y="3592923"/>
            <a:ext cx="10122" cy="168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48B07C19-0ACA-E247-9AE0-B5694CFCA1F9}"/>
              </a:ext>
            </a:extLst>
          </p:cNvPr>
          <p:cNvCxnSpPr/>
          <p:nvPr/>
        </p:nvCxnSpPr>
        <p:spPr>
          <a:xfrm>
            <a:off x="1822005" y="1945547"/>
            <a:ext cx="0" cy="16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8B5C9DBD-09FC-CE47-A1F6-6C5C7206D858}"/>
              </a:ext>
            </a:extLst>
          </p:cNvPr>
          <p:cNvCxnSpPr/>
          <p:nvPr/>
        </p:nvCxnSpPr>
        <p:spPr>
          <a:xfrm>
            <a:off x="2528394" y="2497295"/>
            <a:ext cx="5122" cy="15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3F5D39BE-E1DC-9448-98D5-2A97224B6465}"/>
              </a:ext>
            </a:extLst>
          </p:cNvPr>
          <p:cNvCxnSpPr/>
          <p:nvPr/>
        </p:nvCxnSpPr>
        <p:spPr>
          <a:xfrm>
            <a:off x="3239905" y="3038368"/>
            <a:ext cx="19067" cy="17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350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Serie de </a:t>
            </a:r>
            <a:r>
              <a:rPr lang="es-CO" dirty="0" err="1"/>
              <a:t>fibonacci</a:t>
            </a:r>
            <a:endParaRPr lang="es-CO" dirty="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013629D4-8AA6-A44D-ABB6-03234E6A7C4D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594580B4-02A5-0B4E-8CCF-794B4EBE1977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0F5124E-14B5-6D43-9969-F32707A7548C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2FFBC931-3446-4047-A1E7-6CD8675E63B7}"/>
              </a:ext>
            </a:extLst>
          </p:cNvPr>
          <p:cNvSpPr/>
          <p:nvPr/>
        </p:nvSpPr>
        <p:spPr>
          <a:xfrm>
            <a:off x="1605981" y="2113252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92B8EBEA-F96B-584E-BF98-DABF2A90AF3D}"/>
              </a:ext>
            </a:extLst>
          </p:cNvPr>
          <p:cNvSpPr/>
          <p:nvPr/>
        </p:nvSpPr>
        <p:spPr>
          <a:xfrm>
            <a:off x="2312370" y="2113252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7DCB3EFC-B959-4F49-B0A9-46F8E4CC5A8E}"/>
              </a:ext>
            </a:extLst>
          </p:cNvPr>
          <p:cNvSpPr/>
          <p:nvPr/>
        </p:nvSpPr>
        <p:spPr>
          <a:xfrm>
            <a:off x="3004780" y="2115699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4263571-2AEA-814E-98C5-C31C3CAAC75A}"/>
              </a:ext>
            </a:extLst>
          </p:cNvPr>
          <p:cNvSpPr/>
          <p:nvPr/>
        </p:nvSpPr>
        <p:spPr>
          <a:xfrm>
            <a:off x="2042575" y="2201374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73BB4A5-77B9-C84F-9971-42B52D422727}"/>
              </a:ext>
            </a:extLst>
          </p:cNvPr>
          <p:cNvSpPr/>
          <p:nvPr/>
        </p:nvSpPr>
        <p:spPr>
          <a:xfrm>
            <a:off x="2733667" y="2201374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D9B54FC1-39D8-4A44-814C-679F2A809EDA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2B3AFF13-A2DA-794B-A1DB-C2CF7D49CDEF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026758D0-A5CB-334E-A397-B1F0F51BE1CF}"/>
              </a:ext>
            </a:extLst>
          </p:cNvPr>
          <p:cNvSpPr/>
          <p:nvPr/>
        </p:nvSpPr>
        <p:spPr>
          <a:xfrm>
            <a:off x="2298391" y="1563951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8835075-8CFD-5D48-ACB8-D42D228EF56B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6D7B079-DFD3-774B-B559-BDF6B04B7705}"/>
              </a:ext>
            </a:extLst>
          </p:cNvPr>
          <p:cNvSpPr/>
          <p:nvPr/>
        </p:nvSpPr>
        <p:spPr>
          <a:xfrm>
            <a:off x="2027278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FDB23A73-ECF4-AD43-9EBB-59753EA6CD0E}"/>
              </a:ext>
            </a:extLst>
          </p:cNvPr>
          <p:cNvSpPr/>
          <p:nvPr/>
        </p:nvSpPr>
        <p:spPr>
          <a:xfrm>
            <a:off x="2317492" y="2654325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7CFB38B5-44DD-C54A-8AA5-1E72AC0E94B0}"/>
              </a:ext>
            </a:extLst>
          </p:cNvPr>
          <p:cNvSpPr/>
          <p:nvPr/>
        </p:nvSpPr>
        <p:spPr>
          <a:xfrm>
            <a:off x="3023881" y="2654325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5FA2D9C2-1F9D-554E-9425-C376676D785D}"/>
              </a:ext>
            </a:extLst>
          </p:cNvPr>
          <p:cNvSpPr/>
          <p:nvPr/>
        </p:nvSpPr>
        <p:spPr>
          <a:xfrm>
            <a:off x="3716291" y="2656772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53FA18A-1B04-A345-A8C3-5D6CDE13B97C}"/>
              </a:ext>
            </a:extLst>
          </p:cNvPr>
          <p:cNvSpPr/>
          <p:nvPr/>
        </p:nvSpPr>
        <p:spPr>
          <a:xfrm>
            <a:off x="2754086" y="2742447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9BBBC9A-2DD5-A64D-87D4-C022183BE51B}"/>
              </a:ext>
            </a:extLst>
          </p:cNvPr>
          <p:cNvSpPr/>
          <p:nvPr/>
        </p:nvSpPr>
        <p:spPr>
          <a:xfrm>
            <a:off x="3445178" y="2742447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C916DBBA-526E-1A4B-992A-099B4C553B50}"/>
              </a:ext>
            </a:extLst>
          </p:cNvPr>
          <p:cNvSpPr/>
          <p:nvPr/>
        </p:nvSpPr>
        <p:spPr>
          <a:xfrm>
            <a:off x="3042948" y="3208880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8AB86240-FAD1-294C-AB3B-8E9EA9F90389}"/>
              </a:ext>
            </a:extLst>
          </p:cNvPr>
          <p:cNvSpPr/>
          <p:nvPr/>
        </p:nvSpPr>
        <p:spPr>
          <a:xfrm>
            <a:off x="3749337" y="3208880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29" name="Rectángulo redondeado 28">
            <a:extLst>
              <a:ext uri="{FF2B5EF4-FFF2-40B4-BE49-F238E27FC236}">
                <a16:creationId xmlns:a16="http://schemas.microsoft.com/office/drawing/2014/main" id="{14C0D32D-F8EC-C744-BBAD-CACBE3297164}"/>
              </a:ext>
            </a:extLst>
          </p:cNvPr>
          <p:cNvSpPr/>
          <p:nvPr/>
        </p:nvSpPr>
        <p:spPr>
          <a:xfrm>
            <a:off x="4441747" y="3211327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F(1)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B4FC35C-1610-204E-95C6-92E2EF3466F2}"/>
              </a:ext>
            </a:extLst>
          </p:cNvPr>
          <p:cNvSpPr/>
          <p:nvPr/>
        </p:nvSpPr>
        <p:spPr>
          <a:xfrm>
            <a:off x="3479542" y="3297002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C6064631-4E2A-5C43-ACA6-04712528032E}"/>
              </a:ext>
            </a:extLst>
          </p:cNvPr>
          <p:cNvSpPr/>
          <p:nvPr/>
        </p:nvSpPr>
        <p:spPr>
          <a:xfrm>
            <a:off x="4170634" y="3297002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49E1A220-FFDA-F341-8EE7-0352CE6CE194}"/>
              </a:ext>
            </a:extLst>
          </p:cNvPr>
          <p:cNvSpPr/>
          <p:nvPr/>
        </p:nvSpPr>
        <p:spPr>
          <a:xfrm>
            <a:off x="3739215" y="3760988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00C97584-F065-0E4D-B6C0-BF6E8D5B91E3}"/>
              </a:ext>
            </a:extLst>
          </p:cNvPr>
          <p:cNvSpPr/>
          <p:nvPr/>
        </p:nvSpPr>
        <p:spPr>
          <a:xfrm>
            <a:off x="4445604" y="3760988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Rectángulo redondeado 33">
            <a:extLst>
              <a:ext uri="{FF2B5EF4-FFF2-40B4-BE49-F238E27FC236}">
                <a16:creationId xmlns:a16="http://schemas.microsoft.com/office/drawing/2014/main" id="{61C4383A-0350-F54B-9B5D-21035867FE49}"/>
              </a:ext>
            </a:extLst>
          </p:cNvPr>
          <p:cNvSpPr/>
          <p:nvPr/>
        </p:nvSpPr>
        <p:spPr>
          <a:xfrm>
            <a:off x="5138014" y="3763435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739E1062-CCC4-0B45-8545-D72945200F17}"/>
              </a:ext>
            </a:extLst>
          </p:cNvPr>
          <p:cNvSpPr/>
          <p:nvPr/>
        </p:nvSpPr>
        <p:spPr>
          <a:xfrm>
            <a:off x="4175809" y="3849110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9BD870EF-CB49-D84A-80CA-FD75BFE529F0}"/>
              </a:ext>
            </a:extLst>
          </p:cNvPr>
          <p:cNvSpPr/>
          <p:nvPr/>
        </p:nvSpPr>
        <p:spPr>
          <a:xfrm>
            <a:off x="4866901" y="3849110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2B4CAA6-3708-0D45-A625-62210244E790}"/>
              </a:ext>
            </a:extLst>
          </p:cNvPr>
          <p:cNvCxnSpPr>
            <a:stCxn id="28" idx="2"/>
            <a:endCxn id="32" idx="0"/>
          </p:cNvCxnSpPr>
          <p:nvPr/>
        </p:nvCxnSpPr>
        <p:spPr>
          <a:xfrm flipH="1">
            <a:off x="3955239" y="3592923"/>
            <a:ext cx="10122" cy="168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48B07C19-0ACA-E247-9AE0-B5694CFCA1F9}"/>
              </a:ext>
            </a:extLst>
          </p:cNvPr>
          <p:cNvCxnSpPr/>
          <p:nvPr/>
        </p:nvCxnSpPr>
        <p:spPr>
          <a:xfrm>
            <a:off x="1822005" y="1945547"/>
            <a:ext cx="0" cy="16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8B5C9DBD-09FC-CE47-A1F6-6C5C7206D858}"/>
              </a:ext>
            </a:extLst>
          </p:cNvPr>
          <p:cNvCxnSpPr/>
          <p:nvPr/>
        </p:nvCxnSpPr>
        <p:spPr>
          <a:xfrm>
            <a:off x="2528394" y="2497295"/>
            <a:ext cx="5122" cy="15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3F5D39BE-E1DC-9448-98D5-2A97224B6465}"/>
              </a:ext>
            </a:extLst>
          </p:cNvPr>
          <p:cNvCxnSpPr/>
          <p:nvPr/>
        </p:nvCxnSpPr>
        <p:spPr>
          <a:xfrm>
            <a:off x="3239905" y="3038368"/>
            <a:ext cx="19067" cy="17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11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Serie de </a:t>
            </a:r>
            <a:r>
              <a:rPr lang="es-CO" dirty="0" err="1"/>
              <a:t>fibonacci</a:t>
            </a:r>
            <a:endParaRPr lang="es-CO" dirty="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013629D4-8AA6-A44D-ABB6-03234E6A7C4D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594580B4-02A5-0B4E-8CCF-794B4EBE1977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0F5124E-14B5-6D43-9969-F32707A7548C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2FFBC931-3446-4047-A1E7-6CD8675E63B7}"/>
              </a:ext>
            </a:extLst>
          </p:cNvPr>
          <p:cNvSpPr/>
          <p:nvPr/>
        </p:nvSpPr>
        <p:spPr>
          <a:xfrm>
            <a:off x="1605981" y="2113252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92B8EBEA-F96B-584E-BF98-DABF2A90AF3D}"/>
              </a:ext>
            </a:extLst>
          </p:cNvPr>
          <p:cNvSpPr/>
          <p:nvPr/>
        </p:nvSpPr>
        <p:spPr>
          <a:xfrm>
            <a:off x="2312370" y="2113252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7DCB3EFC-B959-4F49-B0A9-46F8E4CC5A8E}"/>
              </a:ext>
            </a:extLst>
          </p:cNvPr>
          <p:cNvSpPr/>
          <p:nvPr/>
        </p:nvSpPr>
        <p:spPr>
          <a:xfrm>
            <a:off x="3004780" y="2115699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4263571-2AEA-814E-98C5-C31C3CAAC75A}"/>
              </a:ext>
            </a:extLst>
          </p:cNvPr>
          <p:cNvSpPr/>
          <p:nvPr/>
        </p:nvSpPr>
        <p:spPr>
          <a:xfrm>
            <a:off x="2042575" y="2201374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73BB4A5-77B9-C84F-9971-42B52D422727}"/>
              </a:ext>
            </a:extLst>
          </p:cNvPr>
          <p:cNvSpPr/>
          <p:nvPr/>
        </p:nvSpPr>
        <p:spPr>
          <a:xfrm>
            <a:off x="2733667" y="2201374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D9B54FC1-39D8-4A44-814C-679F2A809EDA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2B3AFF13-A2DA-794B-A1DB-C2CF7D49CDEF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026758D0-A5CB-334E-A397-B1F0F51BE1CF}"/>
              </a:ext>
            </a:extLst>
          </p:cNvPr>
          <p:cNvSpPr/>
          <p:nvPr/>
        </p:nvSpPr>
        <p:spPr>
          <a:xfrm>
            <a:off x="2298391" y="1563951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8835075-8CFD-5D48-ACB8-D42D228EF56B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6D7B079-DFD3-774B-B559-BDF6B04B7705}"/>
              </a:ext>
            </a:extLst>
          </p:cNvPr>
          <p:cNvSpPr/>
          <p:nvPr/>
        </p:nvSpPr>
        <p:spPr>
          <a:xfrm>
            <a:off x="2027278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FDB23A73-ECF4-AD43-9EBB-59753EA6CD0E}"/>
              </a:ext>
            </a:extLst>
          </p:cNvPr>
          <p:cNvSpPr/>
          <p:nvPr/>
        </p:nvSpPr>
        <p:spPr>
          <a:xfrm>
            <a:off x="2317492" y="2654325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7CFB38B5-44DD-C54A-8AA5-1E72AC0E94B0}"/>
              </a:ext>
            </a:extLst>
          </p:cNvPr>
          <p:cNvSpPr/>
          <p:nvPr/>
        </p:nvSpPr>
        <p:spPr>
          <a:xfrm>
            <a:off x="3023881" y="2654325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5FA2D9C2-1F9D-554E-9425-C376676D785D}"/>
              </a:ext>
            </a:extLst>
          </p:cNvPr>
          <p:cNvSpPr/>
          <p:nvPr/>
        </p:nvSpPr>
        <p:spPr>
          <a:xfrm>
            <a:off x="3716291" y="2656772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53FA18A-1B04-A345-A8C3-5D6CDE13B97C}"/>
              </a:ext>
            </a:extLst>
          </p:cNvPr>
          <p:cNvSpPr/>
          <p:nvPr/>
        </p:nvSpPr>
        <p:spPr>
          <a:xfrm>
            <a:off x="2754086" y="2742447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9BBBC9A-2DD5-A64D-87D4-C022183BE51B}"/>
              </a:ext>
            </a:extLst>
          </p:cNvPr>
          <p:cNvSpPr/>
          <p:nvPr/>
        </p:nvSpPr>
        <p:spPr>
          <a:xfrm>
            <a:off x="3445178" y="2742447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C916DBBA-526E-1A4B-992A-099B4C553B50}"/>
              </a:ext>
            </a:extLst>
          </p:cNvPr>
          <p:cNvSpPr/>
          <p:nvPr/>
        </p:nvSpPr>
        <p:spPr>
          <a:xfrm>
            <a:off x="3042948" y="3208880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8AB86240-FAD1-294C-AB3B-8E9EA9F90389}"/>
              </a:ext>
            </a:extLst>
          </p:cNvPr>
          <p:cNvSpPr/>
          <p:nvPr/>
        </p:nvSpPr>
        <p:spPr>
          <a:xfrm>
            <a:off x="3749337" y="3208880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29" name="Rectángulo redondeado 28">
            <a:extLst>
              <a:ext uri="{FF2B5EF4-FFF2-40B4-BE49-F238E27FC236}">
                <a16:creationId xmlns:a16="http://schemas.microsoft.com/office/drawing/2014/main" id="{14C0D32D-F8EC-C744-BBAD-CACBE3297164}"/>
              </a:ext>
            </a:extLst>
          </p:cNvPr>
          <p:cNvSpPr/>
          <p:nvPr/>
        </p:nvSpPr>
        <p:spPr>
          <a:xfrm>
            <a:off x="4441747" y="3211327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F(1)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B4FC35C-1610-204E-95C6-92E2EF3466F2}"/>
              </a:ext>
            </a:extLst>
          </p:cNvPr>
          <p:cNvSpPr/>
          <p:nvPr/>
        </p:nvSpPr>
        <p:spPr>
          <a:xfrm>
            <a:off x="3479542" y="3297002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C6064631-4E2A-5C43-ACA6-04712528032E}"/>
              </a:ext>
            </a:extLst>
          </p:cNvPr>
          <p:cNvSpPr/>
          <p:nvPr/>
        </p:nvSpPr>
        <p:spPr>
          <a:xfrm>
            <a:off x="4170634" y="3297002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2B4CAA6-3708-0D45-A625-62210244E790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3955239" y="3592923"/>
            <a:ext cx="10122" cy="168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48B07C19-0ACA-E247-9AE0-B5694CFCA1F9}"/>
              </a:ext>
            </a:extLst>
          </p:cNvPr>
          <p:cNvCxnSpPr/>
          <p:nvPr/>
        </p:nvCxnSpPr>
        <p:spPr>
          <a:xfrm>
            <a:off x="1822005" y="1945547"/>
            <a:ext cx="0" cy="16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8B5C9DBD-09FC-CE47-A1F6-6C5C7206D858}"/>
              </a:ext>
            </a:extLst>
          </p:cNvPr>
          <p:cNvCxnSpPr/>
          <p:nvPr/>
        </p:nvCxnSpPr>
        <p:spPr>
          <a:xfrm>
            <a:off x="2528394" y="2497295"/>
            <a:ext cx="5122" cy="15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3F5D39BE-E1DC-9448-98D5-2A97224B6465}"/>
              </a:ext>
            </a:extLst>
          </p:cNvPr>
          <p:cNvCxnSpPr/>
          <p:nvPr/>
        </p:nvCxnSpPr>
        <p:spPr>
          <a:xfrm>
            <a:off x="3239905" y="3038368"/>
            <a:ext cx="19067" cy="17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redondeado 41">
            <a:extLst>
              <a:ext uri="{FF2B5EF4-FFF2-40B4-BE49-F238E27FC236}">
                <a16:creationId xmlns:a16="http://schemas.microsoft.com/office/drawing/2014/main" id="{73C05FE3-96F3-BA43-802F-736BF3453B38}"/>
              </a:ext>
            </a:extLst>
          </p:cNvPr>
          <p:cNvSpPr/>
          <p:nvPr/>
        </p:nvSpPr>
        <p:spPr>
          <a:xfrm>
            <a:off x="3746007" y="3760988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07523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Serie de </a:t>
            </a:r>
            <a:r>
              <a:rPr lang="es-CO" dirty="0" err="1"/>
              <a:t>fibonacci</a:t>
            </a:r>
            <a:endParaRPr lang="es-CO" dirty="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013629D4-8AA6-A44D-ABB6-03234E6A7C4D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594580B4-02A5-0B4E-8CCF-794B4EBE1977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0F5124E-14B5-6D43-9969-F32707A7548C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2FFBC931-3446-4047-A1E7-6CD8675E63B7}"/>
              </a:ext>
            </a:extLst>
          </p:cNvPr>
          <p:cNvSpPr/>
          <p:nvPr/>
        </p:nvSpPr>
        <p:spPr>
          <a:xfrm>
            <a:off x="1605981" y="2113252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92B8EBEA-F96B-584E-BF98-DABF2A90AF3D}"/>
              </a:ext>
            </a:extLst>
          </p:cNvPr>
          <p:cNvSpPr/>
          <p:nvPr/>
        </p:nvSpPr>
        <p:spPr>
          <a:xfrm>
            <a:off x="2312370" y="2113252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7DCB3EFC-B959-4F49-B0A9-46F8E4CC5A8E}"/>
              </a:ext>
            </a:extLst>
          </p:cNvPr>
          <p:cNvSpPr/>
          <p:nvPr/>
        </p:nvSpPr>
        <p:spPr>
          <a:xfrm>
            <a:off x="3004780" y="2115699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4263571-2AEA-814E-98C5-C31C3CAAC75A}"/>
              </a:ext>
            </a:extLst>
          </p:cNvPr>
          <p:cNvSpPr/>
          <p:nvPr/>
        </p:nvSpPr>
        <p:spPr>
          <a:xfrm>
            <a:off x="2042575" y="2201374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73BB4A5-77B9-C84F-9971-42B52D422727}"/>
              </a:ext>
            </a:extLst>
          </p:cNvPr>
          <p:cNvSpPr/>
          <p:nvPr/>
        </p:nvSpPr>
        <p:spPr>
          <a:xfrm>
            <a:off x="2733667" y="2201374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D9B54FC1-39D8-4A44-814C-679F2A809EDA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2B3AFF13-A2DA-794B-A1DB-C2CF7D49CDEF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026758D0-A5CB-334E-A397-B1F0F51BE1CF}"/>
              </a:ext>
            </a:extLst>
          </p:cNvPr>
          <p:cNvSpPr/>
          <p:nvPr/>
        </p:nvSpPr>
        <p:spPr>
          <a:xfrm>
            <a:off x="2298391" y="1563951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8835075-8CFD-5D48-ACB8-D42D228EF56B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6D7B079-DFD3-774B-B559-BDF6B04B7705}"/>
              </a:ext>
            </a:extLst>
          </p:cNvPr>
          <p:cNvSpPr/>
          <p:nvPr/>
        </p:nvSpPr>
        <p:spPr>
          <a:xfrm>
            <a:off x="2027278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FDB23A73-ECF4-AD43-9EBB-59753EA6CD0E}"/>
              </a:ext>
            </a:extLst>
          </p:cNvPr>
          <p:cNvSpPr/>
          <p:nvPr/>
        </p:nvSpPr>
        <p:spPr>
          <a:xfrm>
            <a:off x="2317492" y="2654325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7CFB38B5-44DD-C54A-8AA5-1E72AC0E94B0}"/>
              </a:ext>
            </a:extLst>
          </p:cNvPr>
          <p:cNvSpPr/>
          <p:nvPr/>
        </p:nvSpPr>
        <p:spPr>
          <a:xfrm>
            <a:off x="3023881" y="2654325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5FA2D9C2-1F9D-554E-9425-C376676D785D}"/>
              </a:ext>
            </a:extLst>
          </p:cNvPr>
          <p:cNvSpPr/>
          <p:nvPr/>
        </p:nvSpPr>
        <p:spPr>
          <a:xfrm>
            <a:off x="3716291" y="2656772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53FA18A-1B04-A345-A8C3-5D6CDE13B97C}"/>
              </a:ext>
            </a:extLst>
          </p:cNvPr>
          <p:cNvSpPr/>
          <p:nvPr/>
        </p:nvSpPr>
        <p:spPr>
          <a:xfrm>
            <a:off x="2754086" y="2742447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9BBBC9A-2DD5-A64D-87D4-C022183BE51B}"/>
              </a:ext>
            </a:extLst>
          </p:cNvPr>
          <p:cNvSpPr/>
          <p:nvPr/>
        </p:nvSpPr>
        <p:spPr>
          <a:xfrm>
            <a:off x="3445178" y="2742447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C916DBBA-526E-1A4B-992A-099B4C553B50}"/>
              </a:ext>
            </a:extLst>
          </p:cNvPr>
          <p:cNvSpPr/>
          <p:nvPr/>
        </p:nvSpPr>
        <p:spPr>
          <a:xfrm>
            <a:off x="3042948" y="3208880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29" name="Rectángulo redondeado 28">
            <a:extLst>
              <a:ext uri="{FF2B5EF4-FFF2-40B4-BE49-F238E27FC236}">
                <a16:creationId xmlns:a16="http://schemas.microsoft.com/office/drawing/2014/main" id="{14C0D32D-F8EC-C744-BBAD-CACBE3297164}"/>
              </a:ext>
            </a:extLst>
          </p:cNvPr>
          <p:cNvSpPr/>
          <p:nvPr/>
        </p:nvSpPr>
        <p:spPr>
          <a:xfrm>
            <a:off x="4441747" y="3211327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F(1)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B4FC35C-1610-204E-95C6-92E2EF3466F2}"/>
              </a:ext>
            </a:extLst>
          </p:cNvPr>
          <p:cNvSpPr/>
          <p:nvPr/>
        </p:nvSpPr>
        <p:spPr>
          <a:xfrm>
            <a:off x="3479542" y="3297002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C6064631-4E2A-5C43-ACA6-04712528032E}"/>
              </a:ext>
            </a:extLst>
          </p:cNvPr>
          <p:cNvSpPr/>
          <p:nvPr/>
        </p:nvSpPr>
        <p:spPr>
          <a:xfrm>
            <a:off x="4170634" y="3297002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48B07C19-0ACA-E247-9AE0-B5694CFCA1F9}"/>
              </a:ext>
            </a:extLst>
          </p:cNvPr>
          <p:cNvCxnSpPr/>
          <p:nvPr/>
        </p:nvCxnSpPr>
        <p:spPr>
          <a:xfrm>
            <a:off x="1822005" y="1945547"/>
            <a:ext cx="0" cy="16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8B5C9DBD-09FC-CE47-A1F6-6C5C7206D858}"/>
              </a:ext>
            </a:extLst>
          </p:cNvPr>
          <p:cNvCxnSpPr/>
          <p:nvPr/>
        </p:nvCxnSpPr>
        <p:spPr>
          <a:xfrm>
            <a:off x="2528394" y="2497295"/>
            <a:ext cx="5122" cy="15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3F5D39BE-E1DC-9448-98D5-2A97224B6465}"/>
              </a:ext>
            </a:extLst>
          </p:cNvPr>
          <p:cNvCxnSpPr/>
          <p:nvPr/>
        </p:nvCxnSpPr>
        <p:spPr>
          <a:xfrm>
            <a:off x="3239905" y="3038368"/>
            <a:ext cx="19067" cy="17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redondeado 35">
            <a:extLst>
              <a:ext uri="{FF2B5EF4-FFF2-40B4-BE49-F238E27FC236}">
                <a16:creationId xmlns:a16="http://schemas.microsoft.com/office/drawing/2014/main" id="{F9080D2C-7E3E-6946-B666-35AD045B757A}"/>
              </a:ext>
            </a:extLst>
          </p:cNvPr>
          <p:cNvSpPr/>
          <p:nvPr/>
        </p:nvSpPr>
        <p:spPr>
          <a:xfrm>
            <a:off x="3749337" y="3205926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80074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Serie de </a:t>
            </a:r>
            <a:r>
              <a:rPr lang="es-CO" dirty="0" err="1"/>
              <a:t>fibonacci</a:t>
            </a:r>
            <a:endParaRPr lang="es-CO" dirty="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013629D4-8AA6-A44D-ABB6-03234E6A7C4D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594580B4-02A5-0B4E-8CCF-794B4EBE1977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0F5124E-14B5-6D43-9969-F32707A7548C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2FFBC931-3446-4047-A1E7-6CD8675E63B7}"/>
              </a:ext>
            </a:extLst>
          </p:cNvPr>
          <p:cNvSpPr/>
          <p:nvPr/>
        </p:nvSpPr>
        <p:spPr>
          <a:xfrm>
            <a:off x="1605981" y="2113252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92B8EBEA-F96B-584E-BF98-DABF2A90AF3D}"/>
              </a:ext>
            </a:extLst>
          </p:cNvPr>
          <p:cNvSpPr/>
          <p:nvPr/>
        </p:nvSpPr>
        <p:spPr>
          <a:xfrm>
            <a:off x="2312370" y="2113252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7DCB3EFC-B959-4F49-B0A9-46F8E4CC5A8E}"/>
              </a:ext>
            </a:extLst>
          </p:cNvPr>
          <p:cNvSpPr/>
          <p:nvPr/>
        </p:nvSpPr>
        <p:spPr>
          <a:xfrm>
            <a:off x="3004780" y="2115699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4263571-2AEA-814E-98C5-C31C3CAAC75A}"/>
              </a:ext>
            </a:extLst>
          </p:cNvPr>
          <p:cNvSpPr/>
          <p:nvPr/>
        </p:nvSpPr>
        <p:spPr>
          <a:xfrm>
            <a:off x="2042575" y="2201374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73BB4A5-77B9-C84F-9971-42B52D422727}"/>
              </a:ext>
            </a:extLst>
          </p:cNvPr>
          <p:cNvSpPr/>
          <p:nvPr/>
        </p:nvSpPr>
        <p:spPr>
          <a:xfrm>
            <a:off x="2733667" y="2201374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D9B54FC1-39D8-4A44-814C-679F2A809EDA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2B3AFF13-A2DA-794B-A1DB-C2CF7D49CDEF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026758D0-A5CB-334E-A397-B1F0F51BE1CF}"/>
              </a:ext>
            </a:extLst>
          </p:cNvPr>
          <p:cNvSpPr/>
          <p:nvPr/>
        </p:nvSpPr>
        <p:spPr>
          <a:xfrm>
            <a:off x="2298391" y="1563951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8835075-8CFD-5D48-ACB8-D42D228EF56B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6D7B079-DFD3-774B-B559-BDF6B04B7705}"/>
              </a:ext>
            </a:extLst>
          </p:cNvPr>
          <p:cNvSpPr/>
          <p:nvPr/>
        </p:nvSpPr>
        <p:spPr>
          <a:xfrm>
            <a:off x="2027278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FDB23A73-ECF4-AD43-9EBB-59753EA6CD0E}"/>
              </a:ext>
            </a:extLst>
          </p:cNvPr>
          <p:cNvSpPr/>
          <p:nvPr/>
        </p:nvSpPr>
        <p:spPr>
          <a:xfrm>
            <a:off x="2317492" y="2654325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7CFB38B5-44DD-C54A-8AA5-1E72AC0E94B0}"/>
              </a:ext>
            </a:extLst>
          </p:cNvPr>
          <p:cNvSpPr/>
          <p:nvPr/>
        </p:nvSpPr>
        <p:spPr>
          <a:xfrm>
            <a:off x="3023881" y="2654325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5FA2D9C2-1F9D-554E-9425-C376676D785D}"/>
              </a:ext>
            </a:extLst>
          </p:cNvPr>
          <p:cNvSpPr/>
          <p:nvPr/>
        </p:nvSpPr>
        <p:spPr>
          <a:xfrm>
            <a:off x="3716291" y="2656772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53FA18A-1B04-A345-A8C3-5D6CDE13B97C}"/>
              </a:ext>
            </a:extLst>
          </p:cNvPr>
          <p:cNvSpPr/>
          <p:nvPr/>
        </p:nvSpPr>
        <p:spPr>
          <a:xfrm>
            <a:off x="2754086" y="2742447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9BBBC9A-2DD5-A64D-87D4-C022183BE51B}"/>
              </a:ext>
            </a:extLst>
          </p:cNvPr>
          <p:cNvSpPr/>
          <p:nvPr/>
        </p:nvSpPr>
        <p:spPr>
          <a:xfrm>
            <a:off x="3445178" y="2742447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C916DBBA-526E-1A4B-992A-099B4C553B50}"/>
              </a:ext>
            </a:extLst>
          </p:cNvPr>
          <p:cNvSpPr/>
          <p:nvPr/>
        </p:nvSpPr>
        <p:spPr>
          <a:xfrm>
            <a:off x="3042948" y="3208880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29" name="Rectángulo redondeado 28">
            <a:extLst>
              <a:ext uri="{FF2B5EF4-FFF2-40B4-BE49-F238E27FC236}">
                <a16:creationId xmlns:a16="http://schemas.microsoft.com/office/drawing/2014/main" id="{14C0D32D-F8EC-C744-BBAD-CACBE3297164}"/>
              </a:ext>
            </a:extLst>
          </p:cNvPr>
          <p:cNvSpPr/>
          <p:nvPr/>
        </p:nvSpPr>
        <p:spPr>
          <a:xfrm>
            <a:off x="4441747" y="3211327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B4FC35C-1610-204E-95C6-92E2EF3466F2}"/>
              </a:ext>
            </a:extLst>
          </p:cNvPr>
          <p:cNvSpPr/>
          <p:nvPr/>
        </p:nvSpPr>
        <p:spPr>
          <a:xfrm>
            <a:off x="3479542" y="3297002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C6064631-4E2A-5C43-ACA6-04712528032E}"/>
              </a:ext>
            </a:extLst>
          </p:cNvPr>
          <p:cNvSpPr/>
          <p:nvPr/>
        </p:nvSpPr>
        <p:spPr>
          <a:xfrm>
            <a:off x="4170634" y="3297002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48B07C19-0ACA-E247-9AE0-B5694CFCA1F9}"/>
              </a:ext>
            </a:extLst>
          </p:cNvPr>
          <p:cNvCxnSpPr/>
          <p:nvPr/>
        </p:nvCxnSpPr>
        <p:spPr>
          <a:xfrm>
            <a:off x="1822005" y="1945547"/>
            <a:ext cx="0" cy="16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8B5C9DBD-09FC-CE47-A1F6-6C5C7206D858}"/>
              </a:ext>
            </a:extLst>
          </p:cNvPr>
          <p:cNvCxnSpPr/>
          <p:nvPr/>
        </p:nvCxnSpPr>
        <p:spPr>
          <a:xfrm>
            <a:off x="2528394" y="2497295"/>
            <a:ext cx="5122" cy="15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3F5D39BE-E1DC-9448-98D5-2A97224B6465}"/>
              </a:ext>
            </a:extLst>
          </p:cNvPr>
          <p:cNvCxnSpPr/>
          <p:nvPr/>
        </p:nvCxnSpPr>
        <p:spPr>
          <a:xfrm>
            <a:off x="3239905" y="3038368"/>
            <a:ext cx="19067" cy="17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redondeado 35">
            <a:extLst>
              <a:ext uri="{FF2B5EF4-FFF2-40B4-BE49-F238E27FC236}">
                <a16:creationId xmlns:a16="http://schemas.microsoft.com/office/drawing/2014/main" id="{F9080D2C-7E3E-6946-B666-35AD045B757A}"/>
              </a:ext>
            </a:extLst>
          </p:cNvPr>
          <p:cNvSpPr/>
          <p:nvPr/>
        </p:nvSpPr>
        <p:spPr>
          <a:xfrm>
            <a:off x="3749337" y="3205926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569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Serie de </a:t>
            </a:r>
            <a:r>
              <a:rPr lang="es-CO" dirty="0" err="1"/>
              <a:t>fibonacci</a:t>
            </a:r>
            <a:endParaRPr lang="es-CO" dirty="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013629D4-8AA6-A44D-ABB6-03234E6A7C4D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594580B4-02A5-0B4E-8CCF-794B4EBE1977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0F5124E-14B5-6D43-9969-F32707A7548C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2FFBC931-3446-4047-A1E7-6CD8675E63B7}"/>
              </a:ext>
            </a:extLst>
          </p:cNvPr>
          <p:cNvSpPr/>
          <p:nvPr/>
        </p:nvSpPr>
        <p:spPr>
          <a:xfrm>
            <a:off x="1605981" y="2113252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92B8EBEA-F96B-584E-BF98-DABF2A90AF3D}"/>
              </a:ext>
            </a:extLst>
          </p:cNvPr>
          <p:cNvSpPr/>
          <p:nvPr/>
        </p:nvSpPr>
        <p:spPr>
          <a:xfrm>
            <a:off x="2312370" y="2113252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7DCB3EFC-B959-4F49-B0A9-46F8E4CC5A8E}"/>
              </a:ext>
            </a:extLst>
          </p:cNvPr>
          <p:cNvSpPr/>
          <p:nvPr/>
        </p:nvSpPr>
        <p:spPr>
          <a:xfrm>
            <a:off x="3004780" y="2115699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4263571-2AEA-814E-98C5-C31C3CAAC75A}"/>
              </a:ext>
            </a:extLst>
          </p:cNvPr>
          <p:cNvSpPr/>
          <p:nvPr/>
        </p:nvSpPr>
        <p:spPr>
          <a:xfrm>
            <a:off x="2042575" y="2201374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73BB4A5-77B9-C84F-9971-42B52D422727}"/>
              </a:ext>
            </a:extLst>
          </p:cNvPr>
          <p:cNvSpPr/>
          <p:nvPr/>
        </p:nvSpPr>
        <p:spPr>
          <a:xfrm>
            <a:off x="2733667" y="2201374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D9B54FC1-39D8-4A44-814C-679F2A809EDA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2B3AFF13-A2DA-794B-A1DB-C2CF7D49CDEF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026758D0-A5CB-334E-A397-B1F0F51BE1CF}"/>
              </a:ext>
            </a:extLst>
          </p:cNvPr>
          <p:cNvSpPr/>
          <p:nvPr/>
        </p:nvSpPr>
        <p:spPr>
          <a:xfrm>
            <a:off x="2298391" y="1563951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8835075-8CFD-5D48-ACB8-D42D228EF56B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6D7B079-DFD3-774B-B559-BDF6B04B7705}"/>
              </a:ext>
            </a:extLst>
          </p:cNvPr>
          <p:cNvSpPr/>
          <p:nvPr/>
        </p:nvSpPr>
        <p:spPr>
          <a:xfrm>
            <a:off x="2027278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FDB23A73-ECF4-AD43-9EBB-59753EA6CD0E}"/>
              </a:ext>
            </a:extLst>
          </p:cNvPr>
          <p:cNvSpPr/>
          <p:nvPr/>
        </p:nvSpPr>
        <p:spPr>
          <a:xfrm>
            <a:off x="2317492" y="2654325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7CFB38B5-44DD-C54A-8AA5-1E72AC0E94B0}"/>
              </a:ext>
            </a:extLst>
          </p:cNvPr>
          <p:cNvSpPr/>
          <p:nvPr/>
        </p:nvSpPr>
        <p:spPr>
          <a:xfrm>
            <a:off x="3023881" y="2654325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5FA2D9C2-1F9D-554E-9425-C376676D785D}"/>
              </a:ext>
            </a:extLst>
          </p:cNvPr>
          <p:cNvSpPr/>
          <p:nvPr/>
        </p:nvSpPr>
        <p:spPr>
          <a:xfrm>
            <a:off x="3716291" y="2656772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53FA18A-1B04-A345-A8C3-5D6CDE13B97C}"/>
              </a:ext>
            </a:extLst>
          </p:cNvPr>
          <p:cNvSpPr/>
          <p:nvPr/>
        </p:nvSpPr>
        <p:spPr>
          <a:xfrm>
            <a:off x="2754086" y="2742447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9BBBC9A-2DD5-A64D-87D4-C022183BE51B}"/>
              </a:ext>
            </a:extLst>
          </p:cNvPr>
          <p:cNvSpPr/>
          <p:nvPr/>
        </p:nvSpPr>
        <p:spPr>
          <a:xfrm>
            <a:off x="3445178" y="2742447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48B07C19-0ACA-E247-9AE0-B5694CFCA1F9}"/>
              </a:ext>
            </a:extLst>
          </p:cNvPr>
          <p:cNvCxnSpPr/>
          <p:nvPr/>
        </p:nvCxnSpPr>
        <p:spPr>
          <a:xfrm>
            <a:off x="1822005" y="1945547"/>
            <a:ext cx="0" cy="16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8B5C9DBD-09FC-CE47-A1F6-6C5C7206D858}"/>
              </a:ext>
            </a:extLst>
          </p:cNvPr>
          <p:cNvCxnSpPr/>
          <p:nvPr/>
        </p:nvCxnSpPr>
        <p:spPr>
          <a:xfrm>
            <a:off x="2528394" y="2497295"/>
            <a:ext cx="5122" cy="15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3F5D39BE-E1DC-9448-98D5-2A97224B6465}"/>
              </a:ext>
            </a:extLst>
          </p:cNvPr>
          <p:cNvCxnSpPr/>
          <p:nvPr/>
        </p:nvCxnSpPr>
        <p:spPr>
          <a:xfrm>
            <a:off x="3239905" y="3038368"/>
            <a:ext cx="19067" cy="17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DF9037D3-62FE-E34F-9D90-B594381BD932}"/>
              </a:ext>
            </a:extLst>
          </p:cNvPr>
          <p:cNvSpPr/>
          <p:nvPr/>
        </p:nvSpPr>
        <p:spPr>
          <a:xfrm>
            <a:off x="3045078" y="3206563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36783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Serie de </a:t>
            </a:r>
            <a:r>
              <a:rPr lang="es-CO" dirty="0" err="1"/>
              <a:t>fibonacci</a:t>
            </a:r>
            <a:endParaRPr lang="es-CO" dirty="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013629D4-8AA6-A44D-ABB6-03234E6A7C4D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594580B4-02A5-0B4E-8CCF-794B4EBE1977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0F5124E-14B5-6D43-9969-F32707A7548C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2FFBC931-3446-4047-A1E7-6CD8675E63B7}"/>
              </a:ext>
            </a:extLst>
          </p:cNvPr>
          <p:cNvSpPr/>
          <p:nvPr/>
        </p:nvSpPr>
        <p:spPr>
          <a:xfrm>
            <a:off x="1605981" y="2113252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92B8EBEA-F96B-584E-BF98-DABF2A90AF3D}"/>
              </a:ext>
            </a:extLst>
          </p:cNvPr>
          <p:cNvSpPr/>
          <p:nvPr/>
        </p:nvSpPr>
        <p:spPr>
          <a:xfrm>
            <a:off x="2312370" y="2113252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7DCB3EFC-B959-4F49-B0A9-46F8E4CC5A8E}"/>
              </a:ext>
            </a:extLst>
          </p:cNvPr>
          <p:cNvSpPr/>
          <p:nvPr/>
        </p:nvSpPr>
        <p:spPr>
          <a:xfrm>
            <a:off x="3004780" y="2115699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4263571-2AEA-814E-98C5-C31C3CAAC75A}"/>
              </a:ext>
            </a:extLst>
          </p:cNvPr>
          <p:cNvSpPr/>
          <p:nvPr/>
        </p:nvSpPr>
        <p:spPr>
          <a:xfrm>
            <a:off x="2042575" y="2201374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73BB4A5-77B9-C84F-9971-42B52D422727}"/>
              </a:ext>
            </a:extLst>
          </p:cNvPr>
          <p:cNvSpPr/>
          <p:nvPr/>
        </p:nvSpPr>
        <p:spPr>
          <a:xfrm>
            <a:off x="2733667" y="2201374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D9B54FC1-39D8-4A44-814C-679F2A809EDA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2B3AFF13-A2DA-794B-A1DB-C2CF7D49CDEF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026758D0-A5CB-334E-A397-B1F0F51BE1CF}"/>
              </a:ext>
            </a:extLst>
          </p:cNvPr>
          <p:cNvSpPr/>
          <p:nvPr/>
        </p:nvSpPr>
        <p:spPr>
          <a:xfrm>
            <a:off x="2298391" y="1563951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8835075-8CFD-5D48-ACB8-D42D228EF56B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6D7B079-DFD3-774B-B559-BDF6B04B7705}"/>
              </a:ext>
            </a:extLst>
          </p:cNvPr>
          <p:cNvSpPr/>
          <p:nvPr/>
        </p:nvSpPr>
        <p:spPr>
          <a:xfrm>
            <a:off x="2027278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FDB23A73-ECF4-AD43-9EBB-59753EA6CD0E}"/>
              </a:ext>
            </a:extLst>
          </p:cNvPr>
          <p:cNvSpPr/>
          <p:nvPr/>
        </p:nvSpPr>
        <p:spPr>
          <a:xfrm>
            <a:off x="2317492" y="2654325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5FA2D9C2-1F9D-554E-9425-C376676D785D}"/>
              </a:ext>
            </a:extLst>
          </p:cNvPr>
          <p:cNvSpPr/>
          <p:nvPr/>
        </p:nvSpPr>
        <p:spPr>
          <a:xfrm>
            <a:off x="3716291" y="2656772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53FA18A-1B04-A345-A8C3-5D6CDE13B97C}"/>
              </a:ext>
            </a:extLst>
          </p:cNvPr>
          <p:cNvSpPr/>
          <p:nvPr/>
        </p:nvSpPr>
        <p:spPr>
          <a:xfrm>
            <a:off x="2754086" y="2742447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9BBBC9A-2DD5-A64D-87D4-C022183BE51B}"/>
              </a:ext>
            </a:extLst>
          </p:cNvPr>
          <p:cNvSpPr/>
          <p:nvPr/>
        </p:nvSpPr>
        <p:spPr>
          <a:xfrm>
            <a:off x="3445178" y="2742447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48B07C19-0ACA-E247-9AE0-B5694CFCA1F9}"/>
              </a:ext>
            </a:extLst>
          </p:cNvPr>
          <p:cNvCxnSpPr/>
          <p:nvPr/>
        </p:nvCxnSpPr>
        <p:spPr>
          <a:xfrm>
            <a:off x="1822005" y="1945547"/>
            <a:ext cx="0" cy="16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8B5C9DBD-09FC-CE47-A1F6-6C5C7206D858}"/>
              </a:ext>
            </a:extLst>
          </p:cNvPr>
          <p:cNvCxnSpPr/>
          <p:nvPr/>
        </p:nvCxnSpPr>
        <p:spPr>
          <a:xfrm>
            <a:off x="2528394" y="2497295"/>
            <a:ext cx="5122" cy="15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95E662AE-7ACA-1D48-8163-1459FB4900F3}"/>
              </a:ext>
            </a:extLst>
          </p:cNvPr>
          <p:cNvSpPr/>
          <p:nvPr/>
        </p:nvSpPr>
        <p:spPr>
          <a:xfrm>
            <a:off x="3020382" y="2654324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9933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Factorial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D324F80-A864-4167-B8D8-BE9BA68D979A}"/>
              </a:ext>
            </a:extLst>
          </p:cNvPr>
          <p:cNvSpPr txBox="1"/>
          <p:nvPr/>
        </p:nvSpPr>
        <p:spPr>
          <a:xfrm>
            <a:off x="268989" y="3204468"/>
            <a:ext cx="4004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El factorial de un número se puede expresar como: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f(n) = n*f(n-1)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Teniendo en cuenta que f(0) = 1</a:t>
            </a: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5AFCB6C0-9953-F048-920F-60113E01049E}"/>
              </a:ext>
            </a:extLst>
          </p:cNvPr>
          <p:cNvSpPr/>
          <p:nvPr/>
        </p:nvSpPr>
        <p:spPr>
          <a:xfrm>
            <a:off x="899592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9264F5F2-380B-1449-9563-82A7191CC964}"/>
              </a:ext>
            </a:extLst>
          </p:cNvPr>
          <p:cNvSpPr/>
          <p:nvPr/>
        </p:nvSpPr>
        <p:spPr>
          <a:xfrm>
            <a:off x="1835696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A6D34BE3-471E-2C42-9D32-1B314D96E8C2}"/>
              </a:ext>
            </a:extLst>
          </p:cNvPr>
          <p:cNvSpPr/>
          <p:nvPr/>
        </p:nvSpPr>
        <p:spPr>
          <a:xfrm>
            <a:off x="2771800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D330483-5F18-C044-A147-CDCE63F3A737}"/>
              </a:ext>
            </a:extLst>
          </p:cNvPr>
          <p:cNvSpPr/>
          <p:nvPr/>
        </p:nvSpPr>
        <p:spPr>
          <a:xfrm>
            <a:off x="1546834" y="1682582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FE14B54-2662-6D40-8175-4CD831842883}"/>
              </a:ext>
            </a:extLst>
          </p:cNvPr>
          <p:cNvSpPr/>
          <p:nvPr/>
        </p:nvSpPr>
        <p:spPr>
          <a:xfrm>
            <a:off x="2482938" y="1691028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68150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Serie de </a:t>
            </a:r>
            <a:r>
              <a:rPr lang="es-CO" dirty="0" err="1"/>
              <a:t>fibonacci</a:t>
            </a:r>
            <a:endParaRPr lang="es-CO" dirty="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013629D4-8AA6-A44D-ABB6-03234E6A7C4D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594580B4-02A5-0B4E-8CCF-794B4EBE1977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0F5124E-14B5-6D43-9969-F32707A7548C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2FFBC931-3446-4047-A1E7-6CD8675E63B7}"/>
              </a:ext>
            </a:extLst>
          </p:cNvPr>
          <p:cNvSpPr/>
          <p:nvPr/>
        </p:nvSpPr>
        <p:spPr>
          <a:xfrm>
            <a:off x="1605981" y="2113252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92B8EBEA-F96B-584E-BF98-DABF2A90AF3D}"/>
              </a:ext>
            </a:extLst>
          </p:cNvPr>
          <p:cNvSpPr/>
          <p:nvPr/>
        </p:nvSpPr>
        <p:spPr>
          <a:xfrm>
            <a:off x="2312370" y="2113252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7DCB3EFC-B959-4F49-B0A9-46F8E4CC5A8E}"/>
              </a:ext>
            </a:extLst>
          </p:cNvPr>
          <p:cNvSpPr/>
          <p:nvPr/>
        </p:nvSpPr>
        <p:spPr>
          <a:xfrm>
            <a:off x="3004780" y="2115699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4263571-2AEA-814E-98C5-C31C3CAAC75A}"/>
              </a:ext>
            </a:extLst>
          </p:cNvPr>
          <p:cNvSpPr/>
          <p:nvPr/>
        </p:nvSpPr>
        <p:spPr>
          <a:xfrm>
            <a:off x="2042575" y="2201374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73BB4A5-77B9-C84F-9971-42B52D422727}"/>
              </a:ext>
            </a:extLst>
          </p:cNvPr>
          <p:cNvSpPr/>
          <p:nvPr/>
        </p:nvSpPr>
        <p:spPr>
          <a:xfrm>
            <a:off x="2733667" y="2201374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D9B54FC1-39D8-4A44-814C-679F2A809EDA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2B3AFF13-A2DA-794B-A1DB-C2CF7D49CDEF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026758D0-A5CB-334E-A397-B1F0F51BE1CF}"/>
              </a:ext>
            </a:extLst>
          </p:cNvPr>
          <p:cNvSpPr/>
          <p:nvPr/>
        </p:nvSpPr>
        <p:spPr>
          <a:xfrm>
            <a:off x="2298391" y="1563951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8835075-8CFD-5D48-ACB8-D42D228EF56B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6D7B079-DFD3-774B-B559-BDF6B04B7705}"/>
              </a:ext>
            </a:extLst>
          </p:cNvPr>
          <p:cNvSpPr/>
          <p:nvPr/>
        </p:nvSpPr>
        <p:spPr>
          <a:xfrm>
            <a:off x="2027278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FDB23A73-ECF4-AD43-9EBB-59753EA6CD0E}"/>
              </a:ext>
            </a:extLst>
          </p:cNvPr>
          <p:cNvSpPr/>
          <p:nvPr/>
        </p:nvSpPr>
        <p:spPr>
          <a:xfrm>
            <a:off x="2317492" y="2654325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5FA2D9C2-1F9D-554E-9425-C376676D785D}"/>
              </a:ext>
            </a:extLst>
          </p:cNvPr>
          <p:cNvSpPr/>
          <p:nvPr/>
        </p:nvSpPr>
        <p:spPr>
          <a:xfrm>
            <a:off x="3716291" y="2656772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53FA18A-1B04-A345-A8C3-5D6CDE13B97C}"/>
              </a:ext>
            </a:extLst>
          </p:cNvPr>
          <p:cNvSpPr/>
          <p:nvPr/>
        </p:nvSpPr>
        <p:spPr>
          <a:xfrm>
            <a:off x="2754086" y="2742447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9BBBC9A-2DD5-A64D-87D4-C022183BE51B}"/>
              </a:ext>
            </a:extLst>
          </p:cNvPr>
          <p:cNvSpPr/>
          <p:nvPr/>
        </p:nvSpPr>
        <p:spPr>
          <a:xfrm>
            <a:off x="3445178" y="2742447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48B07C19-0ACA-E247-9AE0-B5694CFCA1F9}"/>
              </a:ext>
            </a:extLst>
          </p:cNvPr>
          <p:cNvCxnSpPr/>
          <p:nvPr/>
        </p:nvCxnSpPr>
        <p:spPr>
          <a:xfrm>
            <a:off x="1822005" y="1945547"/>
            <a:ext cx="0" cy="16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8B5C9DBD-09FC-CE47-A1F6-6C5C7206D858}"/>
              </a:ext>
            </a:extLst>
          </p:cNvPr>
          <p:cNvCxnSpPr/>
          <p:nvPr/>
        </p:nvCxnSpPr>
        <p:spPr>
          <a:xfrm>
            <a:off x="2528394" y="2497295"/>
            <a:ext cx="5122" cy="15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95E662AE-7ACA-1D48-8163-1459FB4900F3}"/>
              </a:ext>
            </a:extLst>
          </p:cNvPr>
          <p:cNvSpPr/>
          <p:nvPr/>
        </p:nvSpPr>
        <p:spPr>
          <a:xfrm>
            <a:off x="3020382" y="2654324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68FAC3C1-BF34-2541-8D02-40FF952D28B4}"/>
              </a:ext>
            </a:extLst>
          </p:cNvPr>
          <p:cNvSpPr/>
          <p:nvPr/>
        </p:nvSpPr>
        <p:spPr>
          <a:xfrm>
            <a:off x="3716291" y="3219822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29" name="Rectángulo redondeado 28">
            <a:extLst>
              <a:ext uri="{FF2B5EF4-FFF2-40B4-BE49-F238E27FC236}">
                <a16:creationId xmlns:a16="http://schemas.microsoft.com/office/drawing/2014/main" id="{CC7051FA-CDD5-2B40-A94C-E1A13FDCB707}"/>
              </a:ext>
            </a:extLst>
          </p:cNvPr>
          <p:cNvSpPr/>
          <p:nvPr/>
        </p:nvSpPr>
        <p:spPr>
          <a:xfrm>
            <a:off x="5115090" y="3222269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F(0)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C7BF0DD7-218D-F040-949F-A533BAA2C010}"/>
              </a:ext>
            </a:extLst>
          </p:cNvPr>
          <p:cNvSpPr/>
          <p:nvPr/>
        </p:nvSpPr>
        <p:spPr>
          <a:xfrm>
            <a:off x="4152885" y="3307944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231FC879-4F17-5242-B30D-0C72839EBB63}"/>
              </a:ext>
            </a:extLst>
          </p:cNvPr>
          <p:cNvSpPr/>
          <p:nvPr/>
        </p:nvSpPr>
        <p:spPr>
          <a:xfrm>
            <a:off x="4843977" y="3307944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4CE24184-050D-5E42-A7D6-FD036153B5AF}"/>
              </a:ext>
            </a:extLst>
          </p:cNvPr>
          <p:cNvSpPr/>
          <p:nvPr/>
        </p:nvSpPr>
        <p:spPr>
          <a:xfrm>
            <a:off x="4415690" y="3242880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F(1)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42574C5A-8200-7444-A2D8-5CE368675391}"/>
              </a:ext>
            </a:extLst>
          </p:cNvPr>
          <p:cNvCxnSpPr/>
          <p:nvPr/>
        </p:nvCxnSpPr>
        <p:spPr>
          <a:xfrm>
            <a:off x="3927193" y="3053943"/>
            <a:ext cx="5122" cy="15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699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Serie de </a:t>
            </a:r>
            <a:r>
              <a:rPr lang="es-CO" dirty="0" err="1"/>
              <a:t>fibonacci</a:t>
            </a:r>
            <a:endParaRPr lang="es-CO" dirty="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013629D4-8AA6-A44D-ABB6-03234E6A7C4D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594580B4-02A5-0B4E-8CCF-794B4EBE1977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0F5124E-14B5-6D43-9969-F32707A7548C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2FFBC931-3446-4047-A1E7-6CD8675E63B7}"/>
              </a:ext>
            </a:extLst>
          </p:cNvPr>
          <p:cNvSpPr/>
          <p:nvPr/>
        </p:nvSpPr>
        <p:spPr>
          <a:xfrm>
            <a:off x="1605981" y="2113252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92B8EBEA-F96B-584E-BF98-DABF2A90AF3D}"/>
              </a:ext>
            </a:extLst>
          </p:cNvPr>
          <p:cNvSpPr/>
          <p:nvPr/>
        </p:nvSpPr>
        <p:spPr>
          <a:xfrm>
            <a:off x="2312370" y="2113252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7DCB3EFC-B959-4F49-B0A9-46F8E4CC5A8E}"/>
              </a:ext>
            </a:extLst>
          </p:cNvPr>
          <p:cNvSpPr/>
          <p:nvPr/>
        </p:nvSpPr>
        <p:spPr>
          <a:xfrm>
            <a:off x="3004780" y="2115699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4263571-2AEA-814E-98C5-C31C3CAAC75A}"/>
              </a:ext>
            </a:extLst>
          </p:cNvPr>
          <p:cNvSpPr/>
          <p:nvPr/>
        </p:nvSpPr>
        <p:spPr>
          <a:xfrm>
            <a:off x="2042575" y="2201374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73BB4A5-77B9-C84F-9971-42B52D422727}"/>
              </a:ext>
            </a:extLst>
          </p:cNvPr>
          <p:cNvSpPr/>
          <p:nvPr/>
        </p:nvSpPr>
        <p:spPr>
          <a:xfrm>
            <a:off x="2733667" y="2201374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D9B54FC1-39D8-4A44-814C-679F2A809EDA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2B3AFF13-A2DA-794B-A1DB-C2CF7D49CDEF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026758D0-A5CB-334E-A397-B1F0F51BE1CF}"/>
              </a:ext>
            </a:extLst>
          </p:cNvPr>
          <p:cNvSpPr/>
          <p:nvPr/>
        </p:nvSpPr>
        <p:spPr>
          <a:xfrm>
            <a:off x="2298391" y="1563951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8835075-8CFD-5D48-ACB8-D42D228EF56B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6D7B079-DFD3-774B-B559-BDF6B04B7705}"/>
              </a:ext>
            </a:extLst>
          </p:cNvPr>
          <p:cNvSpPr/>
          <p:nvPr/>
        </p:nvSpPr>
        <p:spPr>
          <a:xfrm>
            <a:off x="2027278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FDB23A73-ECF4-AD43-9EBB-59753EA6CD0E}"/>
              </a:ext>
            </a:extLst>
          </p:cNvPr>
          <p:cNvSpPr/>
          <p:nvPr/>
        </p:nvSpPr>
        <p:spPr>
          <a:xfrm>
            <a:off x="2317492" y="2654325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5FA2D9C2-1F9D-554E-9425-C376676D785D}"/>
              </a:ext>
            </a:extLst>
          </p:cNvPr>
          <p:cNvSpPr/>
          <p:nvPr/>
        </p:nvSpPr>
        <p:spPr>
          <a:xfrm>
            <a:off x="3716291" y="2656772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53FA18A-1B04-A345-A8C3-5D6CDE13B97C}"/>
              </a:ext>
            </a:extLst>
          </p:cNvPr>
          <p:cNvSpPr/>
          <p:nvPr/>
        </p:nvSpPr>
        <p:spPr>
          <a:xfrm>
            <a:off x="2754086" y="2742447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9BBBC9A-2DD5-A64D-87D4-C022183BE51B}"/>
              </a:ext>
            </a:extLst>
          </p:cNvPr>
          <p:cNvSpPr/>
          <p:nvPr/>
        </p:nvSpPr>
        <p:spPr>
          <a:xfrm>
            <a:off x="3445178" y="2742447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48B07C19-0ACA-E247-9AE0-B5694CFCA1F9}"/>
              </a:ext>
            </a:extLst>
          </p:cNvPr>
          <p:cNvCxnSpPr/>
          <p:nvPr/>
        </p:nvCxnSpPr>
        <p:spPr>
          <a:xfrm>
            <a:off x="1822005" y="1945547"/>
            <a:ext cx="0" cy="16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8B5C9DBD-09FC-CE47-A1F6-6C5C7206D858}"/>
              </a:ext>
            </a:extLst>
          </p:cNvPr>
          <p:cNvCxnSpPr/>
          <p:nvPr/>
        </p:nvCxnSpPr>
        <p:spPr>
          <a:xfrm>
            <a:off x="2528394" y="2497295"/>
            <a:ext cx="5122" cy="15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95E662AE-7ACA-1D48-8163-1459FB4900F3}"/>
              </a:ext>
            </a:extLst>
          </p:cNvPr>
          <p:cNvSpPr/>
          <p:nvPr/>
        </p:nvSpPr>
        <p:spPr>
          <a:xfrm>
            <a:off x="3020382" y="2654324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68FAC3C1-BF34-2541-8D02-40FF952D28B4}"/>
              </a:ext>
            </a:extLst>
          </p:cNvPr>
          <p:cNvSpPr/>
          <p:nvPr/>
        </p:nvSpPr>
        <p:spPr>
          <a:xfrm>
            <a:off x="3716291" y="3219822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29" name="Rectángulo redondeado 28">
            <a:extLst>
              <a:ext uri="{FF2B5EF4-FFF2-40B4-BE49-F238E27FC236}">
                <a16:creationId xmlns:a16="http://schemas.microsoft.com/office/drawing/2014/main" id="{CC7051FA-CDD5-2B40-A94C-E1A13FDCB707}"/>
              </a:ext>
            </a:extLst>
          </p:cNvPr>
          <p:cNvSpPr/>
          <p:nvPr/>
        </p:nvSpPr>
        <p:spPr>
          <a:xfrm>
            <a:off x="5119604" y="3242879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C7BF0DD7-218D-F040-949F-A533BAA2C010}"/>
              </a:ext>
            </a:extLst>
          </p:cNvPr>
          <p:cNvSpPr/>
          <p:nvPr/>
        </p:nvSpPr>
        <p:spPr>
          <a:xfrm>
            <a:off x="4152885" y="3307944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231FC879-4F17-5242-B30D-0C72839EBB63}"/>
              </a:ext>
            </a:extLst>
          </p:cNvPr>
          <p:cNvSpPr/>
          <p:nvPr/>
        </p:nvSpPr>
        <p:spPr>
          <a:xfrm>
            <a:off x="4843977" y="3307944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4CE24184-050D-5E42-A7D6-FD036153B5AF}"/>
              </a:ext>
            </a:extLst>
          </p:cNvPr>
          <p:cNvSpPr/>
          <p:nvPr/>
        </p:nvSpPr>
        <p:spPr>
          <a:xfrm>
            <a:off x="4415690" y="3242880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42574C5A-8200-7444-A2D8-5CE368675391}"/>
              </a:ext>
            </a:extLst>
          </p:cNvPr>
          <p:cNvCxnSpPr/>
          <p:nvPr/>
        </p:nvCxnSpPr>
        <p:spPr>
          <a:xfrm>
            <a:off x="3927193" y="3053943"/>
            <a:ext cx="5122" cy="15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666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Serie de </a:t>
            </a:r>
            <a:r>
              <a:rPr lang="es-CO" dirty="0" err="1"/>
              <a:t>fibonacci</a:t>
            </a:r>
            <a:endParaRPr lang="es-CO" dirty="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013629D4-8AA6-A44D-ABB6-03234E6A7C4D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594580B4-02A5-0B4E-8CCF-794B4EBE1977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0F5124E-14B5-6D43-9969-F32707A7548C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2FFBC931-3446-4047-A1E7-6CD8675E63B7}"/>
              </a:ext>
            </a:extLst>
          </p:cNvPr>
          <p:cNvSpPr/>
          <p:nvPr/>
        </p:nvSpPr>
        <p:spPr>
          <a:xfrm>
            <a:off x="1605981" y="2113252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92B8EBEA-F96B-584E-BF98-DABF2A90AF3D}"/>
              </a:ext>
            </a:extLst>
          </p:cNvPr>
          <p:cNvSpPr/>
          <p:nvPr/>
        </p:nvSpPr>
        <p:spPr>
          <a:xfrm>
            <a:off x="2312370" y="2113252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7DCB3EFC-B959-4F49-B0A9-46F8E4CC5A8E}"/>
              </a:ext>
            </a:extLst>
          </p:cNvPr>
          <p:cNvSpPr/>
          <p:nvPr/>
        </p:nvSpPr>
        <p:spPr>
          <a:xfrm>
            <a:off x="3004780" y="2115699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4263571-2AEA-814E-98C5-C31C3CAAC75A}"/>
              </a:ext>
            </a:extLst>
          </p:cNvPr>
          <p:cNvSpPr/>
          <p:nvPr/>
        </p:nvSpPr>
        <p:spPr>
          <a:xfrm>
            <a:off x="2042575" y="2201374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73BB4A5-77B9-C84F-9971-42B52D422727}"/>
              </a:ext>
            </a:extLst>
          </p:cNvPr>
          <p:cNvSpPr/>
          <p:nvPr/>
        </p:nvSpPr>
        <p:spPr>
          <a:xfrm>
            <a:off x="2733667" y="2201374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D9B54FC1-39D8-4A44-814C-679F2A809EDA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2B3AFF13-A2DA-794B-A1DB-C2CF7D49CDEF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026758D0-A5CB-334E-A397-B1F0F51BE1CF}"/>
              </a:ext>
            </a:extLst>
          </p:cNvPr>
          <p:cNvSpPr/>
          <p:nvPr/>
        </p:nvSpPr>
        <p:spPr>
          <a:xfrm>
            <a:off x="2298391" y="1563951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8835075-8CFD-5D48-ACB8-D42D228EF56B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6D7B079-DFD3-774B-B559-BDF6B04B7705}"/>
              </a:ext>
            </a:extLst>
          </p:cNvPr>
          <p:cNvSpPr/>
          <p:nvPr/>
        </p:nvSpPr>
        <p:spPr>
          <a:xfrm>
            <a:off x="2027278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FDB23A73-ECF4-AD43-9EBB-59753EA6CD0E}"/>
              </a:ext>
            </a:extLst>
          </p:cNvPr>
          <p:cNvSpPr/>
          <p:nvPr/>
        </p:nvSpPr>
        <p:spPr>
          <a:xfrm>
            <a:off x="2317492" y="2654325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5FA2D9C2-1F9D-554E-9425-C376676D785D}"/>
              </a:ext>
            </a:extLst>
          </p:cNvPr>
          <p:cNvSpPr/>
          <p:nvPr/>
        </p:nvSpPr>
        <p:spPr>
          <a:xfrm>
            <a:off x="3716291" y="2656772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53FA18A-1B04-A345-A8C3-5D6CDE13B97C}"/>
              </a:ext>
            </a:extLst>
          </p:cNvPr>
          <p:cNvSpPr/>
          <p:nvPr/>
        </p:nvSpPr>
        <p:spPr>
          <a:xfrm>
            <a:off x="2754086" y="2742447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9BBBC9A-2DD5-A64D-87D4-C022183BE51B}"/>
              </a:ext>
            </a:extLst>
          </p:cNvPr>
          <p:cNvSpPr/>
          <p:nvPr/>
        </p:nvSpPr>
        <p:spPr>
          <a:xfrm>
            <a:off x="3445178" y="2742447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48B07C19-0ACA-E247-9AE0-B5694CFCA1F9}"/>
              </a:ext>
            </a:extLst>
          </p:cNvPr>
          <p:cNvCxnSpPr/>
          <p:nvPr/>
        </p:nvCxnSpPr>
        <p:spPr>
          <a:xfrm>
            <a:off x="1822005" y="1945547"/>
            <a:ext cx="0" cy="16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8B5C9DBD-09FC-CE47-A1F6-6C5C7206D858}"/>
              </a:ext>
            </a:extLst>
          </p:cNvPr>
          <p:cNvCxnSpPr/>
          <p:nvPr/>
        </p:nvCxnSpPr>
        <p:spPr>
          <a:xfrm>
            <a:off x="2528394" y="2497295"/>
            <a:ext cx="5122" cy="15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95E662AE-7ACA-1D48-8163-1459FB4900F3}"/>
              </a:ext>
            </a:extLst>
          </p:cNvPr>
          <p:cNvSpPr/>
          <p:nvPr/>
        </p:nvSpPr>
        <p:spPr>
          <a:xfrm>
            <a:off x="3020382" y="2654324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42574C5A-8200-7444-A2D8-5CE368675391}"/>
              </a:ext>
            </a:extLst>
          </p:cNvPr>
          <p:cNvCxnSpPr/>
          <p:nvPr/>
        </p:nvCxnSpPr>
        <p:spPr>
          <a:xfrm>
            <a:off x="3927193" y="3053943"/>
            <a:ext cx="5122" cy="15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C1CD00D1-2520-494D-84DD-46675EFA57B6}"/>
              </a:ext>
            </a:extLst>
          </p:cNvPr>
          <p:cNvSpPr/>
          <p:nvPr/>
        </p:nvSpPr>
        <p:spPr>
          <a:xfrm>
            <a:off x="3722935" y="3232086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25702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Serie de </a:t>
            </a:r>
            <a:r>
              <a:rPr lang="es-CO" dirty="0" err="1"/>
              <a:t>fibonacci</a:t>
            </a:r>
            <a:endParaRPr lang="es-CO" dirty="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013629D4-8AA6-A44D-ABB6-03234E6A7C4D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594580B4-02A5-0B4E-8CCF-794B4EBE1977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0F5124E-14B5-6D43-9969-F32707A7548C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2FFBC931-3446-4047-A1E7-6CD8675E63B7}"/>
              </a:ext>
            </a:extLst>
          </p:cNvPr>
          <p:cNvSpPr/>
          <p:nvPr/>
        </p:nvSpPr>
        <p:spPr>
          <a:xfrm>
            <a:off x="1605981" y="2113252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92B8EBEA-F96B-584E-BF98-DABF2A90AF3D}"/>
              </a:ext>
            </a:extLst>
          </p:cNvPr>
          <p:cNvSpPr/>
          <p:nvPr/>
        </p:nvSpPr>
        <p:spPr>
          <a:xfrm>
            <a:off x="2312370" y="2113252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7DCB3EFC-B959-4F49-B0A9-46F8E4CC5A8E}"/>
              </a:ext>
            </a:extLst>
          </p:cNvPr>
          <p:cNvSpPr/>
          <p:nvPr/>
        </p:nvSpPr>
        <p:spPr>
          <a:xfrm>
            <a:off x="3004780" y="2115699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4263571-2AEA-814E-98C5-C31C3CAAC75A}"/>
              </a:ext>
            </a:extLst>
          </p:cNvPr>
          <p:cNvSpPr/>
          <p:nvPr/>
        </p:nvSpPr>
        <p:spPr>
          <a:xfrm>
            <a:off x="2042575" y="2201374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73BB4A5-77B9-C84F-9971-42B52D422727}"/>
              </a:ext>
            </a:extLst>
          </p:cNvPr>
          <p:cNvSpPr/>
          <p:nvPr/>
        </p:nvSpPr>
        <p:spPr>
          <a:xfrm>
            <a:off x="2733667" y="2201374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D9B54FC1-39D8-4A44-814C-679F2A809EDA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2B3AFF13-A2DA-794B-A1DB-C2CF7D49CDEF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026758D0-A5CB-334E-A397-B1F0F51BE1CF}"/>
              </a:ext>
            </a:extLst>
          </p:cNvPr>
          <p:cNvSpPr/>
          <p:nvPr/>
        </p:nvSpPr>
        <p:spPr>
          <a:xfrm>
            <a:off x="2298391" y="1563951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8835075-8CFD-5D48-ACB8-D42D228EF56B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6D7B079-DFD3-774B-B559-BDF6B04B7705}"/>
              </a:ext>
            </a:extLst>
          </p:cNvPr>
          <p:cNvSpPr/>
          <p:nvPr/>
        </p:nvSpPr>
        <p:spPr>
          <a:xfrm>
            <a:off x="2027278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FDB23A73-ECF4-AD43-9EBB-59753EA6CD0E}"/>
              </a:ext>
            </a:extLst>
          </p:cNvPr>
          <p:cNvSpPr/>
          <p:nvPr/>
        </p:nvSpPr>
        <p:spPr>
          <a:xfrm>
            <a:off x="2317492" y="2654325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5FA2D9C2-1F9D-554E-9425-C376676D785D}"/>
              </a:ext>
            </a:extLst>
          </p:cNvPr>
          <p:cNvSpPr/>
          <p:nvPr/>
        </p:nvSpPr>
        <p:spPr>
          <a:xfrm>
            <a:off x="3716291" y="2656772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53FA18A-1B04-A345-A8C3-5D6CDE13B97C}"/>
              </a:ext>
            </a:extLst>
          </p:cNvPr>
          <p:cNvSpPr/>
          <p:nvPr/>
        </p:nvSpPr>
        <p:spPr>
          <a:xfrm>
            <a:off x="2754086" y="2742447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9BBBC9A-2DD5-A64D-87D4-C022183BE51B}"/>
              </a:ext>
            </a:extLst>
          </p:cNvPr>
          <p:cNvSpPr/>
          <p:nvPr/>
        </p:nvSpPr>
        <p:spPr>
          <a:xfrm>
            <a:off x="3445178" y="2742447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48B07C19-0ACA-E247-9AE0-B5694CFCA1F9}"/>
              </a:ext>
            </a:extLst>
          </p:cNvPr>
          <p:cNvCxnSpPr/>
          <p:nvPr/>
        </p:nvCxnSpPr>
        <p:spPr>
          <a:xfrm>
            <a:off x="1822005" y="1945547"/>
            <a:ext cx="0" cy="16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8B5C9DBD-09FC-CE47-A1F6-6C5C7206D858}"/>
              </a:ext>
            </a:extLst>
          </p:cNvPr>
          <p:cNvCxnSpPr/>
          <p:nvPr/>
        </p:nvCxnSpPr>
        <p:spPr>
          <a:xfrm>
            <a:off x="2528394" y="2497295"/>
            <a:ext cx="5122" cy="15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95E662AE-7ACA-1D48-8163-1459FB4900F3}"/>
              </a:ext>
            </a:extLst>
          </p:cNvPr>
          <p:cNvSpPr/>
          <p:nvPr/>
        </p:nvSpPr>
        <p:spPr>
          <a:xfrm>
            <a:off x="3020382" y="2654324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78706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Serie de </a:t>
            </a:r>
            <a:r>
              <a:rPr lang="es-CO" dirty="0" err="1"/>
              <a:t>fibonacci</a:t>
            </a:r>
            <a:endParaRPr lang="es-CO" dirty="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013629D4-8AA6-A44D-ABB6-03234E6A7C4D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594580B4-02A5-0B4E-8CCF-794B4EBE1977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0F5124E-14B5-6D43-9969-F32707A7548C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2FFBC931-3446-4047-A1E7-6CD8675E63B7}"/>
              </a:ext>
            </a:extLst>
          </p:cNvPr>
          <p:cNvSpPr/>
          <p:nvPr/>
        </p:nvSpPr>
        <p:spPr>
          <a:xfrm>
            <a:off x="1605981" y="2113252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92B8EBEA-F96B-584E-BF98-DABF2A90AF3D}"/>
              </a:ext>
            </a:extLst>
          </p:cNvPr>
          <p:cNvSpPr/>
          <p:nvPr/>
        </p:nvSpPr>
        <p:spPr>
          <a:xfrm>
            <a:off x="2312370" y="2113252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7DCB3EFC-B959-4F49-B0A9-46F8E4CC5A8E}"/>
              </a:ext>
            </a:extLst>
          </p:cNvPr>
          <p:cNvSpPr/>
          <p:nvPr/>
        </p:nvSpPr>
        <p:spPr>
          <a:xfrm>
            <a:off x="3004780" y="2115699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4263571-2AEA-814E-98C5-C31C3CAAC75A}"/>
              </a:ext>
            </a:extLst>
          </p:cNvPr>
          <p:cNvSpPr/>
          <p:nvPr/>
        </p:nvSpPr>
        <p:spPr>
          <a:xfrm>
            <a:off x="2042575" y="2201374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73BB4A5-77B9-C84F-9971-42B52D422727}"/>
              </a:ext>
            </a:extLst>
          </p:cNvPr>
          <p:cNvSpPr/>
          <p:nvPr/>
        </p:nvSpPr>
        <p:spPr>
          <a:xfrm>
            <a:off x="2733667" y="2201374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D9B54FC1-39D8-4A44-814C-679F2A809EDA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2B3AFF13-A2DA-794B-A1DB-C2CF7D49CDEF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026758D0-A5CB-334E-A397-B1F0F51BE1CF}"/>
              </a:ext>
            </a:extLst>
          </p:cNvPr>
          <p:cNvSpPr/>
          <p:nvPr/>
        </p:nvSpPr>
        <p:spPr>
          <a:xfrm>
            <a:off x="2298391" y="1563951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8835075-8CFD-5D48-ACB8-D42D228EF56B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6D7B079-DFD3-774B-B559-BDF6B04B7705}"/>
              </a:ext>
            </a:extLst>
          </p:cNvPr>
          <p:cNvSpPr/>
          <p:nvPr/>
        </p:nvSpPr>
        <p:spPr>
          <a:xfrm>
            <a:off x="2027278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FDB23A73-ECF4-AD43-9EBB-59753EA6CD0E}"/>
              </a:ext>
            </a:extLst>
          </p:cNvPr>
          <p:cNvSpPr/>
          <p:nvPr/>
        </p:nvSpPr>
        <p:spPr>
          <a:xfrm>
            <a:off x="2317492" y="2654325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48B07C19-0ACA-E247-9AE0-B5694CFCA1F9}"/>
              </a:ext>
            </a:extLst>
          </p:cNvPr>
          <p:cNvCxnSpPr/>
          <p:nvPr/>
        </p:nvCxnSpPr>
        <p:spPr>
          <a:xfrm>
            <a:off x="1822005" y="1945547"/>
            <a:ext cx="0" cy="16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8B5C9DBD-09FC-CE47-A1F6-6C5C7206D858}"/>
              </a:ext>
            </a:extLst>
          </p:cNvPr>
          <p:cNvCxnSpPr/>
          <p:nvPr/>
        </p:nvCxnSpPr>
        <p:spPr>
          <a:xfrm>
            <a:off x="2528394" y="2497295"/>
            <a:ext cx="5122" cy="15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719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Serie de </a:t>
            </a:r>
            <a:r>
              <a:rPr lang="es-CO" dirty="0" err="1"/>
              <a:t>fibonacci</a:t>
            </a:r>
            <a:endParaRPr lang="es-CO" dirty="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013629D4-8AA6-A44D-ABB6-03234E6A7C4D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594580B4-02A5-0B4E-8CCF-794B4EBE1977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0F5124E-14B5-6D43-9969-F32707A7548C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2FFBC931-3446-4047-A1E7-6CD8675E63B7}"/>
              </a:ext>
            </a:extLst>
          </p:cNvPr>
          <p:cNvSpPr/>
          <p:nvPr/>
        </p:nvSpPr>
        <p:spPr>
          <a:xfrm>
            <a:off x="1605981" y="2113252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7DCB3EFC-B959-4F49-B0A9-46F8E4CC5A8E}"/>
              </a:ext>
            </a:extLst>
          </p:cNvPr>
          <p:cNvSpPr/>
          <p:nvPr/>
        </p:nvSpPr>
        <p:spPr>
          <a:xfrm>
            <a:off x="3004780" y="2115699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4263571-2AEA-814E-98C5-C31C3CAAC75A}"/>
              </a:ext>
            </a:extLst>
          </p:cNvPr>
          <p:cNvSpPr/>
          <p:nvPr/>
        </p:nvSpPr>
        <p:spPr>
          <a:xfrm>
            <a:off x="2042575" y="2201374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73BB4A5-77B9-C84F-9971-42B52D422727}"/>
              </a:ext>
            </a:extLst>
          </p:cNvPr>
          <p:cNvSpPr/>
          <p:nvPr/>
        </p:nvSpPr>
        <p:spPr>
          <a:xfrm>
            <a:off x="2733667" y="2201374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D9B54FC1-39D8-4A44-814C-679F2A809EDA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2B3AFF13-A2DA-794B-A1DB-C2CF7D49CDEF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026758D0-A5CB-334E-A397-B1F0F51BE1CF}"/>
              </a:ext>
            </a:extLst>
          </p:cNvPr>
          <p:cNvSpPr/>
          <p:nvPr/>
        </p:nvSpPr>
        <p:spPr>
          <a:xfrm>
            <a:off x="2298391" y="1563951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8835075-8CFD-5D48-ACB8-D42D228EF56B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6D7B079-DFD3-774B-B559-BDF6B04B7705}"/>
              </a:ext>
            </a:extLst>
          </p:cNvPr>
          <p:cNvSpPr/>
          <p:nvPr/>
        </p:nvSpPr>
        <p:spPr>
          <a:xfrm>
            <a:off x="2027278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48B07C19-0ACA-E247-9AE0-B5694CFCA1F9}"/>
              </a:ext>
            </a:extLst>
          </p:cNvPr>
          <p:cNvCxnSpPr/>
          <p:nvPr/>
        </p:nvCxnSpPr>
        <p:spPr>
          <a:xfrm>
            <a:off x="1822005" y="1945547"/>
            <a:ext cx="0" cy="16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25DCD81F-D8E4-6649-B12A-139F24DFBE82}"/>
              </a:ext>
            </a:extLst>
          </p:cNvPr>
          <p:cNvSpPr/>
          <p:nvPr/>
        </p:nvSpPr>
        <p:spPr>
          <a:xfrm>
            <a:off x="2316140" y="2113252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763739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Serie de </a:t>
            </a:r>
            <a:r>
              <a:rPr lang="es-CO" dirty="0" err="1"/>
              <a:t>fibonacci</a:t>
            </a:r>
            <a:endParaRPr lang="es-CO" dirty="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013629D4-8AA6-A44D-ABB6-03234E6A7C4D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594580B4-02A5-0B4E-8CCF-794B4EBE1977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0F5124E-14B5-6D43-9969-F32707A7548C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2FFBC931-3446-4047-A1E7-6CD8675E63B7}"/>
              </a:ext>
            </a:extLst>
          </p:cNvPr>
          <p:cNvSpPr/>
          <p:nvPr/>
        </p:nvSpPr>
        <p:spPr>
          <a:xfrm>
            <a:off x="1605981" y="2113252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92B8EBEA-F96B-584E-BF98-DABF2A90AF3D}"/>
              </a:ext>
            </a:extLst>
          </p:cNvPr>
          <p:cNvSpPr/>
          <p:nvPr/>
        </p:nvSpPr>
        <p:spPr>
          <a:xfrm>
            <a:off x="2312370" y="2113252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7DCB3EFC-B959-4F49-B0A9-46F8E4CC5A8E}"/>
              </a:ext>
            </a:extLst>
          </p:cNvPr>
          <p:cNvSpPr/>
          <p:nvPr/>
        </p:nvSpPr>
        <p:spPr>
          <a:xfrm>
            <a:off x="3004780" y="2115699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4263571-2AEA-814E-98C5-C31C3CAAC75A}"/>
              </a:ext>
            </a:extLst>
          </p:cNvPr>
          <p:cNvSpPr/>
          <p:nvPr/>
        </p:nvSpPr>
        <p:spPr>
          <a:xfrm>
            <a:off x="2042575" y="2201374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73BB4A5-77B9-C84F-9971-42B52D422727}"/>
              </a:ext>
            </a:extLst>
          </p:cNvPr>
          <p:cNvSpPr/>
          <p:nvPr/>
        </p:nvSpPr>
        <p:spPr>
          <a:xfrm>
            <a:off x="2733667" y="2201374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D9B54FC1-39D8-4A44-814C-679F2A809EDA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2B3AFF13-A2DA-794B-A1DB-C2CF7D49CDEF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026758D0-A5CB-334E-A397-B1F0F51BE1CF}"/>
              </a:ext>
            </a:extLst>
          </p:cNvPr>
          <p:cNvSpPr/>
          <p:nvPr/>
        </p:nvSpPr>
        <p:spPr>
          <a:xfrm>
            <a:off x="2298391" y="1563951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8835075-8CFD-5D48-ACB8-D42D228EF56B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6D7B079-DFD3-774B-B559-BDF6B04B7705}"/>
              </a:ext>
            </a:extLst>
          </p:cNvPr>
          <p:cNvSpPr/>
          <p:nvPr/>
        </p:nvSpPr>
        <p:spPr>
          <a:xfrm>
            <a:off x="2027278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48B07C19-0ACA-E247-9AE0-B5694CFCA1F9}"/>
              </a:ext>
            </a:extLst>
          </p:cNvPr>
          <p:cNvCxnSpPr/>
          <p:nvPr/>
        </p:nvCxnSpPr>
        <p:spPr>
          <a:xfrm>
            <a:off x="1822005" y="1945547"/>
            <a:ext cx="0" cy="16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1712EE72-ABDC-C940-B20B-2BD9133BD644}"/>
              </a:ext>
            </a:extLst>
          </p:cNvPr>
          <p:cNvSpPr/>
          <p:nvPr/>
        </p:nvSpPr>
        <p:spPr>
          <a:xfrm>
            <a:off x="3024557" y="2655828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BF4E060B-AE04-AE47-A474-67374DECA186}"/>
              </a:ext>
            </a:extLst>
          </p:cNvPr>
          <p:cNvSpPr/>
          <p:nvPr/>
        </p:nvSpPr>
        <p:spPr>
          <a:xfrm>
            <a:off x="3730946" y="2655828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E94A5772-1E65-6B43-970E-B82D6EA37C3C}"/>
              </a:ext>
            </a:extLst>
          </p:cNvPr>
          <p:cNvSpPr/>
          <p:nvPr/>
        </p:nvSpPr>
        <p:spPr>
          <a:xfrm>
            <a:off x="4423356" y="2658275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F(1)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28BC895-0F04-0B4E-A886-B6E11722B938}"/>
              </a:ext>
            </a:extLst>
          </p:cNvPr>
          <p:cNvSpPr/>
          <p:nvPr/>
        </p:nvSpPr>
        <p:spPr>
          <a:xfrm>
            <a:off x="3461151" y="2743950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2D9FE65-1473-7F49-913F-486DC6251290}"/>
              </a:ext>
            </a:extLst>
          </p:cNvPr>
          <p:cNvSpPr/>
          <p:nvPr/>
        </p:nvSpPr>
        <p:spPr>
          <a:xfrm>
            <a:off x="4152243" y="2743950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29" name="Rectángulo redondeado 28">
            <a:extLst>
              <a:ext uri="{FF2B5EF4-FFF2-40B4-BE49-F238E27FC236}">
                <a16:creationId xmlns:a16="http://schemas.microsoft.com/office/drawing/2014/main" id="{223E8261-7122-D94C-A4F3-C540FA71F0F0}"/>
              </a:ext>
            </a:extLst>
          </p:cNvPr>
          <p:cNvSpPr/>
          <p:nvPr/>
        </p:nvSpPr>
        <p:spPr>
          <a:xfrm>
            <a:off x="3720824" y="3207936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30" name="Rectángulo redondeado 29">
            <a:extLst>
              <a:ext uri="{FF2B5EF4-FFF2-40B4-BE49-F238E27FC236}">
                <a16:creationId xmlns:a16="http://schemas.microsoft.com/office/drawing/2014/main" id="{E1C183E3-F3DB-6448-B428-E686B91F0DD6}"/>
              </a:ext>
            </a:extLst>
          </p:cNvPr>
          <p:cNvSpPr/>
          <p:nvPr/>
        </p:nvSpPr>
        <p:spPr>
          <a:xfrm>
            <a:off x="4427213" y="3207936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F(1)</a:t>
            </a:r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E109B5D5-615D-E84E-B00F-14FA2D1F5822}"/>
              </a:ext>
            </a:extLst>
          </p:cNvPr>
          <p:cNvSpPr/>
          <p:nvPr/>
        </p:nvSpPr>
        <p:spPr>
          <a:xfrm>
            <a:off x="5119623" y="3210383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F(0)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2C95B8ED-50AB-2F40-9133-F2B40810EF88}"/>
              </a:ext>
            </a:extLst>
          </p:cNvPr>
          <p:cNvSpPr/>
          <p:nvPr/>
        </p:nvSpPr>
        <p:spPr>
          <a:xfrm>
            <a:off x="4157418" y="3296058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683EBC39-586C-2E49-8390-BD11F0221AC5}"/>
              </a:ext>
            </a:extLst>
          </p:cNvPr>
          <p:cNvSpPr/>
          <p:nvPr/>
        </p:nvSpPr>
        <p:spPr>
          <a:xfrm>
            <a:off x="4848510" y="3296058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E3908D76-289B-4C40-AC67-0E3FC1B76009}"/>
              </a:ext>
            </a:extLst>
          </p:cNvPr>
          <p:cNvCxnSpPr>
            <a:stCxn id="20" idx="2"/>
            <a:endCxn id="29" idx="0"/>
          </p:cNvCxnSpPr>
          <p:nvPr/>
        </p:nvCxnSpPr>
        <p:spPr>
          <a:xfrm flipH="1">
            <a:off x="3936848" y="3039871"/>
            <a:ext cx="10122" cy="168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D6FAD172-2130-254A-87E5-4E4B7AA56DED}"/>
              </a:ext>
            </a:extLst>
          </p:cNvPr>
          <p:cNvCxnSpPr/>
          <p:nvPr/>
        </p:nvCxnSpPr>
        <p:spPr>
          <a:xfrm>
            <a:off x="3203848" y="2488123"/>
            <a:ext cx="0" cy="16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5931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Serie de </a:t>
            </a:r>
            <a:r>
              <a:rPr lang="es-CO" dirty="0" err="1"/>
              <a:t>fibonacci</a:t>
            </a:r>
            <a:endParaRPr lang="es-CO" dirty="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013629D4-8AA6-A44D-ABB6-03234E6A7C4D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594580B4-02A5-0B4E-8CCF-794B4EBE1977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0F5124E-14B5-6D43-9969-F32707A7548C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2FFBC931-3446-4047-A1E7-6CD8675E63B7}"/>
              </a:ext>
            </a:extLst>
          </p:cNvPr>
          <p:cNvSpPr/>
          <p:nvPr/>
        </p:nvSpPr>
        <p:spPr>
          <a:xfrm>
            <a:off x="1605981" y="2113252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92B8EBEA-F96B-584E-BF98-DABF2A90AF3D}"/>
              </a:ext>
            </a:extLst>
          </p:cNvPr>
          <p:cNvSpPr/>
          <p:nvPr/>
        </p:nvSpPr>
        <p:spPr>
          <a:xfrm>
            <a:off x="2312370" y="2113252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7DCB3EFC-B959-4F49-B0A9-46F8E4CC5A8E}"/>
              </a:ext>
            </a:extLst>
          </p:cNvPr>
          <p:cNvSpPr/>
          <p:nvPr/>
        </p:nvSpPr>
        <p:spPr>
          <a:xfrm>
            <a:off x="3004780" y="2115699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4263571-2AEA-814E-98C5-C31C3CAAC75A}"/>
              </a:ext>
            </a:extLst>
          </p:cNvPr>
          <p:cNvSpPr/>
          <p:nvPr/>
        </p:nvSpPr>
        <p:spPr>
          <a:xfrm>
            <a:off x="2042575" y="2201374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73BB4A5-77B9-C84F-9971-42B52D422727}"/>
              </a:ext>
            </a:extLst>
          </p:cNvPr>
          <p:cNvSpPr/>
          <p:nvPr/>
        </p:nvSpPr>
        <p:spPr>
          <a:xfrm>
            <a:off x="2733667" y="2201374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D9B54FC1-39D8-4A44-814C-679F2A809EDA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2B3AFF13-A2DA-794B-A1DB-C2CF7D49CDEF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026758D0-A5CB-334E-A397-B1F0F51BE1CF}"/>
              </a:ext>
            </a:extLst>
          </p:cNvPr>
          <p:cNvSpPr/>
          <p:nvPr/>
        </p:nvSpPr>
        <p:spPr>
          <a:xfrm>
            <a:off x="2298391" y="1563951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8835075-8CFD-5D48-ACB8-D42D228EF56B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6D7B079-DFD3-774B-B559-BDF6B04B7705}"/>
              </a:ext>
            </a:extLst>
          </p:cNvPr>
          <p:cNvSpPr/>
          <p:nvPr/>
        </p:nvSpPr>
        <p:spPr>
          <a:xfrm>
            <a:off x="2027278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48B07C19-0ACA-E247-9AE0-B5694CFCA1F9}"/>
              </a:ext>
            </a:extLst>
          </p:cNvPr>
          <p:cNvCxnSpPr/>
          <p:nvPr/>
        </p:nvCxnSpPr>
        <p:spPr>
          <a:xfrm>
            <a:off x="1822005" y="1945547"/>
            <a:ext cx="0" cy="16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1712EE72-ABDC-C940-B20B-2BD9133BD644}"/>
              </a:ext>
            </a:extLst>
          </p:cNvPr>
          <p:cNvSpPr/>
          <p:nvPr/>
        </p:nvSpPr>
        <p:spPr>
          <a:xfrm>
            <a:off x="3024557" y="2655828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BF4E060B-AE04-AE47-A474-67374DECA186}"/>
              </a:ext>
            </a:extLst>
          </p:cNvPr>
          <p:cNvSpPr/>
          <p:nvPr/>
        </p:nvSpPr>
        <p:spPr>
          <a:xfrm>
            <a:off x="3730946" y="2655828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E94A5772-1E65-6B43-970E-B82D6EA37C3C}"/>
              </a:ext>
            </a:extLst>
          </p:cNvPr>
          <p:cNvSpPr/>
          <p:nvPr/>
        </p:nvSpPr>
        <p:spPr>
          <a:xfrm>
            <a:off x="4423356" y="2658275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F(1)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28BC895-0F04-0B4E-A886-B6E11722B938}"/>
              </a:ext>
            </a:extLst>
          </p:cNvPr>
          <p:cNvSpPr/>
          <p:nvPr/>
        </p:nvSpPr>
        <p:spPr>
          <a:xfrm>
            <a:off x="3461151" y="2743950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2D9FE65-1473-7F49-913F-486DC6251290}"/>
              </a:ext>
            </a:extLst>
          </p:cNvPr>
          <p:cNvSpPr/>
          <p:nvPr/>
        </p:nvSpPr>
        <p:spPr>
          <a:xfrm>
            <a:off x="4152243" y="2743950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29" name="Rectángulo redondeado 28">
            <a:extLst>
              <a:ext uri="{FF2B5EF4-FFF2-40B4-BE49-F238E27FC236}">
                <a16:creationId xmlns:a16="http://schemas.microsoft.com/office/drawing/2014/main" id="{223E8261-7122-D94C-A4F3-C540FA71F0F0}"/>
              </a:ext>
            </a:extLst>
          </p:cNvPr>
          <p:cNvSpPr/>
          <p:nvPr/>
        </p:nvSpPr>
        <p:spPr>
          <a:xfrm>
            <a:off x="3720824" y="3207936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30" name="Rectángulo redondeado 29">
            <a:extLst>
              <a:ext uri="{FF2B5EF4-FFF2-40B4-BE49-F238E27FC236}">
                <a16:creationId xmlns:a16="http://schemas.microsoft.com/office/drawing/2014/main" id="{E1C183E3-F3DB-6448-B428-E686B91F0DD6}"/>
              </a:ext>
            </a:extLst>
          </p:cNvPr>
          <p:cNvSpPr/>
          <p:nvPr/>
        </p:nvSpPr>
        <p:spPr>
          <a:xfrm>
            <a:off x="4427213" y="3207936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E109B5D5-615D-E84E-B00F-14FA2D1F5822}"/>
              </a:ext>
            </a:extLst>
          </p:cNvPr>
          <p:cNvSpPr/>
          <p:nvPr/>
        </p:nvSpPr>
        <p:spPr>
          <a:xfrm>
            <a:off x="5119623" y="3210383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2C95B8ED-50AB-2F40-9133-F2B40810EF88}"/>
              </a:ext>
            </a:extLst>
          </p:cNvPr>
          <p:cNvSpPr/>
          <p:nvPr/>
        </p:nvSpPr>
        <p:spPr>
          <a:xfrm>
            <a:off x="4157418" y="3296058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683EBC39-586C-2E49-8390-BD11F0221AC5}"/>
              </a:ext>
            </a:extLst>
          </p:cNvPr>
          <p:cNvSpPr/>
          <p:nvPr/>
        </p:nvSpPr>
        <p:spPr>
          <a:xfrm>
            <a:off x="4848510" y="3296058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E3908D76-289B-4C40-AC67-0E3FC1B76009}"/>
              </a:ext>
            </a:extLst>
          </p:cNvPr>
          <p:cNvCxnSpPr>
            <a:stCxn id="20" idx="2"/>
            <a:endCxn id="29" idx="0"/>
          </p:cNvCxnSpPr>
          <p:nvPr/>
        </p:nvCxnSpPr>
        <p:spPr>
          <a:xfrm flipH="1">
            <a:off x="3936848" y="3039871"/>
            <a:ext cx="10122" cy="168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D6FAD172-2130-254A-87E5-4E4B7AA56DED}"/>
              </a:ext>
            </a:extLst>
          </p:cNvPr>
          <p:cNvCxnSpPr/>
          <p:nvPr/>
        </p:nvCxnSpPr>
        <p:spPr>
          <a:xfrm>
            <a:off x="3203848" y="2488123"/>
            <a:ext cx="0" cy="16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285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Serie de </a:t>
            </a:r>
            <a:r>
              <a:rPr lang="es-CO" dirty="0" err="1"/>
              <a:t>fibonacci</a:t>
            </a:r>
            <a:endParaRPr lang="es-CO" dirty="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013629D4-8AA6-A44D-ABB6-03234E6A7C4D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594580B4-02A5-0B4E-8CCF-794B4EBE1977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0F5124E-14B5-6D43-9969-F32707A7548C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2FFBC931-3446-4047-A1E7-6CD8675E63B7}"/>
              </a:ext>
            </a:extLst>
          </p:cNvPr>
          <p:cNvSpPr/>
          <p:nvPr/>
        </p:nvSpPr>
        <p:spPr>
          <a:xfrm>
            <a:off x="1605981" y="2113252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92B8EBEA-F96B-584E-BF98-DABF2A90AF3D}"/>
              </a:ext>
            </a:extLst>
          </p:cNvPr>
          <p:cNvSpPr/>
          <p:nvPr/>
        </p:nvSpPr>
        <p:spPr>
          <a:xfrm>
            <a:off x="2312370" y="2113252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7DCB3EFC-B959-4F49-B0A9-46F8E4CC5A8E}"/>
              </a:ext>
            </a:extLst>
          </p:cNvPr>
          <p:cNvSpPr/>
          <p:nvPr/>
        </p:nvSpPr>
        <p:spPr>
          <a:xfrm>
            <a:off x="3004780" y="2115699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4263571-2AEA-814E-98C5-C31C3CAAC75A}"/>
              </a:ext>
            </a:extLst>
          </p:cNvPr>
          <p:cNvSpPr/>
          <p:nvPr/>
        </p:nvSpPr>
        <p:spPr>
          <a:xfrm>
            <a:off x="2042575" y="2201374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73BB4A5-77B9-C84F-9971-42B52D422727}"/>
              </a:ext>
            </a:extLst>
          </p:cNvPr>
          <p:cNvSpPr/>
          <p:nvPr/>
        </p:nvSpPr>
        <p:spPr>
          <a:xfrm>
            <a:off x="2733667" y="2201374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D9B54FC1-39D8-4A44-814C-679F2A809EDA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2B3AFF13-A2DA-794B-A1DB-C2CF7D49CDEF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026758D0-A5CB-334E-A397-B1F0F51BE1CF}"/>
              </a:ext>
            </a:extLst>
          </p:cNvPr>
          <p:cNvSpPr/>
          <p:nvPr/>
        </p:nvSpPr>
        <p:spPr>
          <a:xfrm>
            <a:off x="2298391" y="1563951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8835075-8CFD-5D48-ACB8-D42D228EF56B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6D7B079-DFD3-774B-B559-BDF6B04B7705}"/>
              </a:ext>
            </a:extLst>
          </p:cNvPr>
          <p:cNvSpPr/>
          <p:nvPr/>
        </p:nvSpPr>
        <p:spPr>
          <a:xfrm>
            <a:off x="2027278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48B07C19-0ACA-E247-9AE0-B5694CFCA1F9}"/>
              </a:ext>
            </a:extLst>
          </p:cNvPr>
          <p:cNvCxnSpPr/>
          <p:nvPr/>
        </p:nvCxnSpPr>
        <p:spPr>
          <a:xfrm>
            <a:off x="1822005" y="1945547"/>
            <a:ext cx="0" cy="16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1712EE72-ABDC-C940-B20B-2BD9133BD644}"/>
              </a:ext>
            </a:extLst>
          </p:cNvPr>
          <p:cNvSpPr/>
          <p:nvPr/>
        </p:nvSpPr>
        <p:spPr>
          <a:xfrm>
            <a:off x="3024557" y="2655828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BF4E060B-AE04-AE47-A474-67374DECA186}"/>
              </a:ext>
            </a:extLst>
          </p:cNvPr>
          <p:cNvSpPr/>
          <p:nvPr/>
        </p:nvSpPr>
        <p:spPr>
          <a:xfrm>
            <a:off x="3730946" y="2655828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E94A5772-1E65-6B43-970E-B82D6EA37C3C}"/>
              </a:ext>
            </a:extLst>
          </p:cNvPr>
          <p:cNvSpPr/>
          <p:nvPr/>
        </p:nvSpPr>
        <p:spPr>
          <a:xfrm>
            <a:off x="4423356" y="2658275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F(1)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28BC895-0F04-0B4E-A886-B6E11722B938}"/>
              </a:ext>
            </a:extLst>
          </p:cNvPr>
          <p:cNvSpPr/>
          <p:nvPr/>
        </p:nvSpPr>
        <p:spPr>
          <a:xfrm>
            <a:off x="3461151" y="2743950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2D9FE65-1473-7F49-913F-486DC6251290}"/>
              </a:ext>
            </a:extLst>
          </p:cNvPr>
          <p:cNvSpPr/>
          <p:nvPr/>
        </p:nvSpPr>
        <p:spPr>
          <a:xfrm>
            <a:off x="4152243" y="2743950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30" name="Rectángulo redondeado 29">
            <a:extLst>
              <a:ext uri="{FF2B5EF4-FFF2-40B4-BE49-F238E27FC236}">
                <a16:creationId xmlns:a16="http://schemas.microsoft.com/office/drawing/2014/main" id="{E1C183E3-F3DB-6448-B428-E686B91F0DD6}"/>
              </a:ext>
            </a:extLst>
          </p:cNvPr>
          <p:cNvSpPr/>
          <p:nvPr/>
        </p:nvSpPr>
        <p:spPr>
          <a:xfrm>
            <a:off x="3732214" y="2652874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D6FAD172-2130-254A-87E5-4E4B7AA56DED}"/>
              </a:ext>
            </a:extLst>
          </p:cNvPr>
          <p:cNvCxnSpPr/>
          <p:nvPr/>
        </p:nvCxnSpPr>
        <p:spPr>
          <a:xfrm>
            <a:off x="3203848" y="2488123"/>
            <a:ext cx="0" cy="16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862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Serie de </a:t>
            </a:r>
            <a:r>
              <a:rPr lang="es-CO" dirty="0" err="1"/>
              <a:t>fibonacci</a:t>
            </a:r>
            <a:endParaRPr lang="es-CO" dirty="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013629D4-8AA6-A44D-ABB6-03234E6A7C4D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594580B4-02A5-0B4E-8CCF-794B4EBE1977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0F5124E-14B5-6D43-9969-F32707A7548C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2FFBC931-3446-4047-A1E7-6CD8675E63B7}"/>
              </a:ext>
            </a:extLst>
          </p:cNvPr>
          <p:cNvSpPr/>
          <p:nvPr/>
        </p:nvSpPr>
        <p:spPr>
          <a:xfrm>
            <a:off x="1605981" y="2113252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92B8EBEA-F96B-584E-BF98-DABF2A90AF3D}"/>
              </a:ext>
            </a:extLst>
          </p:cNvPr>
          <p:cNvSpPr/>
          <p:nvPr/>
        </p:nvSpPr>
        <p:spPr>
          <a:xfrm>
            <a:off x="2312370" y="2113252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7DCB3EFC-B959-4F49-B0A9-46F8E4CC5A8E}"/>
              </a:ext>
            </a:extLst>
          </p:cNvPr>
          <p:cNvSpPr/>
          <p:nvPr/>
        </p:nvSpPr>
        <p:spPr>
          <a:xfrm>
            <a:off x="3004780" y="2115699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4263571-2AEA-814E-98C5-C31C3CAAC75A}"/>
              </a:ext>
            </a:extLst>
          </p:cNvPr>
          <p:cNvSpPr/>
          <p:nvPr/>
        </p:nvSpPr>
        <p:spPr>
          <a:xfrm>
            <a:off x="2042575" y="2201374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73BB4A5-77B9-C84F-9971-42B52D422727}"/>
              </a:ext>
            </a:extLst>
          </p:cNvPr>
          <p:cNvSpPr/>
          <p:nvPr/>
        </p:nvSpPr>
        <p:spPr>
          <a:xfrm>
            <a:off x="2733667" y="2201374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D9B54FC1-39D8-4A44-814C-679F2A809EDA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2B3AFF13-A2DA-794B-A1DB-C2CF7D49CDEF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026758D0-A5CB-334E-A397-B1F0F51BE1CF}"/>
              </a:ext>
            </a:extLst>
          </p:cNvPr>
          <p:cNvSpPr/>
          <p:nvPr/>
        </p:nvSpPr>
        <p:spPr>
          <a:xfrm>
            <a:off x="2298391" y="1563951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8835075-8CFD-5D48-ACB8-D42D228EF56B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6D7B079-DFD3-774B-B559-BDF6B04B7705}"/>
              </a:ext>
            </a:extLst>
          </p:cNvPr>
          <p:cNvSpPr/>
          <p:nvPr/>
        </p:nvSpPr>
        <p:spPr>
          <a:xfrm>
            <a:off x="2027278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48B07C19-0ACA-E247-9AE0-B5694CFCA1F9}"/>
              </a:ext>
            </a:extLst>
          </p:cNvPr>
          <p:cNvCxnSpPr/>
          <p:nvPr/>
        </p:nvCxnSpPr>
        <p:spPr>
          <a:xfrm>
            <a:off x="1822005" y="1945547"/>
            <a:ext cx="0" cy="16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1712EE72-ABDC-C940-B20B-2BD9133BD644}"/>
              </a:ext>
            </a:extLst>
          </p:cNvPr>
          <p:cNvSpPr/>
          <p:nvPr/>
        </p:nvSpPr>
        <p:spPr>
          <a:xfrm>
            <a:off x="3024557" y="2655828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BF4E060B-AE04-AE47-A474-67374DECA186}"/>
              </a:ext>
            </a:extLst>
          </p:cNvPr>
          <p:cNvSpPr/>
          <p:nvPr/>
        </p:nvSpPr>
        <p:spPr>
          <a:xfrm>
            <a:off x="3730946" y="2655828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28BC895-0F04-0B4E-A886-B6E11722B938}"/>
              </a:ext>
            </a:extLst>
          </p:cNvPr>
          <p:cNvSpPr/>
          <p:nvPr/>
        </p:nvSpPr>
        <p:spPr>
          <a:xfrm>
            <a:off x="3461151" y="2743950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2D9FE65-1473-7F49-913F-486DC6251290}"/>
              </a:ext>
            </a:extLst>
          </p:cNvPr>
          <p:cNvSpPr/>
          <p:nvPr/>
        </p:nvSpPr>
        <p:spPr>
          <a:xfrm>
            <a:off x="4152243" y="2743950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30" name="Rectángulo redondeado 29">
            <a:extLst>
              <a:ext uri="{FF2B5EF4-FFF2-40B4-BE49-F238E27FC236}">
                <a16:creationId xmlns:a16="http://schemas.microsoft.com/office/drawing/2014/main" id="{E1C183E3-F3DB-6448-B428-E686B91F0DD6}"/>
              </a:ext>
            </a:extLst>
          </p:cNvPr>
          <p:cNvSpPr/>
          <p:nvPr/>
        </p:nvSpPr>
        <p:spPr>
          <a:xfrm>
            <a:off x="3732214" y="2652874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D6FAD172-2130-254A-87E5-4E4B7AA56DED}"/>
              </a:ext>
            </a:extLst>
          </p:cNvPr>
          <p:cNvCxnSpPr/>
          <p:nvPr/>
        </p:nvCxnSpPr>
        <p:spPr>
          <a:xfrm>
            <a:off x="3203848" y="2488123"/>
            <a:ext cx="0" cy="16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redondeado 28">
            <a:extLst>
              <a:ext uri="{FF2B5EF4-FFF2-40B4-BE49-F238E27FC236}">
                <a16:creationId xmlns:a16="http://schemas.microsoft.com/office/drawing/2014/main" id="{5B213147-BCD3-E344-996A-9F47CE16E267}"/>
              </a:ext>
            </a:extLst>
          </p:cNvPr>
          <p:cNvSpPr/>
          <p:nvPr/>
        </p:nvSpPr>
        <p:spPr>
          <a:xfrm>
            <a:off x="4432789" y="2652874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830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Factorial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D324F80-A864-4167-B8D8-BE9BA68D979A}"/>
              </a:ext>
            </a:extLst>
          </p:cNvPr>
          <p:cNvSpPr txBox="1"/>
          <p:nvPr/>
        </p:nvSpPr>
        <p:spPr>
          <a:xfrm>
            <a:off x="268989" y="3204468"/>
            <a:ext cx="4004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El factorial de un número se puede expresar como: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f(n) = n*f(n-1)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Teniendo en cuenta que f(0) = 1</a:t>
            </a: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5AFCB6C0-9953-F048-920F-60113E01049E}"/>
              </a:ext>
            </a:extLst>
          </p:cNvPr>
          <p:cNvSpPr/>
          <p:nvPr/>
        </p:nvSpPr>
        <p:spPr>
          <a:xfrm>
            <a:off x="899592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9264F5F2-380B-1449-9563-82A7191CC964}"/>
              </a:ext>
            </a:extLst>
          </p:cNvPr>
          <p:cNvSpPr/>
          <p:nvPr/>
        </p:nvSpPr>
        <p:spPr>
          <a:xfrm>
            <a:off x="1835696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A6D34BE3-471E-2C42-9D32-1B314D96E8C2}"/>
              </a:ext>
            </a:extLst>
          </p:cNvPr>
          <p:cNvSpPr/>
          <p:nvPr/>
        </p:nvSpPr>
        <p:spPr>
          <a:xfrm>
            <a:off x="2771800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29" name="Rectángulo redondeado 28">
            <a:extLst>
              <a:ext uri="{FF2B5EF4-FFF2-40B4-BE49-F238E27FC236}">
                <a16:creationId xmlns:a16="http://schemas.microsoft.com/office/drawing/2014/main" id="{A7E1CFAB-5EEC-1144-9A73-8279CE4A7DBB}"/>
              </a:ext>
            </a:extLst>
          </p:cNvPr>
          <p:cNvSpPr/>
          <p:nvPr/>
        </p:nvSpPr>
        <p:spPr>
          <a:xfrm>
            <a:off x="2771800" y="2369921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30" name="Rectángulo redondeado 29">
            <a:extLst>
              <a:ext uri="{FF2B5EF4-FFF2-40B4-BE49-F238E27FC236}">
                <a16:creationId xmlns:a16="http://schemas.microsoft.com/office/drawing/2014/main" id="{A0D045F7-C55E-C948-9285-ECC287ACB1D6}"/>
              </a:ext>
            </a:extLst>
          </p:cNvPr>
          <p:cNvSpPr/>
          <p:nvPr/>
        </p:nvSpPr>
        <p:spPr>
          <a:xfrm>
            <a:off x="3707904" y="2369921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E694097E-415D-504E-90C0-70972429B035}"/>
              </a:ext>
            </a:extLst>
          </p:cNvPr>
          <p:cNvSpPr/>
          <p:nvPr/>
        </p:nvSpPr>
        <p:spPr>
          <a:xfrm>
            <a:off x="4572000" y="2369921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D330483-5F18-C044-A147-CDCE63F3A737}"/>
              </a:ext>
            </a:extLst>
          </p:cNvPr>
          <p:cNvSpPr/>
          <p:nvPr/>
        </p:nvSpPr>
        <p:spPr>
          <a:xfrm>
            <a:off x="1546834" y="1682582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94F8D36-0A5C-AF4D-A985-421E7BCAE95F}"/>
              </a:ext>
            </a:extLst>
          </p:cNvPr>
          <p:cNvSpPr/>
          <p:nvPr/>
        </p:nvSpPr>
        <p:spPr>
          <a:xfrm>
            <a:off x="3419457" y="2504064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FE14B54-2662-6D40-8175-4CD831842883}"/>
              </a:ext>
            </a:extLst>
          </p:cNvPr>
          <p:cNvSpPr/>
          <p:nvPr/>
        </p:nvSpPr>
        <p:spPr>
          <a:xfrm>
            <a:off x="2482938" y="1691028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3F096B1-82D1-5346-9613-8D7748CFB7D0}"/>
              </a:ext>
            </a:extLst>
          </p:cNvPr>
          <p:cNvSpPr/>
          <p:nvPr/>
        </p:nvSpPr>
        <p:spPr>
          <a:xfrm>
            <a:off x="4319557" y="2509765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841805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Serie de </a:t>
            </a:r>
            <a:r>
              <a:rPr lang="es-CO" dirty="0" err="1"/>
              <a:t>fibonacci</a:t>
            </a:r>
            <a:endParaRPr lang="es-CO" dirty="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013629D4-8AA6-A44D-ABB6-03234E6A7C4D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594580B4-02A5-0B4E-8CCF-794B4EBE1977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0F5124E-14B5-6D43-9969-F32707A7548C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2FFBC931-3446-4047-A1E7-6CD8675E63B7}"/>
              </a:ext>
            </a:extLst>
          </p:cNvPr>
          <p:cNvSpPr/>
          <p:nvPr/>
        </p:nvSpPr>
        <p:spPr>
          <a:xfrm>
            <a:off x="1605981" y="2113252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92B8EBEA-F96B-584E-BF98-DABF2A90AF3D}"/>
              </a:ext>
            </a:extLst>
          </p:cNvPr>
          <p:cNvSpPr/>
          <p:nvPr/>
        </p:nvSpPr>
        <p:spPr>
          <a:xfrm>
            <a:off x="2312370" y="2113252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7DCB3EFC-B959-4F49-B0A9-46F8E4CC5A8E}"/>
              </a:ext>
            </a:extLst>
          </p:cNvPr>
          <p:cNvSpPr/>
          <p:nvPr/>
        </p:nvSpPr>
        <p:spPr>
          <a:xfrm>
            <a:off x="3004780" y="2115699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4263571-2AEA-814E-98C5-C31C3CAAC75A}"/>
              </a:ext>
            </a:extLst>
          </p:cNvPr>
          <p:cNvSpPr/>
          <p:nvPr/>
        </p:nvSpPr>
        <p:spPr>
          <a:xfrm>
            <a:off x="2042575" y="2201374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73BB4A5-77B9-C84F-9971-42B52D422727}"/>
              </a:ext>
            </a:extLst>
          </p:cNvPr>
          <p:cNvSpPr/>
          <p:nvPr/>
        </p:nvSpPr>
        <p:spPr>
          <a:xfrm>
            <a:off x="2733667" y="2201374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D9B54FC1-39D8-4A44-814C-679F2A809EDA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2B3AFF13-A2DA-794B-A1DB-C2CF7D49CDEF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026758D0-A5CB-334E-A397-B1F0F51BE1CF}"/>
              </a:ext>
            </a:extLst>
          </p:cNvPr>
          <p:cNvSpPr/>
          <p:nvPr/>
        </p:nvSpPr>
        <p:spPr>
          <a:xfrm>
            <a:off x="2298391" y="1563951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8835075-8CFD-5D48-ACB8-D42D228EF56B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6D7B079-DFD3-774B-B559-BDF6B04B7705}"/>
              </a:ext>
            </a:extLst>
          </p:cNvPr>
          <p:cNvSpPr/>
          <p:nvPr/>
        </p:nvSpPr>
        <p:spPr>
          <a:xfrm>
            <a:off x="2027278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48B07C19-0ACA-E247-9AE0-B5694CFCA1F9}"/>
              </a:ext>
            </a:extLst>
          </p:cNvPr>
          <p:cNvCxnSpPr/>
          <p:nvPr/>
        </p:nvCxnSpPr>
        <p:spPr>
          <a:xfrm>
            <a:off x="1822005" y="1945547"/>
            <a:ext cx="0" cy="16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0575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Serie de </a:t>
            </a:r>
            <a:r>
              <a:rPr lang="es-CO" dirty="0" err="1"/>
              <a:t>fibonacci</a:t>
            </a:r>
            <a:endParaRPr lang="es-CO" dirty="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013629D4-8AA6-A44D-ABB6-03234E6A7C4D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594580B4-02A5-0B4E-8CCF-794B4EBE1977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0F5124E-14B5-6D43-9969-F32707A7548C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2FFBC931-3446-4047-A1E7-6CD8675E63B7}"/>
              </a:ext>
            </a:extLst>
          </p:cNvPr>
          <p:cNvSpPr/>
          <p:nvPr/>
        </p:nvSpPr>
        <p:spPr>
          <a:xfrm>
            <a:off x="1605981" y="2113252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D9B54FC1-39D8-4A44-814C-679F2A809EDA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2B3AFF13-A2DA-794B-A1DB-C2CF7D49CDEF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F(5)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026758D0-A5CB-334E-A397-B1F0F51BE1CF}"/>
              </a:ext>
            </a:extLst>
          </p:cNvPr>
          <p:cNvSpPr/>
          <p:nvPr/>
        </p:nvSpPr>
        <p:spPr>
          <a:xfrm>
            <a:off x="2298391" y="1563951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8835075-8CFD-5D48-ACB8-D42D228EF56B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6D7B079-DFD3-774B-B559-BDF6B04B7705}"/>
              </a:ext>
            </a:extLst>
          </p:cNvPr>
          <p:cNvSpPr/>
          <p:nvPr/>
        </p:nvSpPr>
        <p:spPr>
          <a:xfrm>
            <a:off x="2027278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48B07C19-0ACA-E247-9AE0-B5694CFCA1F9}"/>
              </a:ext>
            </a:extLst>
          </p:cNvPr>
          <p:cNvCxnSpPr/>
          <p:nvPr/>
        </p:nvCxnSpPr>
        <p:spPr>
          <a:xfrm>
            <a:off x="1822005" y="1945547"/>
            <a:ext cx="0" cy="16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542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Serie de </a:t>
            </a:r>
            <a:r>
              <a:rPr lang="es-CO" dirty="0" err="1"/>
              <a:t>fibonacci</a:t>
            </a:r>
            <a:endParaRPr lang="es-CO" dirty="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013629D4-8AA6-A44D-ABB6-03234E6A7C4D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0F5124E-14B5-6D43-9969-F32707A7548C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D9B54FC1-39D8-4A44-814C-679F2A809EDA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026758D0-A5CB-334E-A397-B1F0F51BE1CF}"/>
              </a:ext>
            </a:extLst>
          </p:cNvPr>
          <p:cNvSpPr/>
          <p:nvPr/>
        </p:nvSpPr>
        <p:spPr>
          <a:xfrm>
            <a:off x="2298391" y="1563951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8835075-8CFD-5D48-ACB8-D42D228EF56B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6D7B079-DFD3-774B-B559-BDF6B04B7705}"/>
              </a:ext>
            </a:extLst>
          </p:cNvPr>
          <p:cNvSpPr/>
          <p:nvPr/>
        </p:nvSpPr>
        <p:spPr>
          <a:xfrm>
            <a:off x="2027278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7E09EBFC-29A7-4348-BF84-0E5D7542ED68}"/>
              </a:ext>
            </a:extLst>
          </p:cNvPr>
          <p:cNvSpPr/>
          <p:nvPr/>
        </p:nvSpPr>
        <p:spPr>
          <a:xfrm>
            <a:off x="1605981" y="1561504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467947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Serie de </a:t>
            </a:r>
            <a:r>
              <a:rPr lang="es-CO" dirty="0" err="1"/>
              <a:t>fibonacci</a:t>
            </a:r>
            <a:endParaRPr lang="es-CO" dirty="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013629D4-8AA6-A44D-ABB6-03234E6A7C4D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0F5124E-14B5-6D43-9969-F32707A7548C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D9B54FC1-39D8-4A44-814C-679F2A809EDA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026758D0-A5CB-334E-A397-B1F0F51BE1CF}"/>
              </a:ext>
            </a:extLst>
          </p:cNvPr>
          <p:cNvSpPr/>
          <p:nvPr/>
        </p:nvSpPr>
        <p:spPr>
          <a:xfrm>
            <a:off x="2298391" y="1563951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8835075-8CFD-5D48-ACB8-D42D228EF56B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6D7B079-DFD3-774B-B559-BDF6B04B7705}"/>
              </a:ext>
            </a:extLst>
          </p:cNvPr>
          <p:cNvSpPr/>
          <p:nvPr/>
        </p:nvSpPr>
        <p:spPr>
          <a:xfrm>
            <a:off x="2027278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E98E4646-93B8-BF48-BF58-9CB923D71B9A}"/>
              </a:ext>
            </a:extLst>
          </p:cNvPr>
          <p:cNvSpPr/>
          <p:nvPr/>
        </p:nvSpPr>
        <p:spPr>
          <a:xfrm>
            <a:off x="1605981" y="1567508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9C0BBBD1-B8F1-C14B-A25E-E6E7416782CD}"/>
              </a:ext>
            </a:extLst>
          </p:cNvPr>
          <p:cNvSpPr/>
          <p:nvPr/>
        </p:nvSpPr>
        <p:spPr>
          <a:xfrm>
            <a:off x="2316140" y="2102577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E56AD20A-F8FC-C149-BC7E-4EF5FA9E2111}"/>
              </a:ext>
            </a:extLst>
          </p:cNvPr>
          <p:cNvSpPr/>
          <p:nvPr/>
        </p:nvSpPr>
        <p:spPr>
          <a:xfrm>
            <a:off x="3022529" y="2102577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3AB661E9-B8B4-C548-865A-C4E16C095CAB}"/>
              </a:ext>
            </a:extLst>
          </p:cNvPr>
          <p:cNvSpPr/>
          <p:nvPr/>
        </p:nvSpPr>
        <p:spPr>
          <a:xfrm>
            <a:off x="3714939" y="2105024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C82F353-12A0-E44F-914A-412CBA6D9998}"/>
              </a:ext>
            </a:extLst>
          </p:cNvPr>
          <p:cNvSpPr/>
          <p:nvPr/>
        </p:nvSpPr>
        <p:spPr>
          <a:xfrm>
            <a:off x="2752734" y="2190699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76077BA-6ECF-4E44-BA46-EA45A68E59C0}"/>
              </a:ext>
            </a:extLst>
          </p:cNvPr>
          <p:cNvSpPr/>
          <p:nvPr/>
        </p:nvSpPr>
        <p:spPr>
          <a:xfrm>
            <a:off x="3443826" y="2190699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908968C2-8661-734A-B80B-1B0D7EBBD798}"/>
              </a:ext>
            </a:extLst>
          </p:cNvPr>
          <p:cNvSpPr/>
          <p:nvPr/>
        </p:nvSpPr>
        <p:spPr>
          <a:xfrm>
            <a:off x="3011778" y="3361344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A2BACDF0-C26E-5D42-8ADD-C84E84CA974E}"/>
              </a:ext>
            </a:extLst>
          </p:cNvPr>
          <p:cNvSpPr/>
          <p:nvPr/>
        </p:nvSpPr>
        <p:spPr>
          <a:xfrm>
            <a:off x="3718167" y="3361344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F14D1840-72BA-C84F-B8CC-4CB0A66BA9AD}"/>
              </a:ext>
            </a:extLst>
          </p:cNvPr>
          <p:cNvSpPr/>
          <p:nvPr/>
        </p:nvSpPr>
        <p:spPr>
          <a:xfrm>
            <a:off x="4410577" y="3363791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F(1)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8023763A-17DC-174C-8209-AD54B823E31A}"/>
              </a:ext>
            </a:extLst>
          </p:cNvPr>
          <p:cNvSpPr/>
          <p:nvPr/>
        </p:nvSpPr>
        <p:spPr>
          <a:xfrm>
            <a:off x="3448372" y="344946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49EBD551-503E-6944-867D-66BDEE9E1A8C}"/>
              </a:ext>
            </a:extLst>
          </p:cNvPr>
          <p:cNvSpPr/>
          <p:nvPr/>
        </p:nvSpPr>
        <p:spPr>
          <a:xfrm>
            <a:off x="4139464" y="3449466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30" name="Rectángulo redondeado 29">
            <a:extLst>
              <a:ext uri="{FF2B5EF4-FFF2-40B4-BE49-F238E27FC236}">
                <a16:creationId xmlns:a16="http://schemas.microsoft.com/office/drawing/2014/main" id="{E390B423-A47E-B243-A246-989C35D9555F}"/>
              </a:ext>
            </a:extLst>
          </p:cNvPr>
          <p:cNvSpPr/>
          <p:nvPr/>
        </p:nvSpPr>
        <p:spPr>
          <a:xfrm>
            <a:off x="3708045" y="3913452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B776450E-5D7B-4C49-8119-644110139C8F}"/>
              </a:ext>
            </a:extLst>
          </p:cNvPr>
          <p:cNvSpPr/>
          <p:nvPr/>
        </p:nvSpPr>
        <p:spPr>
          <a:xfrm>
            <a:off x="4414434" y="3913452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F(1)</a:t>
            </a:r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C3C3C59E-2DC7-3041-BDD5-238940C0B56A}"/>
              </a:ext>
            </a:extLst>
          </p:cNvPr>
          <p:cNvSpPr/>
          <p:nvPr/>
        </p:nvSpPr>
        <p:spPr>
          <a:xfrm>
            <a:off x="5106844" y="3915899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F(0)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9E91759-F2A5-304E-89FA-065A80FA035D}"/>
              </a:ext>
            </a:extLst>
          </p:cNvPr>
          <p:cNvSpPr/>
          <p:nvPr/>
        </p:nvSpPr>
        <p:spPr>
          <a:xfrm>
            <a:off x="4144639" y="4001574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4936005F-BBBC-4341-9544-D3069A54449B}"/>
              </a:ext>
            </a:extLst>
          </p:cNvPr>
          <p:cNvSpPr/>
          <p:nvPr/>
        </p:nvSpPr>
        <p:spPr>
          <a:xfrm>
            <a:off x="4835731" y="4001574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E8920F55-B3AF-C14B-89CC-7728F3D778C5}"/>
              </a:ext>
            </a:extLst>
          </p:cNvPr>
          <p:cNvCxnSpPr>
            <a:stCxn id="21" idx="2"/>
            <a:endCxn id="30" idx="0"/>
          </p:cNvCxnSpPr>
          <p:nvPr/>
        </p:nvCxnSpPr>
        <p:spPr>
          <a:xfrm flipH="1">
            <a:off x="3924069" y="3745387"/>
            <a:ext cx="10122" cy="168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AE5EABF4-F88A-B748-81D9-BEBD157F9E45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 flipH="1">
            <a:off x="3227802" y="2486620"/>
            <a:ext cx="10751" cy="87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959A045A-8D28-A749-9852-09D61B9E15F9}"/>
              </a:ext>
            </a:extLst>
          </p:cNvPr>
          <p:cNvCxnSpPr/>
          <p:nvPr/>
        </p:nvCxnSpPr>
        <p:spPr>
          <a:xfrm>
            <a:off x="2513097" y="1938881"/>
            <a:ext cx="19067" cy="17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redondeado 38">
            <a:extLst>
              <a:ext uri="{FF2B5EF4-FFF2-40B4-BE49-F238E27FC236}">
                <a16:creationId xmlns:a16="http://schemas.microsoft.com/office/drawing/2014/main" id="{722B3697-804C-404C-ADCF-C26D485D3ABA}"/>
              </a:ext>
            </a:extLst>
          </p:cNvPr>
          <p:cNvSpPr/>
          <p:nvPr/>
        </p:nvSpPr>
        <p:spPr>
          <a:xfrm>
            <a:off x="3714939" y="2669770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40" name="Rectángulo redondeado 39">
            <a:extLst>
              <a:ext uri="{FF2B5EF4-FFF2-40B4-BE49-F238E27FC236}">
                <a16:creationId xmlns:a16="http://schemas.microsoft.com/office/drawing/2014/main" id="{9F04AA3D-238C-9344-B821-6CD7A884A755}"/>
              </a:ext>
            </a:extLst>
          </p:cNvPr>
          <p:cNvSpPr/>
          <p:nvPr/>
        </p:nvSpPr>
        <p:spPr>
          <a:xfrm>
            <a:off x="4421328" y="2669770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F(1)</a:t>
            </a:r>
          </a:p>
        </p:txBody>
      </p:sp>
      <p:sp>
        <p:nvSpPr>
          <p:cNvPr id="41" name="Rectángulo redondeado 40">
            <a:extLst>
              <a:ext uri="{FF2B5EF4-FFF2-40B4-BE49-F238E27FC236}">
                <a16:creationId xmlns:a16="http://schemas.microsoft.com/office/drawing/2014/main" id="{78D7E446-A2DE-4A47-81FB-401109DAA7AA}"/>
              </a:ext>
            </a:extLst>
          </p:cNvPr>
          <p:cNvSpPr/>
          <p:nvPr/>
        </p:nvSpPr>
        <p:spPr>
          <a:xfrm>
            <a:off x="5113738" y="2672217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F(0)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D8C21776-90A3-7D45-A827-69712015ABD4}"/>
              </a:ext>
            </a:extLst>
          </p:cNvPr>
          <p:cNvSpPr/>
          <p:nvPr/>
        </p:nvSpPr>
        <p:spPr>
          <a:xfrm>
            <a:off x="4151533" y="2757892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4AD5C929-2360-0F4F-BF48-2462812F3437}"/>
              </a:ext>
            </a:extLst>
          </p:cNvPr>
          <p:cNvSpPr/>
          <p:nvPr/>
        </p:nvSpPr>
        <p:spPr>
          <a:xfrm>
            <a:off x="4842625" y="2757892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C6842BE0-6C20-194E-A8DD-43A6E1591573}"/>
              </a:ext>
            </a:extLst>
          </p:cNvPr>
          <p:cNvCxnSpPr>
            <a:cxnSpLocks/>
            <a:stCxn id="17" idx="2"/>
            <a:endCxn id="39" idx="0"/>
          </p:cNvCxnSpPr>
          <p:nvPr/>
        </p:nvCxnSpPr>
        <p:spPr>
          <a:xfrm>
            <a:off x="3930963" y="2489067"/>
            <a:ext cx="0" cy="180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923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Serie de </a:t>
            </a:r>
            <a:r>
              <a:rPr lang="es-CO" dirty="0" err="1"/>
              <a:t>fibonacci</a:t>
            </a:r>
            <a:endParaRPr lang="es-CO" dirty="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013629D4-8AA6-A44D-ABB6-03234E6A7C4D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0F5124E-14B5-6D43-9969-F32707A7548C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D9B54FC1-39D8-4A44-814C-679F2A809EDA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026758D0-A5CB-334E-A397-B1F0F51BE1CF}"/>
              </a:ext>
            </a:extLst>
          </p:cNvPr>
          <p:cNvSpPr/>
          <p:nvPr/>
        </p:nvSpPr>
        <p:spPr>
          <a:xfrm>
            <a:off x="2298391" y="1563951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8835075-8CFD-5D48-ACB8-D42D228EF56B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6D7B079-DFD3-774B-B559-BDF6B04B7705}"/>
              </a:ext>
            </a:extLst>
          </p:cNvPr>
          <p:cNvSpPr/>
          <p:nvPr/>
        </p:nvSpPr>
        <p:spPr>
          <a:xfrm>
            <a:off x="2027278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E98E4646-93B8-BF48-BF58-9CB923D71B9A}"/>
              </a:ext>
            </a:extLst>
          </p:cNvPr>
          <p:cNvSpPr/>
          <p:nvPr/>
        </p:nvSpPr>
        <p:spPr>
          <a:xfrm>
            <a:off x="1605981" y="1567508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9C0BBBD1-B8F1-C14B-A25E-E6E7416782CD}"/>
              </a:ext>
            </a:extLst>
          </p:cNvPr>
          <p:cNvSpPr/>
          <p:nvPr/>
        </p:nvSpPr>
        <p:spPr>
          <a:xfrm>
            <a:off x="2316140" y="2102577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E56AD20A-F8FC-C149-BC7E-4EF5FA9E2111}"/>
              </a:ext>
            </a:extLst>
          </p:cNvPr>
          <p:cNvSpPr/>
          <p:nvPr/>
        </p:nvSpPr>
        <p:spPr>
          <a:xfrm>
            <a:off x="3022529" y="2102577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3AB661E9-B8B4-C548-865A-C4E16C095CAB}"/>
              </a:ext>
            </a:extLst>
          </p:cNvPr>
          <p:cNvSpPr/>
          <p:nvPr/>
        </p:nvSpPr>
        <p:spPr>
          <a:xfrm>
            <a:off x="3714939" y="2105024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C82F353-12A0-E44F-914A-412CBA6D9998}"/>
              </a:ext>
            </a:extLst>
          </p:cNvPr>
          <p:cNvSpPr/>
          <p:nvPr/>
        </p:nvSpPr>
        <p:spPr>
          <a:xfrm>
            <a:off x="2752734" y="2190699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76077BA-6ECF-4E44-BA46-EA45A68E59C0}"/>
              </a:ext>
            </a:extLst>
          </p:cNvPr>
          <p:cNvSpPr/>
          <p:nvPr/>
        </p:nvSpPr>
        <p:spPr>
          <a:xfrm>
            <a:off x="3443826" y="2190699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908968C2-8661-734A-B80B-1B0D7EBBD798}"/>
              </a:ext>
            </a:extLst>
          </p:cNvPr>
          <p:cNvSpPr/>
          <p:nvPr/>
        </p:nvSpPr>
        <p:spPr>
          <a:xfrm>
            <a:off x="3011778" y="3361344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A2BACDF0-C26E-5D42-8ADD-C84E84CA974E}"/>
              </a:ext>
            </a:extLst>
          </p:cNvPr>
          <p:cNvSpPr/>
          <p:nvPr/>
        </p:nvSpPr>
        <p:spPr>
          <a:xfrm>
            <a:off x="3718167" y="3361344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F14D1840-72BA-C84F-B8CC-4CB0A66BA9AD}"/>
              </a:ext>
            </a:extLst>
          </p:cNvPr>
          <p:cNvSpPr/>
          <p:nvPr/>
        </p:nvSpPr>
        <p:spPr>
          <a:xfrm>
            <a:off x="4410577" y="3363791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F(1)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8023763A-17DC-174C-8209-AD54B823E31A}"/>
              </a:ext>
            </a:extLst>
          </p:cNvPr>
          <p:cNvSpPr/>
          <p:nvPr/>
        </p:nvSpPr>
        <p:spPr>
          <a:xfrm>
            <a:off x="3448372" y="344946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49EBD551-503E-6944-867D-66BDEE9E1A8C}"/>
              </a:ext>
            </a:extLst>
          </p:cNvPr>
          <p:cNvSpPr/>
          <p:nvPr/>
        </p:nvSpPr>
        <p:spPr>
          <a:xfrm>
            <a:off x="4139464" y="3449466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30" name="Rectángulo redondeado 29">
            <a:extLst>
              <a:ext uri="{FF2B5EF4-FFF2-40B4-BE49-F238E27FC236}">
                <a16:creationId xmlns:a16="http://schemas.microsoft.com/office/drawing/2014/main" id="{E390B423-A47E-B243-A246-989C35D9555F}"/>
              </a:ext>
            </a:extLst>
          </p:cNvPr>
          <p:cNvSpPr/>
          <p:nvPr/>
        </p:nvSpPr>
        <p:spPr>
          <a:xfrm>
            <a:off x="3708045" y="3913452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B776450E-5D7B-4C49-8119-644110139C8F}"/>
              </a:ext>
            </a:extLst>
          </p:cNvPr>
          <p:cNvSpPr/>
          <p:nvPr/>
        </p:nvSpPr>
        <p:spPr>
          <a:xfrm>
            <a:off x="4414434" y="3913452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C3C3C59E-2DC7-3041-BDD5-238940C0B56A}"/>
              </a:ext>
            </a:extLst>
          </p:cNvPr>
          <p:cNvSpPr/>
          <p:nvPr/>
        </p:nvSpPr>
        <p:spPr>
          <a:xfrm>
            <a:off x="5106844" y="3915899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9E91759-F2A5-304E-89FA-065A80FA035D}"/>
              </a:ext>
            </a:extLst>
          </p:cNvPr>
          <p:cNvSpPr/>
          <p:nvPr/>
        </p:nvSpPr>
        <p:spPr>
          <a:xfrm>
            <a:off x="4144639" y="4001574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4936005F-BBBC-4341-9544-D3069A54449B}"/>
              </a:ext>
            </a:extLst>
          </p:cNvPr>
          <p:cNvSpPr/>
          <p:nvPr/>
        </p:nvSpPr>
        <p:spPr>
          <a:xfrm>
            <a:off x="4835731" y="4001574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E8920F55-B3AF-C14B-89CC-7728F3D778C5}"/>
              </a:ext>
            </a:extLst>
          </p:cNvPr>
          <p:cNvCxnSpPr>
            <a:stCxn id="21" idx="2"/>
            <a:endCxn id="30" idx="0"/>
          </p:cNvCxnSpPr>
          <p:nvPr/>
        </p:nvCxnSpPr>
        <p:spPr>
          <a:xfrm flipH="1">
            <a:off x="3924069" y="3745387"/>
            <a:ext cx="10122" cy="168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AE5EABF4-F88A-B748-81D9-BEBD157F9E45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 flipH="1">
            <a:off x="3227802" y="2486620"/>
            <a:ext cx="10751" cy="87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959A045A-8D28-A749-9852-09D61B9E15F9}"/>
              </a:ext>
            </a:extLst>
          </p:cNvPr>
          <p:cNvCxnSpPr/>
          <p:nvPr/>
        </p:nvCxnSpPr>
        <p:spPr>
          <a:xfrm>
            <a:off x="2513097" y="1938881"/>
            <a:ext cx="19067" cy="17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redondeado 38">
            <a:extLst>
              <a:ext uri="{FF2B5EF4-FFF2-40B4-BE49-F238E27FC236}">
                <a16:creationId xmlns:a16="http://schemas.microsoft.com/office/drawing/2014/main" id="{722B3697-804C-404C-ADCF-C26D485D3ABA}"/>
              </a:ext>
            </a:extLst>
          </p:cNvPr>
          <p:cNvSpPr/>
          <p:nvPr/>
        </p:nvSpPr>
        <p:spPr>
          <a:xfrm>
            <a:off x="3714939" y="2669770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40" name="Rectángulo redondeado 39">
            <a:extLst>
              <a:ext uri="{FF2B5EF4-FFF2-40B4-BE49-F238E27FC236}">
                <a16:creationId xmlns:a16="http://schemas.microsoft.com/office/drawing/2014/main" id="{9F04AA3D-238C-9344-B821-6CD7A884A755}"/>
              </a:ext>
            </a:extLst>
          </p:cNvPr>
          <p:cNvSpPr/>
          <p:nvPr/>
        </p:nvSpPr>
        <p:spPr>
          <a:xfrm>
            <a:off x="4421328" y="2669770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F(1)</a:t>
            </a:r>
          </a:p>
        </p:txBody>
      </p:sp>
      <p:sp>
        <p:nvSpPr>
          <p:cNvPr id="41" name="Rectángulo redondeado 40">
            <a:extLst>
              <a:ext uri="{FF2B5EF4-FFF2-40B4-BE49-F238E27FC236}">
                <a16:creationId xmlns:a16="http://schemas.microsoft.com/office/drawing/2014/main" id="{78D7E446-A2DE-4A47-81FB-401109DAA7AA}"/>
              </a:ext>
            </a:extLst>
          </p:cNvPr>
          <p:cNvSpPr/>
          <p:nvPr/>
        </p:nvSpPr>
        <p:spPr>
          <a:xfrm>
            <a:off x="5113738" y="2672217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F(0)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D8C21776-90A3-7D45-A827-69712015ABD4}"/>
              </a:ext>
            </a:extLst>
          </p:cNvPr>
          <p:cNvSpPr/>
          <p:nvPr/>
        </p:nvSpPr>
        <p:spPr>
          <a:xfrm>
            <a:off x="4151533" y="2757892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4AD5C929-2360-0F4F-BF48-2462812F3437}"/>
              </a:ext>
            </a:extLst>
          </p:cNvPr>
          <p:cNvSpPr/>
          <p:nvPr/>
        </p:nvSpPr>
        <p:spPr>
          <a:xfrm>
            <a:off x="4842625" y="2757892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C6842BE0-6C20-194E-A8DD-43A6E1591573}"/>
              </a:ext>
            </a:extLst>
          </p:cNvPr>
          <p:cNvCxnSpPr>
            <a:cxnSpLocks/>
            <a:stCxn id="17" idx="2"/>
            <a:endCxn id="39" idx="0"/>
          </p:cNvCxnSpPr>
          <p:nvPr/>
        </p:nvCxnSpPr>
        <p:spPr>
          <a:xfrm>
            <a:off x="3930963" y="2489067"/>
            <a:ext cx="0" cy="180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7842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Serie de </a:t>
            </a:r>
            <a:r>
              <a:rPr lang="es-CO" dirty="0" err="1"/>
              <a:t>fibonacci</a:t>
            </a:r>
            <a:endParaRPr lang="es-CO" dirty="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013629D4-8AA6-A44D-ABB6-03234E6A7C4D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0F5124E-14B5-6D43-9969-F32707A7548C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D9B54FC1-39D8-4A44-814C-679F2A809EDA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026758D0-A5CB-334E-A397-B1F0F51BE1CF}"/>
              </a:ext>
            </a:extLst>
          </p:cNvPr>
          <p:cNvSpPr/>
          <p:nvPr/>
        </p:nvSpPr>
        <p:spPr>
          <a:xfrm>
            <a:off x="2298391" y="1563951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8835075-8CFD-5D48-ACB8-D42D228EF56B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6D7B079-DFD3-774B-B559-BDF6B04B7705}"/>
              </a:ext>
            </a:extLst>
          </p:cNvPr>
          <p:cNvSpPr/>
          <p:nvPr/>
        </p:nvSpPr>
        <p:spPr>
          <a:xfrm>
            <a:off x="2027278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E98E4646-93B8-BF48-BF58-9CB923D71B9A}"/>
              </a:ext>
            </a:extLst>
          </p:cNvPr>
          <p:cNvSpPr/>
          <p:nvPr/>
        </p:nvSpPr>
        <p:spPr>
          <a:xfrm>
            <a:off x="1605981" y="1567508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9C0BBBD1-B8F1-C14B-A25E-E6E7416782CD}"/>
              </a:ext>
            </a:extLst>
          </p:cNvPr>
          <p:cNvSpPr/>
          <p:nvPr/>
        </p:nvSpPr>
        <p:spPr>
          <a:xfrm>
            <a:off x="2316140" y="2102577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E56AD20A-F8FC-C149-BC7E-4EF5FA9E2111}"/>
              </a:ext>
            </a:extLst>
          </p:cNvPr>
          <p:cNvSpPr/>
          <p:nvPr/>
        </p:nvSpPr>
        <p:spPr>
          <a:xfrm>
            <a:off x="3022529" y="2102577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3AB661E9-B8B4-C548-865A-C4E16C095CAB}"/>
              </a:ext>
            </a:extLst>
          </p:cNvPr>
          <p:cNvSpPr/>
          <p:nvPr/>
        </p:nvSpPr>
        <p:spPr>
          <a:xfrm>
            <a:off x="3714939" y="2105024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C82F353-12A0-E44F-914A-412CBA6D9998}"/>
              </a:ext>
            </a:extLst>
          </p:cNvPr>
          <p:cNvSpPr/>
          <p:nvPr/>
        </p:nvSpPr>
        <p:spPr>
          <a:xfrm>
            <a:off x="2752734" y="2190699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76077BA-6ECF-4E44-BA46-EA45A68E59C0}"/>
              </a:ext>
            </a:extLst>
          </p:cNvPr>
          <p:cNvSpPr/>
          <p:nvPr/>
        </p:nvSpPr>
        <p:spPr>
          <a:xfrm>
            <a:off x="3443826" y="2190699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908968C2-8661-734A-B80B-1B0D7EBBD798}"/>
              </a:ext>
            </a:extLst>
          </p:cNvPr>
          <p:cNvSpPr/>
          <p:nvPr/>
        </p:nvSpPr>
        <p:spPr>
          <a:xfrm>
            <a:off x="3011778" y="3361344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A2BACDF0-C26E-5D42-8ADD-C84E84CA974E}"/>
              </a:ext>
            </a:extLst>
          </p:cNvPr>
          <p:cNvSpPr/>
          <p:nvPr/>
        </p:nvSpPr>
        <p:spPr>
          <a:xfrm>
            <a:off x="3718167" y="3361344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F14D1840-72BA-C84F-B8CC-4CB0A66BA9AD}"/>
              </a:ext>
            </a:extLst>
          </p:cNvPr>
          <p:cNvSpPr/>
          <p:nvPr/>
        </p:nvSpPr>
        <p:spPr>
          <a:xfrm>
            <a:off x="4410577" y="3363791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F(1)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8023763A-17DC-174C-8209-AD54B823E31A}"/>
              </a:ext>
            </a:extLst>
          </p:cNvPr>
          <p:cNvSpPr/>
          <p:nvPr/>
        </p:nvSpPr>
        <p:spPr>
          <a:xfrm>
            <a:off x="3448372" y="344946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49EBD551-503E-6944-867D-66BDEE9E1A8C}"/>
              </a:ext>
            </a:extLst>
          </p:cNvPr>
          <p:cNvSpPr/>
          <p:nvPr/>
        </p:nvSpPr>
        <p:spPr>
          <a:xfrm>
            <a:off x="4139464" y="3449466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30" name="Rectángulo redondeado 29">
            <a:extLst>
              <a:ext uri="{FF2B5EF4-FFF2-40B4-BE49-F238E27FC236}">
                <a16:creationId xmlns:a16="http://schemas.microsoft.com/office/drawing/2014/main" id="{E390B423-A47E-B243-A246-989C35D9555F}"/>
              </a:ext>
            </a:extLst>
          </p:cNvPr>
          <p:cNvSpPr/>
          <p:nvPr/>
        </p:nvSpPr>
        <p:spPr>
          <a:xfrm>
            <a:off x="3708045" y="3913452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E8920F55-B3AF-C14B-89CC-7728F3D778C5}"/>
              </a:ext>
            </a:extLst>
          </p:cNvPr>
          <p:cNvCxnSpPr>
            <a:stCxn id="21" idx="2"/>
            <a:endCxn id="30" idx="0"/>
          </p:cNvCxnSpPr>
          <p:nvPr/>
        </p:nvCxnSpPr>
        <p:spPr>
          <a:xfrm flipH="1">
            <a:off x="3924069" y="3745387"/>
            <a:ext cx="10122" cy="168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AE5EABF4-F88A-B748-81D9-BEBD157F9E45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 flipH="1">
            <a:off x="3227802" y="2486620"/>
            <a:ext cx="10751" cy="87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959A045A-8D28-A749-9852-09D61B9E15F9}"/>
              </a:ext>
            </a:extLst>
          </p:cNvPr>
          <p:cNvCxnSpPr/>
          <p:nvPr/>
        </p:nvCxnSpPr>
        <p:spPr>
          <a:xfrm>
            <a:off x="2513097" y="1938881"/>
            <a:ext cx="19067" cy="17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redondeado 38">
            <a:extLst>
              <a:ext uri="{FF2B5EF4-FFF2-40B4-BE49-F238E27FC236}">
                <a16:creationId xmlns:a16="http://schemas.microsoft.com/office/drawing/2014/main" id="{722B3697-804C-404C-ADCF-C26D485D3ABA}"/>
              </a:ext>
            </a:extLst>
          </p:cNvPr>
          <p:cNvSpPr/>
          <p:nvPr/>
        </p:nvSpPr>
        <p:spPr>
          <a:xfrm>
            <a:off x="3714939" y="2669770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40" name="Rectángulo redondeado 39">
            <a:extLst>
              <a:ext uri="{FF2B5EF4-FFF2-40B4-BE49-F238E27FC236}">
                <a16:creationId xmlns:a16="http://schemas.microsoft.com/office/drawing/2014/main" id="{9F04AA3D-238C-9344-B821-6CD7A884A755}"/>
              </a:ext>
            </a:extLst>
          </p:cNvPr>
          <p:cNvSpPr/>
          <p:nvPr/>
        </p:nvSpPr>
        <p:spPr>
          <a:xfrm>
            <a:off x="4421328" y="2669770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F(1)</a:t>
            </a:r>
          </a:p>
        </p:txBody>
      </p:sp>
      <p:sp>
        <p:nvSpPr>
          <p:cNvPr id="41" name="Rectángulo redondeado 40">
            <a:extLst>
              <a:ext uri="{FF2B5EF4-FFF2-40B4-BE49-F238E27FC236}">
                <a16:creationId xmlns:a16="http://schemas.microsoft.com/office/drawing/2014/main" id="{78D7E446-A2DE-4A47-81FB-401109DAA7AA}"/>
              </a:ext>
            </a:extLst>
          </p:cNvPr>
          <p:cNvSpPr/>
          <p:nvPr/>
        </p:nvSpPr>
        <p:spPr>
          <a:xfrm>
            <a:off x="5113738" y="2672217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F(0)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D8C21776-90A3-7D45-A827-69712015ABD4}"/>
              </a:ext>
            </a:extLst>
          </p:cNvPr>
          <p:cNvSpPr/>
          <p:nvPr/>
        </p:nvSpPr>
        <p:spPr>
          <a:xfrm>
            <a:off x="4151533" y="2757892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4AD5C929-2360-0F4F-BF48-2462812F3437}"/>
              </a:ext>
            </a:extLst>
          </p:cNvPr>
          <p:cNvSpPr/>
          <p:nvPr/>
        </p:nvSpPr>
        <p:spPr>
          <a:xfrm>
            <a:off x="4842625" y="2757892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C6842BE0-6C20-194E-A8DD-43A6E1591573}"/>
              </a:ext>
            </a:extLst>
          </p:cNvPr>
          <p:cNvCxnSpPr>
            <a:cxnSpLocks/>
            <a:stCxn id="17" idx="2"/>
            <a:endCxn id="39" idx="0"/>
          </p:cNvCxnSpPr>
          <p:nvPr/>
        </p:nvCxnSpPr>
        <p:spPr>
          <a:xfrm>
            <a:off x="3930963" y="2489067"/>
            <a:ext cx="0" cy="180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1610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Serie de </a:t>
            </a:r>
            <a:r>
              <a:rPr lang="es-CO" dirty="0" err="1"/>
              <a:t>fibonacci</a:t>
            </a:r>
            <a:endParaRPr lang="es-CO" dirty="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013629D4-8AA6-A44D-ABB6-03234E6A7C4D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0F5124E-14B5-6D43-9969-F32707A7548C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D9B54FC1-39D8-4A44-814C-679F2A809EDA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026758D0-A5CB-334E-A397-B1F0F51BE1CF}"/>
              </a:ext>
            </a:extLst>
          </p:cNvPr>
          <p:cNvSpPr/>
          <p:nvPr/>
        </p:nvSpPr>
        <p:spPr>
          <a:xfrm>
            <a:off x="2298391" y="1563951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8835075-8CFD-5D48-ACB8-D42D228EF56B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6D7B079-DFD3-774B-B559-BDF6B04B7705}"/>
              </a:ext>
            </a:extLst>
          </p:cNvPr>
          <p:cNvSpPr/>
          <p:nvPr/>
        </p:nvSpPr>
        <p:spPr>
          <a:xfrm>
            <a:off x="2027278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E98E4646-93B8-BF48-BF58-9CB923D71B9A}"/>
              </a:ext>
            </a:extLst>
          </p:cNvPr>
          <p:cNvSpPr/>
          <p:nvPr/>
        </p:nvSpPr>
        <p:spPr>
          <a:xfrm>
            <a:off x="1605981" y="1567508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9C0BBBD1-B8F1-C14B-A25E-E6E7416782CD}"/>
              </a:ext>
            </a:extLst>
          </p:cNvPr>
          <p:cNvSpPr/>
          <p:nvPr/>
        </p:nvSpPr>
        <p:spPr>
          <a:xfrm>
            <a:off x="2316140" y="2102577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E56AD20A-F8FC-C149-BC7E-4EF5FA9E2111}"/>
              </a:ext>
            </a:extLst>
          </p:cNvPr>
          <p:cNvSpPr/>
          <p:nvPr/>
        </p:nvSpPr>
        <p:spPr>
          <a:xfrm>
            <a:off x="3022529" y="2102577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3AB661E9-B8B4-C548-865A-C4E16C095CAB}"/>
              </a:ext>
            </a:extLst>
          </p:cNvPr>
          <p:cNvSpPr/>
          <p:nvPr/>
        </p:nvSpPr>
        <p:spPr>
          <a:xfrm>
            <a:off x="3714939" y="2105024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C82F353-12A0-E44F-914A-412CBA6D9998}"/>
              </a:ext>
            </a:extLst>
          </p:cNvPr>
          <p:cNvSpPr/>
          <p:nvPr/>
        </p:nvSpPr>
        <p:spPr>
          <a:xfrm>
            <a:off x="2752734" y="2190699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76077BA-6ECF-4E44-BA46-EA45A68E59C0}"/>
              </a:ext>
            </a:extLst>
          </p:cNvPr>
          <p:cNvSpPr/>
          <p:nvPr/>
        </p:nvSpPr>
        <p:spPr>
          <a:xfrm>
            <a:off x="3443826" y="2190699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908968C2-8661-734A-B80B-1B0D7EBBD798}"/>
              </a:ext>
            </a:extLst>
          </p:cNvPr>
          <p:cNvSpPr/>
          <p:nvPr/>
        </p:nvSpPr>
        <p:spPr>
          <a:xfrm>
            <a:off x="3011778" y="3361344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F14D1840-72BA-C84F-B8CC-4CB0A66BA9AD}"/>
              </a:ext>
            </a:extLst>
          </p:cNvPr>
          <p:cNvSpPr/>
          <p:nvPr/>
        </p:nvSpPr>
        <p:spPr>
          <a:xfrm>
            <a:off x="4410577" y="3363791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F(1)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8023763A-17DC-174C-8209-AD54B823E31A}"/>
              </a:ext>
            </a:extLst>
          </p:cNvPr>
          <p:cNvSpPr/>
          <p:nvPr/>
        </p:nvSpPr>
        <p:spPr>
          <a:xfrm>
            <a:off x="3448372" y="344946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49EBD551-503E-6944-867D-66BDEE9E1A8C}"/>
              </a:ext>
            </a:extLst>
          </p:cNvPr>
          <p:cNvSpPr/>
          <p:nvPr/>
        </p:nvSpPr>
        <p:spPr>
          <a:xfrm>
            <a:off x="4139464" y="3449466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AE5EABF4-F88A-B748-81D9-BEBD157F9E45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 flipH="1">
            <a:off x="3227802" y="2486620"/>
            <a:ext cx="10751" cy="87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959A045A-8D28-A749-9852-09D61B9E15F9}"/>
              </a:ext>
            </a:extLst>
          </p:cNvPr>
          <p:cNvCxnSpPr/>
          <p:nvPr/>
        </p:nvCxnSpPr>
        <p:spPr>
          <a:xfrm>
            <a:off x="2513097" y="1938881"/>
            <a:ext cx="19067" cy="17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redondeado 38">
            <a:extLst>
              <a:ext uri="{FF2B5EF4-FFF2-40B4-BE49-F238E27FC236}">
                <a16:creationId xmlns:a16="http://schemas.microsoft.com/office/drawing/2014/main" id="{722B3697-804C-404C-ADCF-C26D485D3ABA}"/>
              </a:ext>
            </a:extLst>
          </p:cNvPr>
          <p:cNvSpPr/>
          <p:nvPr/>
        </p:nvSpPr>
        <p:spPr>
          <a:xfrm>
            <a:off x="3714939" y="2669770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40" name="Rectángulo redondeado 39">
            <a:extLst>
              <a:ext uri="{FF2B5EF4-FFF2-40B4-BE49-F238E27FC236}">
                <a16:creationId xmlns:a16="http://schemas.microsoft.com/office/drawing/2014/main" id="{9F04AA3D-238C-9344-B821-6CD7A884A755}"/>
              </a:ext>
            </a:extLst>
          </p:cNvPr>
          <p:cNvSpPr/>
          <p:nvPr/>
        </p:nvSpPr>
        <p:spPr>
          <a:xfrm>
            <a:off x="4421328" y="2669770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F(1)</a:t>
            </a:r>
          </a:p>
        </p:txBody>
      </p:sp>
      <p:sp>
        <p:nvSpPr>
          <p:cNvPr id="41" name="Rectángulo redondeado 40">
            <a:extLst>
              <a:ext uri="{FF2B5EF4-FFF2-40B4-BE49-F238E27FC236}">
                <a16:creationId xmlns:a16="http://schemas.microsoft.com/office/drawing/2014/main" id="{78D7E446-A2DE-4A47-81FB-401109DAA7AA}"/>
              </a:ext>
            </a:extLst>
          </p:cNvPr>
          <p:cNvSpPr/>
          <p:nvPr/>
        </p:nvSpPr>
        <p:spPr>
          <a:xfrm>
            <a:off x="5113738" y="2672217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F(0)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D8C21776-90A3-7D45-A827-69712015ABD4}"/>
              </a:ext>
            </a:extLst>
          </p:cNvPr>
          <p:cNvSpPr/>
          <p:nvPr/>
        </p:nvSpPr>
        <p:spPr>
          <a:xfrm>
            <a:off x="4151533" y="2757892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4AD5C929-2360-0F4F-BF48-2462812F3437}"/>
              </a:ext>
            </a:extLst>
          </p:cNvPr>
          <p:cNvSpPr/>
          <p:nvPr/>
        </p:nvSpPr>
        <p:spPr>
          <a:xfrm>
            <a:off x="4842625" y="2757892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C6842BE0-6C20-194E-A8DD-43A6E1591573}"/>
              </a:ext>
            </a:extLst>
          </p:cNvPr>
          <p:cNvCxnSpPr>
            <a:cxnSpLocks/>
            <a:stCxn id="17" idx="2"/>
            <a:endCxn id="39" idx="0"/>
          </p:cNvCxnSpPr>
          <p:nvPr/>
        </p:nvCxnSpPr>
        <p:spPr>
          <a:xfrm>
            <a:off x="3930963" y="2489067"/>
            <a:ext cx="0" cy="180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1DDEBADB-CB05-EF4E-9C7E-91B741E1D3B9}"/>
              </a:ext>
            </a:extLst>
          </p:cNvPr>
          <p:cNvSpPr/>
          <p:nvPr/>
        </p:nvSpPr>
        <p:spPr>
          <a:xfrm>
            <a:off x="3713621" y="3366305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864834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Serie de </a:t>
            </a:r>
            <a:r>
              <a:rPr lang="es-CO" dirty="0" err="1"/>
              <a:t>fibonacci</a:t>
            </a:r>
            <a:endParaRPr lang="es-CO" dirty="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013629D4-8AA6-A44D-ABB6-03234E6A7C4D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0F5124E-14B5-6D43-9969-F32707A7548C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D9B54FC1-39D8-4A44-814C-679F2A809EDA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026758D0-A5CB-334E-A397-B1F0F51BE1CF}"/>
              </a:ext>
            </a:extLst>
          </p:cNvPr>
          <p:cNvSpPr/>
          <p:nvPr/>
        </p:nvSpPr>
        <p:spPr>
          <a:xfrm>
            <a:off x="2298391" y="1563951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8835075-8CFD-5D48-ACB8-D42D228EF56B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6D7B079-DFD3-774B-B559-BDF6B04B7705}"/>
              </a:ext>
            </a:extLst>
          </p:cNvPr>
          <p:cNvSpPr/>
          <p:nvPr/>
        </p:nvSpPr>
        <p:spPr>
          <a:xfrm>
            <a:off x="2027278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E98E4646-93B8-BF48-BF58-9CB923D71B9A}"/>
              </a:ext>
            </a:extLst>
          </p:cNvPr>
          <p:cNvSpPr/>
          <p:nvPr/>
        </p:nvSpPr>
        <p:spPr>
          <a:xfrm>
            <a:off x="1605981" y="1567508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9C0BBBD1-B8F1-C14B-A25E-E6E7416782CD}"/>
              </a:ext>
            </a:extLst>
          </p:cNvPr>
          <p:cNvSpPr/>
          <p:nvPr/>
        </p:nvSpPr>
        <p:spPr>
          <a:xfrm>
            <a:off x="2316140" y="2102577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E56AD20A-F8FC-C149-BC7E-4EF5FA9E2111}"/>
              </a:ext>
            </a:extLst>
          </p:cNvPr>
          <p:cNvSpPr/>
          <p:nvPr/>
        </p:nvSpPr>
        <p:spPr>
          <a:xfrm>
            <a:off x="3022529" y="2102577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3AB661E9-B8B4-C548-865A-C4E16C095CAB}"/>
              </a:ext>
            </a:extLst>
          </p:cNvPr>
          <p:cNvSpPr/>
          <p:nvPr/>
        </p:nvSpPr>
        <p:spPr>
          <a:xfrm>
            <a:off x="3714939" y="2105024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C82F353-12A0-E44F-914A-412CBA6D9998}"/>
              </a:ext>
            </a:extLst>
          </p:cNvPr>
          <p:cNvSpPr/>
          <p:nvPr/>
        </p:nvSpPr>
        <p:spPr>
          <a:xfrm>
            <a:off x="2752734" y="2190699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76077BA-6ECF-4E44-BA46-EA45A68E59C0}"/>
              </a:ext>
            </a:extLst>
          </p:cNvPr>
          <p:cNvSpPr/>
          <p:nvPr/>
        </p:nvSpPr>
        <p:spPr>
          <a:xfrm>
            <a:off x="3443826" y="2190699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908968C2-8661-734A-B80B-1B0D7EBBD798}"/>
              </a:ext>
            </a:extLst>
          </p:cNvPr>
          <p:cNvSpPr/>
          <p:nvPr/>
        </p:nvSpPr>
        <p:spPr>
          <a:xfrm>
            <a:off x="3011778" y="3361344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F14D1840-72BA-C84F-B8CC-4CB0A66BA9AD}"/>
              </a:ext>
            </a:extLst>
          </p:cNvPr>
          <p:cNvSpPr/>
          <p:nvPr/>
        </p:nvSpPr>
        <p:spPr>
          <a:xfrm>
            <a:off x="4410577" y="3363791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8023763A-17DC-174C-8209-AD54B823E31A}"/>
              </a:ext>
            </a:extLst>
          </p:cNvPr>
          <p:cNvSpPr/>
          <p:nvPr/>
        </p:nvSpPr>
        <p:spPr>
          <a:xfrm>
            <a:off x="3448372" y="344946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49EBD551-503E-6944-867D-66BDEE9E1A8C}"/>
              </a:ext>
            </a:extLst>
          </p:cNvPr>
          <p:cNvSpPr/>
          <p:nvPr/>
        </p:nvSpPr>
        <p:spPr>
          <a:xfrm>
            <a:off x="4139464" y="3449466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AE5EABF4-F88A-B748-81D9-BEBD157F9E45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 flipH="1">
            <a:off x="3227802" y="2486620"/>
            <a:ext cx="10751" cy="87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959A045A-8D28-A749-9852-09D61B9E15F9}"/>
              </a:ext>
            </a:extLst>
          </p:cNvPr>
          <p:cNvCxnSpPr/>
          <p:nvPr/>
        </p:nvCxnSpPr>
        <p:spPr>
          <a:xfrm>
            <a:off x="2513097" y="1938881"/>
            <a:ext cx="19067" cy="17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redondeado 38">
            <a:extLst>
              <a:ext uri="{FF2B5EF4-FFF2-40B4-BE49-F238E27FC236}">
                <a16:creationId xmlns:a16="http://schemas.microsoft.com/office/drawing/2014/main" id="{722B3697-804C-404C-ADCF-C26D485D3ABA}"/>
              </a:ext>
            </a:extLst>
          </p:cNvPr>
          <p:cNvSpPr/>
          <p:nvPr/>
        </p:nvSpPr>
        <p:spPr>
          <a:xfrm>
            <a:off x="3714939" y="2669770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40" name="Rectángulo redondeado 39">
            <a:extLst>
              <a:ext uri="{FF2B5EF4-FFF2-40B4-BE49-F238E27FC236}">
                <a16:creationId xmlns:a16="http://schemas.microsoft.com/office/drawing/2014/main" id="{9F04AA3D-238C-9344-B821-6CD7A884A755}"/>
              </a:ext>
            </a:extLst>
          </p:cNvPr>
          <p:cNvSpPr/>
          <p:nvPr/>
        </p:nvSpPr>
        <p:spPr>
          <a:xfrm>
            <a:off x="4421328" y="2669770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F(1)</a:t>
            </a:r>
          </a:p>
        </p:txBody>
      </p:sp>
      <p:sp>
        <p:nvSpPr>
          <p:cNvPr id="41" name="Rectángulo redondeado 40">
            <a:extLst>
              <a:ext uri="{FF2B5EF4-FFF2-40B4-BE49-F238E27FC236}">
                <a16:creationId xmlns:a16="http://schemas.microsoft.com/office/drawing/2014/main" id="{78D7E446-A2DE-4A47-81FB-401109DAA7AA}"/>
              </a:ext>
            </a:extLst>
          </p:cNvPr>
          <p:cNvSpPr/>
          <p:nvPr/>
        </p:nvSpPr>
        <p:spPr>
          <a:xfrm>
            <a:off x="5113738" y="2672217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F(0)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D8C21776-90A3-7D45-A827-69712015ABD4}"/>
              </a:ext>
            </a:extLst>
          </p:cNvPr>
          <p:cNvSpPr/>
          <p:nvPr/>
        </p:nvSpPr>
        <p:spPr>
          <a:xfrm>
            <a:off x="4151533" y="2757892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4AD5C929-2360-0F4F-BF48-2462812F3437}"/>
              </a:ext>
            </a:extLst>
          </p:cNvPr>
          <p:cNvSpPr/>
          <p:nvPr/>
        </p:nvSpPr>
        <p:spPr>
          <a:xfrm>
            <a:off x="4842625" y="2757892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C6842BE0-6C20-194E-A8DD-43A6E1591573}"/>
              </a:ext>
            </a:extLst>
          </p:cNvPr>
          <p:cNvCxnSpPr>
            <a:cxnSpLocks/>
            <a:stCxn id="17" idx="2"/>
            <a:endCxn id="39" idx="0"/>
          </p:cNvCxnSpPr>
          <p:nvPr/>
        </p:nvCxnSpPr>
        <p:spPr>
          <a:xfrm>
            <a:off x="3930963" y="2489067"/>
            <a:ext cx="0" cy="180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1DDEBADB-CB05-EF4E-9C7E-91B741E1D3B9}"/>
              </a:ext>
            </a:extLst>
          </p:cNvPr>
          <p:cNvSpPr/>
          <p:nvPr/>
        </p:nvSpPr>
        <p:spPr>
          <a:xfrm>
            <a:off x="3713621" y="3366305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994632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Serie de </a:t>
            </a:r>
            <a:r>
              <a:rPr lang="es-CO" dirty="0" err="1"/>
              <a:t>fibonacci</a:t>
            </a:r>
            <a:endParaRPr lang="es-CO" dirty="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013629D4-8AA6-A44D-ABB6-03234E6A7C4D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0F5124E-14B5-6D43-9969-F32707A7548C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D9B54FC1-39D8-4A44-814C-679F2A809EDA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026758D0-A5CB-334E-A397-B1F0F51BE1CF}"/>
              </a:ext>
            </a:extLst>
          </p:cNvPr>
          <p:cNvSpPr/>
          <p:nvPr/>
        </p:nvSpPr>
        <p:spPr>
          <a:xfrm>
            <a:off x="2298391" y="1563951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8835075-8CFD-5D48-ACB8-D42D228EF56B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6D7B079-DFD3-774B-B559-BDF6B04B7705}"/>
              </a:ext>
            </a:extLst>
          </p:cNvPr>
          <p:cNvSpPr/>
          <p:nvPr/>
        </p:nvSpPr>
        <p:spPr>
          <a:xfrm>
            <a:off x="2027278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E98E4646-93B8-BF48-BF58-9CB923D71B9A}"/>
              </a:ext>
            </a:extLst>
          </p:cNvPr>
          <p:cNvSpPr/>
          <p:nvPr/>
        </p:nvSpPr>
        <p:spPr>
          <a:xfrm>
            <a:off x="1605981" y="1567508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9C0BBBD1-B8F1-C14B-A25E-E6E7416782CD}"/>
              </a:ext>
            </a:extLst>
          </p:cNvPr>
          <p:cNvSpPr/>
          <p:nvPr/>
        </p:nvSpPr>
        <p:spPr>
          <a:xfrm>
            <a:off x="2316140" y="2102577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E56AD20A-F8FC-C149-BC7E-4EF5FA9E2111}"/>
              </a:ext>
            </a:extLst>
          </p:cNvPr>
          <p:cNvSpPr/>
          <p:nvPr/>
        </p:nvSpPr>
        <p:spPr>
          <a:xfrm>
            <a:off x="3022529" y="2102577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3AB661E9-B8B4-C548-865A-C4E16C095CAB}"/>
              </a:ext>
            </a:extLst>
          </p:cNvPr>
          <p:cNvSpPr/>
          <p:nvPr/>
        </p:nvSpPr>
        <p:spPr>
          <a:xfrm>
            <a:off x="3714939" y="2105024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C82F353-12A0-E44F-914A-412CBA6D9998}"/>
              </a:ext>
            </a:extLst>
          </p:cNvPr>
          <p:cNvSpPr/>
          <p:nvPr/>
        </p:nvSpPr>
        <p:spPr>
          <a:xfrm>
            <a:off x="2752734" y="2190699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76077BA-6ECF-4E44-BA46-EA45A68E59C0}"/>
              </a:ext>
            </a:extLst>
          </p:cNvPr>
          <p:cNvSpPr/>
          <p:nvPr/>
        </p:nvSpPr>
        <p:spPr>
          <a:xfrm>
            <a:off x="3443826" y="2190699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908968C2-8661-734A-B80B-1B0D7EBBD798}"/>
              </a:ext>
            </a:extLst>
          </p:cNvPr>
          <p:cNvSpPr/>
          <p:nvPr/>
        </p:nvSpPr>
        <p:spPr>
          <a:xfrm>
            <a:off x="3011778" y="3361344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AE5EABF4-F88A-B748-81D9-BEBD157F9E45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 flipH="1">
            <a:off x="3227802" y="2486620"/>
            <a:ext cx="10751" cy="87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959A045A-8D28-A749-9852-09D61B9E15F9}"/>
              </a:ext>
            </a:extLst>
          </p:cNvPr>
          <p:cNvCxnSpPr/>
          <p:nvPr/>
        </p:nvCxnSpPr>
        <p:spPr>
          <a:xfrm>
            <a:off x="2513097" y="1938881"/>
            <a:ext cx="19067" cy="17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redondeado 38">
            <a:extLst>
              <a:ext uri="{FF2B5EF4-FFF2-40B4-BE49-F238E27FC236}">
                <a16:creationId xmlns:a16="http://schemas.microsoft.com/office/drawing/2014/main" id="{722B3697-804C-404C-ADCF-C26D485D3ABA}"/>
              </a:ext>
            </a:extLst>
          </p:cNvPr>
          <p:cNvSpPr/>
          <p:nvPr/>
        </p:nvSpPr>
        <p:spPr>
          <a:xfrm>
            <a:off x="3714939" y="2669770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40" name="Rectángulo redondeado 39">
            <a:extLst>
              <a:ext uri="{FF2B5EF4-FFF2-40B4-BE49-F238E27FC236}">
                <a16:creationId xmlns:a16="http://schemas.microsoft.com/office/drawing/2014/main" id="{9F04AA3D-238C-9344-B821-6CD7A884A755}"/>
              </a:ext>
            </a:extLst>
          </p:cNvPr>
          <p:cNvSpPr/>
          <p:nvPr/>
        </p:nvSpPr>
        <p:spPr>
          <a:xfrm>
            <a:off x="4421328" y="2669770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F(1)</a:t>
            </a:r>
          </a:p>
        </p:txBody>
      </p:sp>
      <p:sp>
        <p:nvSpPr>
          <p:cNvPr id="41" name="Rectángulo redondeado 40">
            <a:extLst>
              <a:ext uri="{FF2B5EF4-FFF2-40B4-BE49-F238E27FC236}">
                <a16:creationId xmlns:a16="http://schemas.microsoft.com/office/drawing/2014/main" id="{78D7E446-A2DE-4A47-81FB-401109DAA7AA}"/>
              </a:ext>
            </a:extLst>
          </p:cNvPr>
          <p:cNvSpPr/>
          <p:nvPr/>
        </p:nvSpPr>
        <p:spPr>
          <a:xfrm>
            <a:off x="5113738" y="2672217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F(0)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D8C21776-90A3-7D45-A827-69712015ABD4}"/>
              </a:ext>
            </a:extLst>
          </p:cNvPr>
          <p:cNvSpPr/>
          <p:nvPr/>
        </p:nvSpPr>
        <p:spPr>
          <a:xfrm>
            <a:off x="4151533" y="2757892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4AD5C929-2360-0F4F-BF48-2462812F3437}"/>
              </a:ext>
            </a:extLst>
          </p:cNvPr>
          <p:cNvSpPr/>
          <p:nvPr/>
        </p:nvSpPr>
        <p:spPr>
          <a:xfrm>
            <a:off x="4842625" y="2757892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C6842BE0-6C20-194E-A8DD-43A6E1591573}"/>
              </a:ext>
            </a:extLst>
          </p:cNvPr>
          <p:cNvCxnSpPr>
            <a:cxnSpLocks/>
            <a:stCxn id="17" idx="2"/>
            <a:endCxn id="39" idx="0"/>
          </p:cNvCxnSpPr>
          <p:nvPr/>
        </p:nvCxnSpPr>
        <p:spPr>
          <a:xfrm>
            <a:off x="3930963" y="2489067"/>
            <a:ext cx="0" cy="180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917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Serie de </a:t>
            </a:r>
            <a:r>
              <a:rPr lang="es-CO" dirty="0" err="1"/>
              <a:t>fibonacci</a:t>
            </a:r>
            <a:endParaRPr lang="es-CO" dirty="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013629D4-8AA6-A44D-ABB6-03234E6A7C4D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0F5124E-14B5-6D43-9969-F32707A7548C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D9B54FC1-39D8-4A44-814C-679F2A809EDA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026758D0-A5CB-334E-A397-B1F0F51BE1CF}"/>
              </a:ext>
            </a:extLst>
          </p:cNvPr>
          <p:cNvSpPr/>
          <p:nvPr/>
        </p:nvSpPr>
        <p:spPr>
          <a:xfrm>
            <a:off x="2298391" y="1563951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8835075-8CFD-5D48-ACB8-D42D228EF56B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6D7B079-DFD3-774B-B559-BDF6B04B7705}"/>
              </a:ext>
            </a:extLst>
          </p:cNvPr>
          <p:cNvSpPr/>
          <p:nvPr/>
        </p:nvSpPr>
        <p:spPr>
          <a:xfrm>
            <a:off x="2027278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E98E4646-93B8-BF48-BF58-9CB923D71B9A}"/>
              </a:ext>
            </a:extLst>
          </p:cNvPr>
          <p:cNvSpPr/>
          <p:nvPr/>
        </p:nvSpPr>
        <p:spPr>
          <a:xfrm>
            <a:off x="1605981" y="1567508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9C0BBBD1-B8F1-C14B-A25E-E6E7416782CD}"/>
              </a:ext>
            </a:extLst>
          </p:cNvPr>
          <p:cNvSpPr/>
          <p:nvPr/>
        </p:nvSpPr>
        <p:spPr>
          <a:xfrm>
            <a:off x="2316140" y="2102577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3AB661E9-B8B4-C548-865A-C4E16C095CAB}"/>
              </a:ext>
            </a:extLst>
          </p:cNvPr>
          <p:cNvSpPr/>
          <p:nvPr/>
        </p:nvSpPr>
        <p:spPr>
          <a:xfrm>
            <a:off x="3714939" y="2105024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C82F353-12A0-E44F-914A-412CBA6D9998}"/>
              </a:ext>
            </a:extLst>
          </p:cNvPr>
          <p:cNvSpPr/>
          <p:nvPr/>
        </p:nvSpPr>
        <p:spPr>
          <a:xfrm>
            <a:off x="2752734" y="2190699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76077BA-6ECF-4E44-BA46-EA45A68E59C0}"/>
              </a:ext>
            </a:extLst>
          </p:cNvPr>
          <p:cNvSpPr/>
          <p:nvPr/>
        </p:nvSpPr>
        <p:spPr>
          <a:xfrm>
            <a:off x="3443826" y="2190699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959A045A-8D28-A749-9852-09D61B9E15F9}"/>
              </a:ext>
            </a:extLst>
          </p:cNvPr>
          <p:cNvCxnSpPr/>
          <p:nvPr/>
        </p:nvCxnSpPr>
        <p:spPr>
          <a:xfrm>
            <a:off x="2513097" y="1938881"/>
            <a:ext cx="19067" cy="17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redondeado 38">
            <a:extLst>
              <a:ext uri="{FF2B5EF4-FFF2-40B4-BE49-F238E27FC236}">
                <a16:creationId xmlns:a16="http://schemas.microsoft.com/office/drawing/2014/main" id="{722B3697-804C-404C-ADCF-C26D485D3ABA}"/>
              </a:ext>
            </a:extLst>
          </p:cNvPr>
          <p:cNvSpPr/>
          <p:nvPr/>
        </p:nvSpPr>
        <p:spPr>
          <a:xfrm>
            <a:off x="3714939" y="2669770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40" name="Rectángulo redondeado 39">
            <a:extLst>
              <a:ext uri="{FF2B5EF4-FFF2-40B4-BE49-F238E27FC236}">
                <a16:creationId xmlns:a16="http://schemas.microsoft.com/office/drawing/2014/main" id="{9F04AA3D-238C-9344-B821-6CD7A884A755}"/>
              </a:ext>
            </a:extLst>
          </p:cNvPr>
          <p:cNvSpPr/>
          <p:nvPr/>
        </p:nvSpPr>
        <p:spPr>
          <a:xfrm>
            <a:off x="4421328" y="2669770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F(1)</a:t>
            </a:r>
          </a:p>
        </p:txBody>
      </p:sp>
      <p:sp>
        <p:nvSpPr>
          <p:cNvPr id="41" name="Rectángulo redondeado 40">
            <a:extLst>
              <a:ext uri="{FF2B5EF4-FFF2-40B4-BE49-F238E27FC236}">
                <a16:creationId xmlns:a16="http://schemas.microsoft.com/office/drawing/2014/main" id="{78D7E446-A2DE-4A47-81FB-401109DAA7AA}"/>
              </a:ext>
            </a:extLst>
          </p:cNvPr>
          <p:cNvSpPr/>
          <p:nvPr/>
        </p:nvSpPr>
        <p:spPr>
          <a:xfrm>
            <a:off x="5113738" y="2672217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F(0)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D8C21776-90A3-7D45-A827-69712015ABD4}"/>
              </a:ext>
            </a:extLst>
          </p:cNvPr>
          <p:cNvSpPr/>
          <p:nvPr/>
        </p:nvSpPr>
        <p:spPr>
          <a:xfrm>
            <a:off x="4151533" y="2757892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4AD5C929-2360-0F4F-BF48-2462812F3437}"/>
              </a:ext>
            </a:extLst>
          </p:cNvPr>
          <p:cNvSpPr/>
          <p:nvPr/>
        </p:nvSpPr>
        <p:spPr>
          <a:xfrm>
            <a:off x="4842625" y="2757892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C6842BE0-6C20-194E-A8DD-43A6E1591573}"/>
              </a:ext>
            </a:extLst>
          </p:cNvPr>
          <p:cNvCxnSpPr>
            <a:cxnSpLocks/>
            <a:stCxn id="17" idx="2"/>
            <a:endCxn id="39" idx="0"/>
          </p:cNvCxnSpPr>
          <p:nvPr/>
        </p:nvCxnSpPr>
        <p:spPr>
          <a:xfrm>
            <a:off x="3930963" y="2489067"/>
            <a:ext cx="0" cy="180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5FFAC26E-89AA-3B47-9D5B-41BCA7D6FA6F}"/>
              </a:ext>
            </a:extLst>
          </p:cNvPr>
          <p:cNvSpPr/>
          <p:nvPr/>
        </p:nvSpPr>
        <p:spPr>
          <a:xfrm>
            <a:off x="3029527" y="2102576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4599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Factorial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D324F80-A864-4167-B8D8-BE9BA68D979A}"/>
              </a:ext>
            </a:extLst>
          </p:cNvPr>
          <p:cNvSpPr txBox="1"/>
          <p:nvPr/>
        </p:nvSpPr>
        <p:spPr>
          <a:xfrm>
            <a:off x="268989" y="3204468"/>
            <a:ext cx="4004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El factorial de un número se puede expresar como: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f(n) = n*f(n-1)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Teniendo en cuenta que f(0) = 1</a:t>
            </a: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5AFCB6C0-9953-F048-920F-60113E01049E}"/>
              </a:ext>
            </a:extLst>
          </p:cNvPr>
          <p:cNvSpPr/>
          <p:nvPr/>
        </p:nvSpPr>
        <p:spPr>
          <a:xfrm>
            <a:off x="899592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9264F5F2-380B-1449-9563-82A7191CC964}"/>
              </a:ext>
            </a:extLst>
          </p:cNvPr>
          <p:cNvSpPr/>
          <p:nvPr/>
        </p:nvSpPr>
        <p:spPr>
          <a:xfrm>
            <a:off x="1835696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A6D34BE3-471E-2C42-9D32-1B314D96E8C2}"/>
              </a:ext>
            </a:extLst>
          </p:cNvPr>
          <p:cNvSpPr/>
          <p:nvPr/>
        </p:nvSpPr>
        <p:spPr>
          <a:xfrm>
            <a:off x="2771800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29" name="Rectángulo redondeado 28">
            <a:extLst>
              <a:ext uri="{FF2B5EF4-FFF2-40B4-BE49-F238E27FC236}">
                <a16:creationId xmlns:a16="http://schemas.microsoft.com/office/drawing/2014/main" id="{A7E1CFAB-5EEC-1144-9A73-8279CE4A7DBB}"/>
              </a:ext>
            </a:extLst>
          </p:cNvPr>
          <p:cNvSpPr/>
          <p:nvPr/>
        </p:nvSpPr>
        <p:spPr>
          <a:xfrm>
            <a:off x="2771800" y="2369921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30" name="Rectángulo redondeado 29">
            <a:extLst>
              <a:ext uri="{FF2B5EF4-FFF2-40B4-BE49-F238E27FC236}">
                <a16:creationId xmlns:a16="http://schemas.microsoft.com/office/drawing/2014/main" id="{A0D045F7-C55E-C948-9285-ECC287ACB1D6}"/>
              </a:ext>
            </a:extLst>
          </p:cNvPr>
          <p:cNvSpPr/>
          <p:nvPr/>
        </p:nvSpPr>
        <p:spPr>
          <a:xfrm>
            <a:off x="3707904" y="2369921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E694097E-415D-504E-90C0-70972429B035}"/>
              </a:ext>
            </a:extLst>
          </p:cNvPr>
          <p:cNvSpPr/>
          <p:nvPr/>
        </p:nvSpPr>
        <p:spPr>
          <a:xfrm>
            <a:off x="4572000" y="2369921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438C5A76-C8A1-D04D-BCE5-05AE7D2F792A}"/>
              </a:ext>
            </a:extLst>
          </p:cNvPr>
          <p:cNvSpPr/>
          <p:nvPr/>
        </p:nvSpPr>
        <p:spPr>
          <a:xfrm>
            <a:off x="4572000" y="3165256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FF648E47-22AB-194E-8146-F8F05905C58A}"/>
              </a:ext>
            </a:extLst>
          </p:cNvPr>
          <p:cNvSpPr/>
          <p:nvPr/>
        </p:nvSpPr>
        <p:spPr>
          <a:xfrm>
            <a:off x="5508104" y="3165256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4" name="Rectángulo redondeado 33">
            <a:extLst>
              <a:ext uri="{FF2B5EF4-FFF2-40B4-BE49-F238E27FC236}">
                <a16:creationId xmlns:a16="http://schemas.microsoft.com/office/drawing/2014/main" id="{205BA6D2-3A98-BC40-A169-8233A182C65C}"/>
              </a:ext>
            </a:extLst>
          </p:cNvPr>
          <p:cNvSpPr/>
          <p:nvPr/>
        </p:nvSpPr>
        <p:spPr>
          <a:xfrm>
            <a:off x="6444208" y="3165256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F(1)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D330483-5F18-C044-A147-CDCE63F3A737}"/>
              </a:ext>
            </a:extLst>
          </p:cNvPr>
          <p:cNvSpPr/>
          <p:nvPr/>
        </p:nvSpPr>
        <p:spPr>
          <a:xfrm>
            <a:off x="1546834" y="1682582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94F8D36-0A5C-AF4D-A985-421E7BCAE95F}"/>
              </a:ext>
            </a:extLst>
          </p:cNvPr>
          <p:cNvSpPr/>
          <p:nvPr/>
        </p:nvSpPr>
        <p:spPr>
          <a:xfrm>
            <a:off x="3419457" y="2504064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A301C0D-35F1-FB44-A51A-A4DFC02A611C}"/>
              </a:ext>
            </a:extLst>
          </p:cNvPr>
          <p:cNvSpPr/>
          <p:nvPr/>
        </p:nvSpPr>
        <p:spPr>
          <a:xfrm>
            <a:off x="5213469" y="3299399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FE14B54-2662-6D40-8175-4CD831842883}"/>
              </a:ext>
            </a:extLst>
          </p:cNvPr>
          <p:cNvSpPr/>
          <p:nvPr/>
        </p:nvSpPr>
        <p:spPr>
          <a:xfrm>
            <a:off x="2482938" y="1691028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3F096B1-82D1-5346-9613-8D7748CFB7D0}"/>
              </a:ext>
            </a:extLst>
          </p:cNvPr>
          <p:cNvSpPr/>
          <p:nvPr/>
        </p:nvSpPr>
        <p:spPr>
          <a:xfrm>
            <a:off x="4319557" y="2509765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FA2DB94-4202-DD47-9C90-D47BE1FCD564}"/>
              </a:ext>
            </a:extLst>
          </p:cNvPr>
          <p:cNvSpPr/>
          <p:nvPr/>
        </p:nvSpPr>
        <p:spPr>
          <a:xfrm>
            <a:off x="6161949" y="3299399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622956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Serie de </a:t>
            </a:r>
            <a:r>
              <a:rPr lang="es-CO" dirty="0" err="1"/>
              <a:t>fibonacci</a:t>
            </a:r>
            <a:endParaRPr lang="es-CO" dirty="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013629D4-8AA6-A44D-ABB6-03234E6A7C4D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0F5124E-14B5-6D43-9969-F32707A7548C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D9B54FC1-39D8-4A44-814C-679F2A809EDA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026758D0-A5CB-334E-A397-B1F0F51BE1CF}"/>
              </a:ext>
            </a:extLst>
          </p:cNvPr>
          <p:cNvSpPr/>
          <p:nvPr/>
        </p:nvSpPr>
        <p:spPr>
          <a:xfrm>
            <a:off x="2298391" y="1563951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8835075-8CFD-5D48-ACB8-D42D228EF56B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6D7B079-DFD3-774B-B559-BDF6B04B7705}"/>
              </a:ext>
            </a:extLst>
          </p:cNvPr>
          <p:cNvSpPr/>
          <p:nvPr/>
        </p:nvSpPr>
        <p:spPr>
          <a:xfrm>
            <a:off x="2027278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E98E4646-93B8-BF48-BF58-9CB923D71B9A}"/>
              </a:ext>
            </a:extLst>
          </p:cNvPr>
          <p:cNvSpPr/>
          <p:nvPr/>
        </p:nvSpPr>
        <p:spPr>
          <a:xfrm>
            <a:off x="1605981" y="1567508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9C0BBBD1-B8F1-C14B-A25E-E6E7416782CD}"/>
              </a:ext>
            </a:extLst>
          </p:cNvPr>
          <p:cNvSpPr/>
          <p:nvPr/>
        </p:nvSpPr>
        <p:spPr>
          <a:xfrm>
            <a:off x="2316140" y="2102577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3AB661E9-B8B4-C548-865A-C4E16C095CAB}"/>
              </a:ext>
            </a:extLst>
          </p:cNvPr>
          <p:cNvSpPr/>
          <p:nvPr/>
        </p:nvSpPr>
        <p:spPr>
          <a:xfrm>
            <a:off x="3714939" y="2105024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C82F353-12A0-E44F-914A-412CBA6D9998}"/>
              </a:ext>
            </a:extLst>
          </p:cNvPr>
          <p:cNvSpPr/>
          <p:nvPr/>
        </p:nvSpPr>
        <p:spPr>
          <a:xfrm>
            <a:off x="2752734" y="2190699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76077BA-6ECF-4E44-BA46-EA45A68E59C0}"/>
              </a:ext>
            </a:extLst>
          </p:cNvPr>
          <p:cNvSpPr/>
          <p:nvPr/>
        </p:nvSpPr>
        <p:spPr>
          <a:xfrm>
            <a:off x="3443826" y="2190699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959A045A-8D28-A749-9852-09D61B9E15F9}"/>
              </a:ext>
            </a:extLst>
          </p:cNvPr>
          <p:cNvCxnSpPr/>
          <p:nvPr/>
        </p:nvCxnSpPr>
        <p:spPr>
          <a:xfrm>
            <a:off x="2513097" y="1938881"/>
            <a:ext cx="19067" cy="17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redondeado 38">
            <a:extLst>
              <a:ext uri="{FF2B5EF4-FFF2-40B4-BE49-F238E27FC236}">
                <a16:creationId xmlns:a16="http://schemas.microsoft.com/office/drawing/2014/main" id="{722B3697-804C-404C-ADCF-C26D485D3ABA}"/>
              </a:ext>
            </a:extLst>
          </p:cNvPr>
          <p:cNvSpPr/>
          <p:nvPr/>
        </p:nvSpPr>
        <p:spPr>
          <a:xfrm>
            <a:off x="3714939" y="2669770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40" name="Rectángulo redondeado 39">
            <a:extLst>
              <a:ext uri="{FF2B5EF4-FFF2-40B4-BE49-F238E27FC236}">
                <a16:creationId xmlns:a16="http://schemas.microsoft.com/office/drawing/2014/main" id="{9F04AA3D-238C-9344-B821-6CD7A884A755}"/>
              </a:ext>
            </a:extLst>
          </p:cNvPr>
          <p:cNvSpPr/>
          <p:nvPr/>
        </p:nvSpPr>
        <p:spPr>
          <a:xfrm>
            <a:off x="4421328" y="2669770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ángulo redondeado 40">
            <a:extLst>
              <a:ext uri="{FF2B5EF4-FFF2-40B4-BE49-F238E27FC236}">
                <a16:creationId xmlns:a16="http://schemas.microsoft.com/office/drawing/2014/main" id="{78D7E446-A2DE-4A47-81FB-401109DAA7AA}"/>
              </a:ext>
            </a:extLst>
          </p:cNvPr>
          <p:cNvSpPr/>
          <p:nvPr/>
        </p:nvSpPr>
        <p:spPr>
          <a:xfrm>
            <a:off x="5113738" y="2672217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D8C21776-90A3-7D45-A827-69712015ABD4}"/>
              </a:ext>
            </a:extLst>
          </p:cNvPr>
          <p:cNvSpPr/>
          <p:nvPr/>
        </p:nvSpPr>
        <p:spPr>
          <a:xfrm>
            <a:off x="4151533" y="2757892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4AD5C929-2360-0F4F-BF48-2462812F3437}"/>
              </a:ext>
            </a:extLst>
          </p:cNvPr>
          <p:cNvSpPr/>
          <p:nvPr/>
        </p:nvSpPr>
        <p:spPr>
          <a:xfrm>
            <a:off x="4842625" y="2757892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C6842BE0-6C20-194E-A8DD-43A6E1591573}"/>
              </a:ext>
            </a:extLst>
          </p:cNvPr>
          <p:cNvCxnSpPr>
            <a:cxnSpLocks/>
            <a:stCxn id="17" idx="2"/>
            <a:endCxn id="39" idx="0"/>
          </p:cNvCxnSpPr>
          <p:nvPr/>
        </p:nvCxnSpPr>
        <p:spPr>
          <a:xfrm>
            <a:off x="3930963" y="2489067"/>
            <a:ext cx="0" cy="180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5FFAC26E-89AA-3B47-9D5B-41BCA7D6FA6F}"/>
              </a:ext>
            </a:extLst>
          </p:cNvPr>
          <p:cNvSpPr/>
          <p:nvPr/>
        </p:nvSpPr>
        <p:spPr>
          <a:xfrm>
            <a:off x="3029527" y="2102576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671866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Serie de </a:t>
            </a:r>
            <a:r>
              <a:rPr lang="es-CO" dirty="0" err="1"/>
              <a:t>fibonacci</a:t>
            </a:r>
            <a:endParaRPr lang="es-CO" dirty="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013629D4-8AA6-A44D-ABB6-03234E6A7C4D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0F5124E-14B5-6D43-9969-F32707A7548C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D9B54FC1-39D8-4A44-814C-679F2A809EDA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026758D0-A5CB-334E-A397-B1F0F51BE1CF}"/>
              </a:ext>
            </a:extLst>
          </p:cNvPr>
          <p:cNvSpPr/>
          <p:nvPr/>
        </p:nvSpPr>
        <p:spPr>
          <a:xfrm>
            <a:off x="2298391" y="1563951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8835075-8CFD-5D48-ACB8-D42D228EF56B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6D7B079-DFD3-774B-B559-BDF6B04B7705}"/>
              </a:ext>
            </a:extLst>
          </p:cNvPr>
          <p:cNvSpPr/>
          <p:nvPr/>
        </p:nvSpPr>
        <p:spPr>
          <a:xfrm>
            <a:off x="2027278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E98E4646-93B8-BF48-BF58-9CB923D71B9A}"/>
              </a:ext>
            </a:extLst>
          </p:cNvPr>
          <p:cNvSpPr/>
          <p:nvPr/>
        </p:nvSpPr>
        <p:spPr>
          <a:xfrm>
            <a:off x="1605981" y="1567508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9C0BBBD1-B8F1-C14B-A25E-E6E7416782CD}"/>
              </a:ext>
            </a:extLst>
          </p:cNvPr>
          <p:cNvSpPr/>
          <p:nvPr/>
        </p:nvSpPr>
        <p:spPr>
          <a:xfrm>
            <a:off x="2316140" y="2102577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3AB661E9-B8B4-C548-865A-C4E16C095CAB}"/>
              </a:ext>
            </a:extLst>
          </p:cNvPr>
          <p:cNvSpPr/>
          <p:nvPr/>
        </p:nvSpPr>
        <p:spPr>
          <a:xfrm>
            <a:off x="3714939" y="2105024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C82F353-12A0-E44F-914A-412CBA6D9998}"/>
              </a:ext>
            </a:extLst>
          </p:cNvPr>
          <p:cNvSpPr/>
          <p:nvPr/>
        </p:nvSpPr>
        <p:spPr>
          <a:xfrm>
            <a:off x="2752734" y="2190699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76077BA-6ECF-4E44-BA46-EA45A68E59C0}"/>
              </a:ext>
            </a:extLst>
          </p:cNvPr>
          <p:cNvSpPr/>
          <p:nvPr/>
        </p:nvSpPr>
        <p:spPr>
          <a:xfrm>
            <a:off x="3443826" y="2190699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959A045A-8D28-A749-9852-09D61B9E15F9}"/>
              </a:ext>
            </a:extLst>
          </p:cNvPr>
          <p:cNvCxnSpPr/>
          <p:nvPr/>
        </p:nvCxnSpPr>
        <p:spPr>
          <a:xfrm>
            <a:off x="2513097" y="1938881"/>
            <a:ext cx="19067" cy="17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redondeado 38">
            <a:extLst>
              <a:ext uri="{FF2B5EF4-FFF2-40B4-BE49-F238E27FC236}">
                <a16:creationId xmlns:a16="http://schemas.microsoft.com/office/drawing/2014/main" id="{722B3697-804C-404C-ADCF-C26D485D3ABA}"/>
              </a:ext>
            </a:extLst>
          </p:cNvPr>
          <p:cNvSpPr/>
          <p:nvPr/>
        </p:nvSpPr>
        <p:spPr>
          <a:xfrm>
            <a:off x="3714939" y="2669770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C6842BE0-6C20-194E-A8DD-43A6E1591573}"/>
              </a:ext>
            </a:extLst>
          </p:cNvPr>
          <p:cNvCxnSpPr>
            <a:cxnSpLocks/>
            <a:stCxn id="17" idx="2"/>
            <a:endCxn id="39" idx="0"/>
          </p:cNvCxnSpPr>
          <p:nvPr/>
        </p:nvCxnSpPr>
        <p:spPr>
          <a:xfrm>
            <a:off x="3930963" y="2489067"/>
            <a:ext cx="0" cy="180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5FFAC26E-89AA-3B47-9D5B-41BCA7D6FA6F}"/>
              </a:ext>
            </a:extLst>
          </p:cNvPr>
          <p:cNvSpPr/>
          <p:nvPr/>
        </p:nvSpPr>
        <p:spPr>
          <a:xfrm>
            <a:off x="3029527" y="2102576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159782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Serie de </a:t>
            </a:r>
            <a:r>
              <a:rPr lang="es-CO" dirty="0" err="1"/>
              <a:t>fibonacci</a:t>
            </a:r>
            <a:endParaRPr lang="es-CO" dirty="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013629D4-8AA6-A44D-ABB6-03234E6A7C4D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0F5124E-14B5-6D43-9969-F32707A7548C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D9B54FC1-39D8-4A44-814C-679F2A809EDA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026758D0-A5CB-334E-A397-B1F0F51BE1CF}"/>
              </a:ext>
            </a:extLst>
          </p:cNvPr>
          <p:cNvSpPr/>
          <p:nvPr/>
        </p:nvSpPr>
        <p:spPr>
          <a:xfrm>
            <a:off x="2298391" y="1563951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8835075-8CFD-5D48-ACB8-D42D228EF56B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6D7B079-DFD3-774B-B559-BDF6B04B7705}"/>
              </a:ext>
            </a:extLst>
          </p:cNvPr>
          <p:cNvSpPr/>
          <p:nvPr/>
        </p:nvSpPr>
        <p:spPr>
          <a:xfrm>
            <a:off x="2027278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E98E4646-93B8-BF48-BF58-9CB923D71B9A}"/>
              </a:ext>
            </a:extLst>
          </p:cNvPr>
          <p:cNvSpPr/>
          <p:nvPr/>
        </p:nvSpPr>
        <p:spPr>
          <a:xfrm>
            <a:off x="1605981" y="1567508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9C0BBBD1-B8F1-C14B-A25E-E6E7416782CD}"/>
              </a:ext>
            </a:extLst>
          </p:cNvPr>
          <p:cNvSpPr/>
          <p:nvPr/>
        </p:nvSpPr>
        <p:spPr>
          <a:xfrm>
            <a:off x="2316140" y="2102577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3AB661E9-B8B4-C548-865A-C4E16C095CAB}"/>
              </a:ext>
            </a:extLst>
          </p:cNvPr>
          <p:cNvSpPr/>
          <p:nvPr/>
        </p:nvSpPr>
        <p:spPr>
          <a:xfrm>
            <a:off x="3714939" y="2105024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C82F353-12A0-E44F-914A-412CBA6D9998}"/>
              </a:ext>
            </a:extLst>
          </p:cNvPr>
          <p:cNvSpPr/>
          <p:nvPr/>
        </p:nvSpPr>
        <p:spPr>
          <a:xfrm>
            <a:off x="2752734" y="2190699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76077BA-6ECF-4E44-BA46-EA45A68E59C0}"/>
              </a:ext>
            </a:extLst>
          </p:cNvPr>
          <p:cNvSpPr/>
          <p:nvPr/>
        </p:nvSpPr>
        <p:spPr>
          <a:xfrm>
            <a:off x="3443826" y="2190699"/>
            <a:ext cx="2888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959A045A-8D28-A749-9852-09D61B9E15F9}"/>
              </a:ext>
            </a:extLst>
          </p:cNvPr>
          <p:cNvCxnSpPr/>
          <p:nvPr/>
        </p:nvCxnSpPr>
        <p:spPr>
          <a:xfrm>
            <a:off x="2513097" y="1938881"/>
            <a:ext cx="19067" cy="17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5FFAC26E-89AA-3B47-9D5B-41BCA7D6FA6F}"/>
              </a:ext>
            </a:extLst>
          </p:cNvPr>
          <p:cNvSpPr/>
          <p:nvPr/>
        </p:nvSpPr>
        <p:spPr>
          <a:xfrm>
            <a:off x="3029527" y="2102576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985053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Serie de </a:t>
            </a:r>
            <a:r>
              <a:rPr lang="es-CO" dirty="0" err="1"/>
              <a:t>fibonacci</a:t>
            </a:r>
            <a:endParaRPr lang="es-CO" dirty="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013629D4-8AA6-A44D-ABB6-03234E6A7C4D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0F5124E-14B5-6D43-9969-F32707A7548C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D9B54FC1-39D8-4A44-814C-679F2A809EDA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026758D0-A5CB-334E-A397-B1F0F51BE1CF}"/>
              </a:ext>
            </a:extLst>
          </p:cNvPr>
          <p:cNvSpPr/>
          <p:nvPr/>
        </p:nvSpPr>
        <p:spPr>
          <a:xfrm>
            <a:off x="2298391" y="1563951"/>
            <a:ext cx="432048" cy="3840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8835075-8CFD-5D48-ACB8-D42D228EF56B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6D7B079-DFD3-774B-B559-BDF6B04B7705}"/>
              </a:ext>
            </a:extLst>
          </p:cNvPr>
          <p:cNvSpPr/>
          <p:nvPr/>
        </p:nvSpPr>
        <p:spPr>
          <a:xfrm>
            <a:off x="2027278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E98E4646-93B8-BF48-BF58-9CB923D71B9A}"/>
              </a:ext>
            </a:extLst>
          </p:cNvPr>
          <p:cNvSpPr/>
          <p:nvPr/>
        </p:nvSpPr>
        <p:spPr>
          <a:xfrm>
            <a:off x="1605981" y="1567508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9C0BBBD1-B8F1-C14B-A25E-E6E7416782CD}"/>
              </a:ext>
            </a:extLst>
          </p:cNvPr>
          <p:cNvSpPr/>
          <p:nvPr/>
        </p:nvSpPr>
        <p:spPr>
          <a:xfrm>
            <a:off x="2316140" y="2102577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959A045A-8D28-A749-9852-09D61B9E15F9}"/>
              </a:ext>
            </a:extLst>
          </p:cNvPr>
          <p:cNvCxnSpPr/>
          <p:nvPr/>
        </p:nvCxnSpPr>
        <p:spPr>
          <a:xfrm>
            <a:off x="2513097" y="1938881"/>
            <a:ext cx="19067" cy="17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4993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Serie de </a:t>
            </a:r>
            <a:r>
              <a:rPr lang="es-CO" dirty="0" err="1"/>
              <a:t>fibonacci</a:t>
            </a:r>
            <a:endParaRPr lang="es-CO" dirty="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013629D4-8AA6-A44D-ABB6-03234E6A7C4D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0F5124E-14B5-6D43-9969-F32707A7548C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D9B54FC1-39D8-4A44-814C-679F2A809EDA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026758D0-A5CB-334E-A397-B1F0F51BE1CF}"/>
              </a:ext>
            </a:extLst>
          </p:cNvPr>
          <p:cNvSpPr/>
          <p:nvPr/>
        </p:nvSpPr>
        <p:spPr>
          <a:xfrm>
            <a:off x="2298391" y="1563951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8835075-8CFD-5D48-ACB8-D42D228EF56B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6D7B079-DFD3-774B-B559-BDF6B04B7705}"/>
              </a:ext>
            </a:extLst>
          </p:cNvPr>
          <p:cNvSpPr/>
          <p:nvPr/>
        </p:nvSpPr>
        <p:spPr>
          <a:xfrm>
            <a:off x="2027278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+</a:t>
            </a:r>
            <a:endParaRPr lang="es-CO" sz="1050" dirty="0"/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E98E4646-93B8-BF48-BF58-9CB923D71B9A}"/>
              </a:ext>
            </a:extLst>
          </p:cNvPr>
          <p:cNvSpPr/>
          <p:nvPr/>
        </p:nvSpPr>
        <p:spPr>
          <a:xfrm>
            <a:off x="1605981" y="1567508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525110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Serie de </a:t>
            </a:r>
            <a:r>
              <a:rPr lang="es-CO" dirty="0" err="1"/>
              <a:t>fibonacci</a:t>
            </a:r>
            <a:endParaRPr lang="es-CO" dirty="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013629D4-8AA6-A44D-ABB6-03234E6A7C4D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0F5124E-14B5-6D43-9969-F32707A7548C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D9B54FC1-39D8-4A44-814C-679F2A809EDA}"/>
              </a:ext>
            </a:extLst>
          </p:cNvPr>
          <p:cNvSpPr/>
          <p:nvPr/>
        </p:nvSpPr>
        <p:spPr>
          <a:xfrm>
            <a:off x="899592" y="1561504"/>
            <a:ext cx="432048" cy="384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F(6)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8835075-8CFD-5D48-ACB8-D42D228EF56B}"/>
              </a:ext>
            </a:extLst>
          </p:cNvPr>
          <p:cNvSpPr/>
          <p:nvPr/>
        </p:nvSpPr>
        <p:spPr>
          <a:xfrm>
            <a:off x="1336186" y="1649626"/>
            <a:ext cx="2888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>
                <a:solidFill>
                  <a:schemeClr val="tx1"/>
                </a:solidFill>
              </a:rPr>
              <a:t>=</a:t>
            </a:r>
            <a:endParaRPr lang="es-CO" sz="1050" dirty="0"/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E98E4646-93B8-BF48-BF58-9CB923D71B9A}"/>
              </a:ext>
            </a:extLst>
          </p:cNvPr>
          <p:cNvSpPr/>
          <p:nvPr/>
        </p:nvSpPr>
        <p:spPr>
          <a:xfrm>
            <a:off x="1605981" y="1567508"/>
            <a:ext cx="432048" cy="3840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040924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Factorial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D324F80-A864-4167-B8D8-BE9BA68D979A}"/>
              </a:ext>
            </a:extLst>
          </p:cNvPr>
          <p:cNvSpPr txBox="1"/>
          <p:nvPr/>
        </p:nvSpPr>
        <p:spPr>
          <a:xfrm>
            <a:off x="268989" y="3204468"/>
            <a:ext cx="4004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El factorial de un número se puede expresar como: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f(n) = n*f(n-1)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Teniendo en cuenta que f(0) = 1</a:t>
            </a: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5AFCB6C0-9953-F048-920F-60113E01049E}"/>
              </a:ext>
            </a:extLst>
          </p:cNvPr>
          <p:cNvSpPr/>
          <p:nvPr/>
        </p:nvSpPr>
        <p:spPr>
          <a:xfrm>
            <a:off x="899592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9264F5F2-380B-1449-9563-82A7191CC964}"/>
              </a:ext>
            </a:extLst>
          </p:cNvPr>
          <p:cNvSpPr/>
          <p:nvPr/>
        </p:nvSpPr>
        <p:spPr>
          <a:xfrm>
            <a:off x="1835696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A6D34BE3-471E-2C42-9D32-1B314D96E8C2}"/>
              </a:ext>
            </a:extLst>
          </p:cNvPr>
          <p:cNvSpPr/>
          <p:nvPr/>
        </p:nvSpPr>
        <p:spPr>
          <a:xfrm>
            <a:off x="2771800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29" name="Rectángulo redondeado 28">
            <a:extLst>
              <a:ext uri="{FF2B5EF4-FFF2-40B4-BE49-F238E27FC236}">
                <a16:creationId xmlns:a16="http://schemas.microsoft.com/office/drawing/2014/main" id="{A7E1CFAB-5EEC-1144-9A73-8279CE4A7DBB}"/>
              </a:ext>
            </a:extLst>
          </p:cNvPr>
          <p:cNvSpPr/>
          <p:nvPr/>
        </p:nvSpPr>
        <p:spPr>
          <a:xfrm>
            <a:off x="2771800" y="2369921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30" name="Rectángulo redondeado 29">
            <a:extLst>
              <a:ext uri="{FF2B5EF4-FFF2-40B4-BE49-F238E27FC236}">
                <a16:creationId xmlns:a16="http://schemas.microsoft.com/office/drawing/2014/main" id="{A0D045F7-C55E-C948-9285-ECC287ACB1D6}"/>
              </a:ext>
            </a:extLst>
          </p:cNvPr>
          <p:cNvSpPr/>
          <p:nvPr/>
        </p:nvSpPr>
        <p:spPr>
          <a:xfrm>
            <a:off x="3707904" y="2369921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E694097E-415D-504E-90C0-70972429B035}"/>
              </a:ext>
            </a:extLst>
          </p:cNvPr>
          <p:cNvSpPr/>
          <p:nvPr/>
        </p:nvSpPr>
        <p:spPr>
          <a:xfrm>
            <a:off x="4572000" y="2369921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438C5A76-C8A1-D04D-BCE5-05AE7D2F792A}"/>
              </a:ext>
            </a:extLst>
          </p:cNvPr>
          <p:cNvSpPr/>
          <p:nvPr/>
        </p:nvSpPr>
        <p:spPr>
          <a:xfrm>
            <a:off x="4572000" y="3165256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FF648E47-22AB-194E-8146-F8F05905C58A}"/>
              </a:ext>
            </a:extLst>
          </p:cNvPr>
          <p:cNvSpPr/>
          <p:nvPr/>
        </p:nvSpPr>
        <p:spPr>
          <a:xfrm>
            <a:off x="5508104" y="3165256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4" name="Rectángulo redondeado 33">
            <a:extLst>
              <a:ext uri="{FF2B5EF4-FFF2-40B4-BE49-F238E27FC236}">
                <a16:creationId xmlns:a16="http://schemas.microsoft.com/office/drawing/2014/main" id="{205BA6D2-3A98-BC40-A169-8233A182C65C}"/>
              </a:ext>
            </a:extLst>
          </p:cNvPr>
          <p:cNvSpPr/>
          <p:nvPr/>
        </p:nvSpPr>
        <p:spPr>
          <a:xfrm>
            <a:off x="6444208" y="3165256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F(1)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D330483-5F18-C044-A147-CDCE63F3A737}"/>
              </a:ext>
            </a:extLst>
          </p:cNvPr>
          <p:cNvSpPr/>
          <p:nvPr/>
        </p:nvSpPr>
        <p:spPr>
          <a:xfrm>
            <a:off x="1546834" y="1682582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94F8D36-0A5C-AF4D-A985-421E7BCAE95F}"/>
              </a:ext>
            </a:extLst>
          </p:cNvPr>
          <p:cNvSpPr/>
          <p:nvPr/>
        </p:nvSpPr>
        <p:spPr>
          <a:xfrm>
            <a:off x="3419457" y="2504064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A301C0D-35F1-FB44-A51A-A4DFC02A611C}"/>
              </a:ext>
            </a:extLst>
          </p:cNvPr>
          <p:cNvSpPr/>
          <p:nvPr/>
        </p:nvSpPr>
        <p:spPr>
          <a:xfrm>
            <a:off x="5213469" y="3299399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FE14B54-2662-6D40-8175-4CD831842883}"/>
              </a:ext>
            </a:extLst>
          </p:cNvPr>
          <p:cNvSpPr/>
          <p:nvPr/>
        </p:nvSpPr>
        <p:spPr>
          <a:xfrm>
            <a:off x="2482938" y="1691028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3F096B1-82D1-5346-9613-8D7748CFB7D0}"/>
              </a:ext>
            </a:extLst>
          </p:cNvPr>
          <p:cNvSpPr/>
          <p:nvPr/>
        </p:nvSpPr>
        <p:spPr>
          <a:xfrm>
            <a:off x="4319557" y="2509765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FA2DB94-4202-DD47-9C90-D47BE1FCD564}"/>
              </a:ext>
            </a:extLst>
          </p:cNvPr>
          <p:cNvSpPr/>
          <p:nvPr/>
        </p:nvSpPr>
        <p:spPr>
          <a:xfrm>
            <a:off x="6161949" y="3299399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9CDE8D5E-BAED-3844-A009-8F0CE3652C3E}"/>
              </a:ext>
            </a:extLst>
          </p:cNvPr>
          <p:cNvSpPr/>
          <p:nvPr/>
        </p:nvSpPr>
        <p:spPr>
          <a:xfrm>
            <a:off x="6444208" y="3939902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F(1)</a:t>
            </a:r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E8689031-A55F-2544-9B39-49AC341053CD}"/>
              </a:ext>
            </a:extLst>
          </p:cNvPr>
          <p:cNvSpPr/>
          <p:nvPr/>
        </p:nvSpPr>
        <p:spPr>
          <a:xfrm>
            <a:off x="7380312" y="3939902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2E0E4847-7156-6543-A0EC-8C4DD7851936}"/>
              </a:ext>
            </a:extLst>
          </p:cNvPr>
          <p:cNvSpPr/>
          <p:nvPr/>
        </p:nvSpPr>
        <p:spPr>
          <a:xfrm>
            <a:off x="8316416" y="3939902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F(0)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E4786FC-7338-1240-B712-262D835D0F5B}"/>
              </a:ext>
            </a:extLst>
          </p:cNvPr>
          <p:cNvSpPr/>
          <p:nvPr/>
        </p:nvSpPr>
        <p:spPr>
          <a:xfrm>
            <a:off x="7095770" y="4074045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C52AF45C-8F0F-EE42-A5A5-44616C54EFB7}"/>
              </a:ext>
            </a:extLst>
          </p:cNvPr>
          <p:cNvSpPr/>
          <p:nvPr/>
        </p:nvSpPr>
        <p:spPr>
          <a:xfrm>
            <a:off x="8027969" y="4076121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51279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Factorial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D324F80-A864-4167-B8D8-BE9BA68D979A}"/>
              </a:ext>
            </a:extLst>
          </p:cNvPr>
          <p:cNvSpPr txBox="1"/>
          <p:nvPr/>
        </p:nvSpPr>
        <p:spPr>
          <a:xfrm>
            <a:off x="268989" y="3204468"/>
            <a:ext cx="4004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El factorial de un número se puede expresar como: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f(n) = n*f(n-1)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Teniendo en cuenta que f(0) = 1</a:t>
            </a: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5AFCB6C0-9953-F048-920F-60113E01049E}"/>
              </a:ext>
            </a:extLst>
          </p:cNvPr>
          <p:cNvSpPr/>
          <p:nvPr/>
        </p:nvSpPr>
        <p:spPr>
          <a:xfrm>
            <a:off x="899592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9264F5F2-380B-1449-9563-82A7191CC964}"/>
              </a:ext>
            </a:extLst>
          </p:cNvPr>
          <p:cNvSpPr/>
          <p:nvPr/>
        </p:nvSpPr>
        <p:spPr>
          <a:xfrm>
            <a:off x="1835696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A6D34BE3-471E-2C42-9D32-1B314D96E8C2}"/>
              </a:ext>
            </a:extLst>
          </p:cNvPr>
          <p:cNvSpPr/>
          <p:nvPr/>
        </p:nvSpPr>
        <p:spPr>
          <a:xfrm>
            <a:off x="2771800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29" name="Rectángulo redondeado 28">
            <a:extLst>
              <a:ext uri="{FF2B5EF4-FFF2-40B4-BE49-F238E27FC236}">
                <a16:creationId xmlns:a16="http://schemas.microsoft.com/office/drawing/2014/main" id="{A7E1CFAB-5EEC-1144-9A73-8279CE4A7DBB}"/>
              </a:ext>
            </a:extLst>
          </p:cNvPr>
          <p:cNvSpPr/>
          <p:nvPr/>
        </p:nvSpPr>
        <p:spPr>
          <a:xfrm>
            <a:off x="2771800" y="2369921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30" name="Rectángulo redondeado 29">
            <a:extLst>
              <a:ext uri="{FF2B5EF4-FFF2-40B4-BE49-F238E27FC236}">
                <a16:creationId xmlns:a16="http://schemas.microsoft.com/office/drawing/2014/main" id="{A0D045F7-C55E-C948-9285-ECC287ACB1D6}"/>
              </a:ext>
            </a:extLst>
          </p:cNvPr>
          <p:cNvSpPr/>
          <p:nvPr/>
        </p:nvSpPr>
        <p:spPr>
          <a:xfrm>
            <a:off x="3707904" y="2369921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E694097E-415D-504E-90C0-70972429B035}"/>
              </a:ext>
            </a:extLst>
          </p:cNvPr>
          <p:cNvSpPr/>
          <p:nvPr/>
        </p:nvSpPr>
        <p:spPr>
          <a:xfrm>
            <a:off x="4572000" y="2369921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438C5A76-C8A1-D04D-BCE5-05AE7D2F792A}"/>
              </a:ext>
            </a:extLst>
          </p:cNvPr>
          <p:cNvSpPr/>
          <p:nvPr/>
        </p:nvSpPr>
        <p:spPr>
          <a:xfrm>
            <a:off x="4572000" y="3165256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FF648E47-22AB-194E-8146-F8F05905C58A}"/>
              </a:ext>
            </a:extLst>
          </p:cNvPr>
          <p:cNvSpPr/>
          <p:nvPr/>
        </p:nvSpPr>
        <p:spPr>
          <a:xfrm>
            <a:off x="5508104" y="3165256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4" name="Rectángulo redondeado 33">
            <a:extLst>
              <a:ext uri="{FF2B5EF4-FFF2-40B4-BE49-F238E27FC236}">
                <a16:creationId xmlns:a16="http://schemas.microsoft.com/office/drawing/2014/main" id="{205BA6D2-3A98-BC40-A169-8233A182C65C}"/>
              </a:ext>
            </a:extLst>
          </p:cNvPr>
          <p:cNvSpPr/>
          <p:nvPr/>
        </p:nvSpPr>
        <p:spPr>
          <a:xfrm>
            <a:off x="6444208" y="3165256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F(1)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D330483-5F18-C044-A147-CDCE63F3A737}"/>
              </a:ext>
            </a:extLst>
          </p:cNvPr>
          <p:cNvSpPr/>
          <p:nvPr/>
        </p:nvSpPr>
        <p:spPr>
          <a:xfrm>
            <a:off x="1546834" y="1682582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94F8D36-0A5C-AF4D-A985-421E7BCAE95F}"/>
              </a:ext>
            </a:extLst>
          </p:cNvPr>
          <p:cNvSpPr/>
          <p:nvPr/>
        </p:nvSpPr>
        <p:spPr>
          <a:xfrm>
            <a:off x="3419457" y="2504064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A301C0D-35F1-FB44-A51A-A4DFC02A611C}"/>
              </a:ext>
            </a:extLst>
          </p:cNvPr>
          <p:cNvSpPr/>
          <p:nvPr/>
        </p:nvSpPr>
        <p:spPr>
          <a:xfrm>
            <a:off x="5213469" y="3299399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FE14B54-2662-6D40-8175-4CD831842883}"/>
              </a:ext>
            </a:extLst>
          </p:cNvPr>
          <p:cNvSpPr/>
          <p:nvPr/>
        </p:nvSpPr>
        <p:spPr>
          <a:xfrm>
            <a:off x="2482938" y="1691028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3F096B1-82D1-5346-9613-8D7748CFB7D0}"/>
              </a:ext>
            </a:extLst>
          </p:cNvPr>
          <p:cNvSpPr/>
          <p:nvPr/>
        </p:nvSpPr>
        <p:spPr>
          <a:xfrm>
            <a:off x="4319557" y="2509765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FA2DB94-4202-DD47-9C90-D47BE1FCD564}"/>
              </a:ext>
            </a:extLst>
          </p:cNvPr>
          <p:cNvSpPr/>
          <p:nvPr/>
        </p:nvSpPr>
        <p:spPr>
          <a:xfrm>
            <a:off x="6161949" y="3299399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9CDE8D5E-BAED-3844-A009-8F0CE3652C3E}"/>
              </a:ext>
            </a:extLst>
          </p:cNvPr>
          <p:cNvSpPr/>
          <p:nvPr/>
        </p:nvSpPr>
        <p:spPr>
          <a:xfrm>
            <a:off x="6444208" y="3939902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F(1)</a:t>
            </a:r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E8689031-A55F-2544-9B39-49AC341053CD}"/>
              </a:ext>
            </a:extLst>
          </p:cNvPr>
          <p:cNvSpPr/>
          <p:nvPr/>
        </p:nvSpPr>
        <p:spPr>
          <a:xfrm>
            <a:off x="7380312" y="3939902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2E0E4847-7156-6543-A0EC-8C4DD7851936}"/>
              </a:ext>
            </a:extLst>
          </p:cNvPr>
          <p:cNvSpPr/>
          <p:nvPr/>
        </p:nvSpPr>
        <p:spPr>
          <a:xfrm>
            <a:off x="8316416" y="3939902"/>
            <a:ext cx="648072" cy="5760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E4786FC-7338-1240-B712-262D835D0F5B}"/>
              </a:ext>
            </a:extLst>
          </p:cNvPr>
          <p:cNvSpPr/>
          <p:nvPr/>
        </p:nvSpPr>
        <p:spPr>
          <a:xfrm>
            <a:off x="7095770" y="4074045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C52AF45C-8F0F-EE42-A5A5-44616C54EFB7}"/>
              </a:ext>
            </a:extLst>
          </p:cNvPr>
          <p:cNvSpPr/>
          <p:nvPr/>
        </p:nvSpPr>
        <p:spPr>
          <a:xfrm>
            <a:off x="8027969" y="4076121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3611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Factorial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D324F80-A864-4167-B8D8-BE9BA68D979A}"/>
              </a:ext>
            </a:extLst>
          </p:cNvPr>
          <p:cNvSpPr txBox="1"/>
          <p:nvPr/>
        </p:nvSpPr>
        <p:spPr>
          <a:xfrm>
            <a:off x="268989" y="3204468"/>
            <a:ext cx="4004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El factorial de un número se puede expresar como: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f(n) = n*f(n-1)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Teniendo en cuenta que f(0) = 1</a:t>
            </a: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5AFCB6C0-9953-F048-920F-60113E01049E}"/>
              </a:ext>
            </a:extLst>
          </p:cNvPr>
          <p:cNvSpPr/>
          <p:nvPr/>
        </p:nvSpPr>
        <p:spPr>
          <a:xfrm>
            <a:off x="899592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9264F5F2-380B-1449-9563-82A7191CC964}"/>
              </a:ext>
            </a:extLst>
          </p:cNvPr>
          <p:cNvSpPr/>
          <p:nvPr/>
        </p:nvSpPr>
        <p:spPr>
          <a:xfrm>
            <a:off x="1835696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A6D34BE3-471E-2C42-9D32-1B314D96E8C2}"/>
              </a:ext>
            </a:extLst>
          </p:cNvPr>
          <p:cNvSpPr/>
          <p:nvPr/>
        </p:nvSpPr>
        <p:spPr>
          <a:xfrm>
            <a:off x="2771800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29" name="Rectángulo redondeado 28">
            <a:extLst>
              <a:ext uri="{FF2B5EF4-FFF2-40B4-BE49-F238E27FC236}">
                <a16:creationId xmlns:a16="http://schemas.microsoft.com/office/drawing/2014/main" id="{A7E1CFAB-5EEC-1144-9A73-8279CE4A7DBB}"/>
              </a:ext>
            </a:extLst>
          </p:cNvPr>
          <p:cNvSpPr/>
          <p:nvPr/>
        </p:nvSpPr>
        <p:spPr>
          <a:xfrm>
            <a:off x="2771800" y="2369921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30" name="Rectángulo redondeado 29">
            <a:extLst>
              <a:ext uri="{FF2B5EF4-FFF2-40B4-BE49-F238E27FC236}">
                <a16:creationId xmlns:a16="http://schemas.microsoft.com/office/drawing/2014/main" id="{A0D045F7-C55E-C948-9285-ECC287ACB1D6}"/>
              </a:ext>
            </a:extLst>
          </p:cNvPr>
          <p:cNvSpPr/>
          <p:nvPr/>
        </p:nvSpPr>
        <p:spPr>
          <a:xfrm>
            <a:off x="3707904" y="2369921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E694097E-415D-504E-90C0-70972429B035}"/>
              </a:ext>
            </a:extLst>
          </p:cNvPr>
          <p:cNvSpPr/>
          <p:nvPr/>
        </p:nvSpPr>
        <p:spPr>
          <a:xfrm>
            <a:off x="4572000" y="2369921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438C5A76-C8A1-D04D-BCE5-05AE7D2F792A}"/>
              </a:ext>
            </a:extLst>
          </p:cNvPr>
          <p:cNvSpPr/>
          <p:nvPr/>
        </p:nvSpPr>
        <p:spPr>
          <a:xfrm>
            <a:off x="4572000" y="3165256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FF648E47-22AB-194E-8146-F8F05905C58A}"/>
              </a:ext>
            </a:extLst>
          </p:cNvPr>
          <p:cNvSpPr/>
          <p:nvPr/>
        </p:nvSpPr>
        <p:spPr>
          <a:xfrm>
            <a:off x="5508104" y="3165256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4" name="Rectángulo redondeado 33">
            <a:extLst>
              <a:ext uri="{FF2B5EF4-FFF2-40B4-BE49-F238E27FC236}">
                <a16:creationId xmlns:a16="http://schemas.microsoft.com/office/drawing/2014/main" id="{205BA6D2-3A98-BC40-A169-8233A182C65C}"/>
              </a:ext>
            </a:extLst>
          </p:cNvPr>
          <p:cNvSpPr/>
          <p:nvPr/>
        </p:nvSpPr>
        <p:spPr>
          <a:xfrm>
            <a:off x="6444208" y="3165256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F(1)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D330483-5F18-C044-A147-CDCE63F3A737}"/>
              </a:ext>
            </a:extLst>
          </p:cNvPr>
          <p:cNvSpPr/>
          <p:nvPr/>
        </p:nvSpPr>
        <p:spPr>
          <a:xfrm>
            <a:off x="1546834" y="1682582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94F8D36-0A5C-AF4D-A985-421E7BCAE95F}"/>
              </a:ext>
            </a:extLst>
          </p:cNvPr>
          <p:cNvSpPr/>
          <p:nvPr/>
        </p:nvSpPr>
        <p:spPr>
          <a:xfrm>
            <a:off x="3419457" y="2504064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A301C0D-35F1-FB44-A51A-A4DFC02A611C}"/>
              </a:ext>
            </a:extLst>
          </p:cNvPr>
          <p:cNvSpPr/>
          <p:nvPr/>
        </p:nvSpPr>
        <p:spPr>
          <a:xfrm>
            <a:off x="5213469" y="3299399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FE14B54-2662-6D40-8175-4CD831842883}"/>
              </a:ext>
            </a:extLst>
          </p:cNvPr>
          <p:cNvSpPr/>
          <p:nvPr/>
        </p:nvSpPr>
        <p:spPr>
          <a:xfrm>
            <a:off x="2482938" y="1691028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3F096B1-82D1-5346-9613-8D7748CFB7D0}"/>
              </a:ext>
            </a:extLst>
          </p:cNvPr>
          <p:cNvSpPr/>
          <p:nvPr/>
        </p:nvSpPr>
        <p:spPr>
          <a:xfrm>
            <a:off x="4319557" y="2509765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FA2DB94-4202-DD47-9C90-D47BE1FCD564}"/>
              </a:ext>
            </a:extLst>
          </p:cNvPr>
          <p:cNvSpPr/>
          <p:nvPr/>
        </p:nvSpPr>
        <p:spPr>
          <a:xfrm>
            <a:off x="6161949" y="3299399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9CDE8D5E-BAED-3844-A009-8F0CE3652C3E}"/>
              </a:ext>
            </a:extLst>
          </p:cNvPr>
          <p:cNvSpPr/>
          <p:nvPr/>
        </p:nvSpPr>
        <p:spPr>
          <a:xfrm>
            <a:off x="6444208" y="3939902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F(1)</a:t>
            </a:r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E8689031-A55F-2544-9B39-49AC341053CD}"/>
              </a:ext>
            </a:extLst>
          </p:cNvPr>
          <p:cNvSpPr/>
          <p:nvPr/>
        </p:nvSpPr>
        <p:spPr>
          <a:xfrm>
            <a:off x="7380312" y="3939902"/>
            <a:ext cx="648072" cy="5760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E4786FC-7338-1240-B712-262D835D0F5B}"/>
              </a:ext>
            </a:extLst>
          </p:cNvPr>
          <p:cNvSpPr/>
          <p:nvPr/>
        </p:nvSpPr>
        <p:spPr>
          <a:xfrm>
            <a:off x="7095770" y="4074045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6199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Factorial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D324F80-A864-4167-B8D8-BE9BA68D979A}"/>
              </a:ext>
            </a:extLst>
          </p:cNvPr>
          <p:cNvSpPr txBox="1"/>
          <p:nvPr/>
        </p:nvSpPr>
        <p:spPr>
          <a:xfrm>
            <a:off x="268989" y="3204468"/>
            <a:ext cx="4004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El factorial de un número se puede expresar como: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f(n) = n*f(n-1)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Teniendo en cuenta que f(0) = 1</a:t>
            </a: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5AFCB6C0-9953-F048-920F-60113E01049E}"/>
              </a:ext>
            </a:extLst>
          </p:cNvPr>
          <p:cNvSpPr/>
          <p:nvPr/>
        </p:nvSpPr>
        <p:spPr>
          <a:xfrm>
            <a:off x="899592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F(4)</a:t>
            </a: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9264F5F2-380B-1449-9563-82A7191CC964}"/>
              </a:ext>
            </a:extLst>
          </p:cNvPr>
          <p:cNvSpPr/>
          <p:nvPr/>
        </p:nvSpPr>
        <p:spPr>
          <a:xfrm>
            <a:off x="1835696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A6D34BE3-471E-2C42-9D32-1B314D96E8C2}"/>
              </a:ext>
            </a:extLst>
          </p:cNvPr>
          <p:cNvSpPr/>
          <p:nvPr/>
        </p:nvSpPr>
        <p:spPr>
          <a:xfrm>
            <a:off x="2771800" y="1561504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29" name="Rectángulo redondeado 28">
            <a:extLst>
              <a:ext uri="{FF2B5EF4-FFF2-40B4-BE49-F238E27FC236}">
                <a16:creationId xmlns:a16="http://schemas.microsoft.com/office/drawing/2014/main" id="{A7E1CFAB-5EEC-1144-9A73-8279CE4A7DBB}"/>
              </a:ext>
            </a:extLst>
          </p:cNvPr>
          <p:cNvSpPr/>
          <p:nvPr/>
        </p:nvSpPr>
        <p:spPr>
          <a:xfrm>
            <a:off x="2771800" y="2369921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F(3)</a:t>
            </a:r>
          </a:p>
        </p:txBody>
      </p:sp>
      <p:sp>
        <p:nvSpPr>
          <p:cNvPr id="30" name="Rectángulo redondeado 29">
            <a:extLst>
              <a:ext uri="{FF2B5EF4-FFF2-40B4-BE49-F238E27FC236}">
                <a16:creationId xmlns:a16="http://schemas.microsoft.com/office/drawing/2014/main" id="{A0D045F7-C55E-C948-9285-ECC287ACB1D6}"/>
              </a:ext>
            </a:extLst>
          </p:cNvPr>
          <p:cNvSpPr/>
          <p:nvPr/>
        </p:nvSpPr>
        <p:spPr>
          <a:xfrm>
            <a:off x="3707904" y="2369921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E694097E-415D-504E-90C0-70972429B035}"/>
              </a:ext>
            </a:extLst>
          </p:cNvPr>
          <p:cNvSpPr/>
          <p:nvPr/>
        </p:nvSpPr>
        <p:spPr>
          <a:xfrm>
            <a:off x="4572000" y="2369921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438C5A76-C8A1-D04D-BCE5-05AE7D2F792A}"/>
              </a:ext>
            </a:extLst>
          </p:cNvPr>
          <p:cNvSpPr/>
          <p:nvPr/>
        </p:nvSpPr>
        <p:spPr>
          <a:xfrm>
            <a:off x="4572000" y="3165256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F(2)</a:t>
            </a:r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FF648E47-22AB-194E-8146-F8F05905C58A}"/>
              </a:ext>
            </a:extLst>
          </p:cNvPr>
          <p:cNvSpPr/>
          <p:nvPr/>
        </p:nvSpPr>
        <p:spPr>
          <a:xfrm>
            <a:off x="5508104" y="3165256"/>
            <a:ext cx="6480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4" name="Rectángulo redondeado 33">
            <a:extLst>
              <a:ext uri="{FF2B5EF4-FFF2-40B4-BE49-F238E27FC236}">
                <a16:creationId xmlns:a16="http://schemas.microsoft.com/office/drawing/2014/main" id="{205BA6D2-3A98-BC40-A169-8233A182C65C}"/>
              </a:ext>
            </a:extLst>
          </p:cNvPr>
          <p:cNvSpPr/>
          <p:nvPr/>
        </p:nvSpPr>
        <p:spPr>
          <a:xfrm>
            <a:off x="6444208" y="3165256"/>
            <a:ext cx="648072" cy="5760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D330483-5F18-C044-A147-CDCE63F3A737}"/>
              </a:ext>
            </a:extLst>
          </p:cNvPr>
          <p:cNvSpPr/>
          <p:nvPr/>
        </p:nvSpPr>
        <p:spPr>
          <a:xfrm>
            <a:off x="1546834" y="1682582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94F8D36-0A5C-AF4D-A985-421E7BCAE95F}"/>
              </a:ext>
            </a:extLst>
          </p:cNvPr>
          <p:cNvSpPr/>
          <p:nvPr/>
        </p:nvSpPr>
        <p:spPr>
          <a:xfrm>
            <a:off x="3419457" y="2504064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A301C0D-35F1-FB44-A51A-A4DFC02A611C}"/>
              </a:ext>
            </a:extLst>
          </p:cNvPr>
          <p:cNvSpPr/>
          <p:nvPr/>
        </p:nvSpPr>
        <p:spPr>
          <a:xfrm>
            <a:off x="5213469" y="3299399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=</a:t>
            </a:r>
            <a:endParaRPr lang="es-CO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FE14B54-2662-6D40-8175-4CD831842883}"/>
              </a:ext>
            </a:extLst>
          </p:cNvPr>
          <p:cNvSpPr/>
          <p:nvPr/>
        </p:nvSpPr>
        <p:spPr>
          <a:xfrm>
            <a:off x="2482938" y="1691028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3F096B1-82D1-5346-9613-8D7748CFB7D0}"/>
              </a:ext>
            </a:extLst>
          </p:cNvPr>
          <p:cNvSpPr/>
          <p:nvPr/>
        </p:nvSpPr>
        <p:spPr>
          <a:xfrm>
            <a:off x="4319557" y="2509765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FA2DB94-4202-DD47-9C90-D47BE1FCD564}"/>
              </a:ext>
            </a:extLst>
          </p:cNvPr>
          <p:cNvSpPr/>
          <p:nvPr/>
        </p:nvSpPr>
        <p:spPr>
          <a:xfrm>
            <a:off x="6161949" y="3299399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*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414270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8068</TotalTime>
  <Words>2943</Words>
  <Application>Microsoft Macintosh PowerPoint</Application>
  <PresentationFormat>Presentación en pantalla (16:9)</PresentationFormat>
  <Paragraphs>1013</Paragraphs>
  <Slides>55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Retrospección</vt:lpstr>
      <vt:lpstr>Recursividad</vt:lpstr>
      <vt:lpstr>Factorial</vt:lpstr>
      <vt:lpstr>Factorial</vt:lpstr>
      <vt:lpstr>Factorial</vt:lpstr>
      <vt:lpstr>Factorial</vt:lpstr>
      <vt:lpstr>Factorial</vt:lpstr>
      <vt:lpstr>Factorial</vt:lpstr>
      <vt:lpstr>Factorial</vt:lpstr>
      <vt:lpstr>Factorial</vt:lpstr>
      <vt:lpstr>Factorial</vt:lpstr>
      <vt:lpstr>Factorial</vt:lpstr>
      <vt:lpstr>Factorial</vt:lpstr>
      <vt:lpstr>Factorial</vt:lpstr>
      <vt:lpstr>Factorial</vt:lpstr>
      <vt:lpstr>Serie de fibonacci</vt:lpstr>
      <vt:lpstr>Serie de fibonacci</vt:lpstr>
      <vt:lpstr>Serie de fibonacci</vt:lpstr>
      <vt:lpstr>Serie de fibonacci</vt:lpstr>
      <vt:lpstr>Serie de fibonacci</vt:lpstr>
      <vt:lpstr>Serie de fibonacci</vt:lpstr>
      <vt:lpstr>Serie de fibonacci</vt:lpstr>
      <vt:lpstr>Serie de fibonacci</vt:lpstr>
      <vt:lpstr>Serie de fibonacci</vt:lpstr>
      <vt:lpstr>Serie de fibonacci</vt:lpstr>
      <vt:lpstr>Serie de fibonacci</vt:lpstr>
      <vt:lpstr>Serie de fibonacci</vt:lpstr>
      <vt:lpstr>Serie de fibonacci</vt:lpstr>
      <vt:lpstr>Serie de fibonacci</vt:lpstr>
      <vt:lpstr>Serie de fibonacci</vt:lpstr>
      <vt:lpstr>Serie de fibonacci</vt:lpstr>
      <vt:lpstr>Serie de fibonacci</vt:lpstr>
      <vt:lpstr>Serie de fibonacci</vt:lpstr>
      <vt:lpstr>Serie de fibonacci</vt:lpstr>
      <vt:lpstr>Serie de fibonacci</vt:lpstr>
      <vt:lpstr>Serie de fibonacci</vt:lpstr>
      <vt:lpstr>Serie de fibonacci</vt:lpstr>
      <vt:lpstr>Serie de fibonacci</vt:lpstr>
      <vt:lpstr>Serie de fibonacci</vt:lpstr>
      <vt:lpstr>Serie de fibonacci</vt:lpstr>
      <vt:lpstr>Serie de fibonacci</vt:lpstr>
      <vt:lpstr>Serie de fibonacci</vt:lpstr>
      <vt:lpstr>Serie de fibonacci</vt:lpstr>
      <vt:lpstr>Serie de fibonacci</vt:lpstr>
      <vt:lpstr>Serie de fibonacci</vt:lpstr>
      <vt:lpstr>Serie de fibonacci</vt:lpstr>
      <vt:lpstr>Serie de fibonacci</vt:lpstr>
      <vt:lpstr>Serie de fibonacci</vt:lpstr>
      <vt:lpstr>Serie de fibonacci</vt:lpstr>
      <vt:lpstr>Serie de fibonacci</vt:lpstr>
      <vt:lpstr>Serie de fibonacci</vt:lpstr>
      <vt:lpstr>Serie de fibonacci</vt:lpstr>
      <vt:lpstr>Serie de fibonacci</vt:lpstr>
      <vt:lpstr>Serie de fibonacci</vt:lpstr>
      <vt:lpstr>Serie de fibonacci</vt:lpstr>
      <vt:lpstr>Serie de fibonacci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Niño</cp:lastModifiedBy>
  <cp:revision>144</cp:revision>
  <dcterms:modified xsi:type="dcterms:W3CDTF">2022-03-28T14:11:27Z</dcterms:modified>
</cp:coreProperties>
</file>