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04"/>
  </p:normalViewPr>
  <p:slideViewPr>
    <p:cSldViewPr snapToGrid="0" snapToObjects="1">
      <p:cViewPr varScale="1">
        <p:scale>
          <a:sx n="114" d="100"/>
          <a:sy n="114" d="100"/>
        </p:scale>
        <p:origin x="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9DAECD-E3E4-F04C-B142-A9DBD705A5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DD33E9-C19E-6E49-97F3-9EC4CE2B5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510934-0AF6-1A41-AA50-2D8D71C7E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1DCCE-A734-694D-B762-FE5291B6D741}" type="datetimeFigureOut">
              <a:rPr lang="es-CO" smtClean="0"/>
              <a:t>1/05/22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02E957-CF2A-7640-9C2E-5E23149FA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3D4C79-ABE2-0A4B-B3C4-05789D39D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0E09C-5D6F-774B-A9A7-0B9EDB7AB3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96929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6A236F-DDB4-A541-85DB-487268083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807A288-FEA3-3C41-8374-295FAC8F6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99DD22-AD71-1A4A-AB0A-7BE7B266F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1DCCE-A734-694D-B762-FE5291B6D741}" type="datetimeFigureOut">
              <a:rPr lang="es-CO" smtClean="0"/>
              <a:t>1/05/22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A76475-E74B-2344-BDE3-D181CB167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5B9447-14A7-2842-A6F5-3807FBEFC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0E09C-5D6F-774B-A9A7-0B9EDB7AB3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52706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93122B1-FB95-2444-AEAD-A3C37CC68C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4CE02D9-C291-8746-AE60-3EEA7E304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C92FD6-ADFB-2B4A-BB23-EE78B551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1DCCE-A734-694D-B762-FE5291B6D741}" type="datetimeFigureOut">
              <a:rPr lang="es-CO" smtClean="0"/>
              <a:t>1/05/22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C0B4DC-05A8-B344-AD8C-B34363B33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6B4AB5-B2A7-2947-A333-028143238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0E09C-5D6F-774B-A9A7-0B9EDB7AB3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8098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DF8C91-11FD-F24E-BDD4-35A12BD6F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6E4CD8-AB6B-7045-B30C-367FF4503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57564A-6491-6043-AB4D-5B3F8CD87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1DCCE-A734-694D-B762-FE5291B6D741}" type="datetimeFigureOut">
              <a:rPr lang="es-CO" smtClean="0"/>
              <a:t>1/05/22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38F5ED-9B09-144E-A766-30D9F9E1E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4BDBD9-C1CB-D749-94AE-8F8BF3893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0E09C-5D6F-774B-A9A7-0B9EDB7AB3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6167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B39BFB-AC0C-D844-A72C-42CCF42F9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8FA6F5-50BD-E74F-852C-2D8419B16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853DF0-9842-194D-916B-ADFE655C2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1DCCE-A734-694D-B762-FE5291B6D741}" type="datetimeFigureOut">
              <a:rPr lang="es-CO" smtClean="0"/>
              <a:t>1/05/22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6F7AFF-377F-EC46-AA39-AF7542893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859210-99AF-024C-98C8-98FE43888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0E09C-5D6F-774B-A9A7-0B9EDB7AB3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46858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4BD286-5CDD-B74E-A9FD-46D7848D7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371070-73CB-2540-9681-11D462B0D1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62A65E3-44CF-8D40-B153-EB86419E6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3BAA367-6C19-AB4A-A5EB-515752B3E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1DCCE-A734-694D-B762-FE5291B6D741}" type="datetimeFigureOut">
              <a:rPr lang="es-CO" smtClean="0"/>
              <a:t>1/05/22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629C06-170D-4741-ACD8-000B9BA9C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54EF61-B7C3-E94C-BB2B-F5FFC55B6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0E09C-5D6F-774B-A9A7-0B9EDB7AB3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7142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1D42C-FFB6-324F-9364-3F3DCEF5A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2E553F-ABCF-514C-9424-814D65991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7C6DB64-7131-034F-8DC5-F986EC2D7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A55BE29-0D5C-9643-A1FF-B7B3D6154E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99A6B92-9F12-964C-9DB8-CE15333644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2BE3070-61AF-244B-A061-1B2BCF05A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1DCCE-A734-694D-B762-FE5291B6D741}" type="datetimeFigureOut">
              <a:rPr lang="es-CO" smtClean="0"/>
              <a:t>1/05/22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DAB6961-9932-724E-B0B4-9A4ECB2EB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99C8B47-B8C4-4644-985A-61E925FCC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0E09C-5D6F-774B-A9A7-0B9EDB7AB3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11503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D92D9A-4AC6-8C4E-9547-A38F4713A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BEBE9A3-A9D2-D248-B8EA-3AB62A9CA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1DCCE-A734-694D-B762-FE5291B6D741}" type="datetimeFigureOut">
              <a:rPr lang="es-CO" smtClean="0"/>
              <a:t>1/05/22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2D6C3B5-6AD2-0641-A01A-F001B8FC1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A873E10-E974-A049-8BF0-7F5AC2DAA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0E09C-5D6F-774B-A9A7-0B9EDB7AB3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2730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7410FF6-9E54-FE47-BCC0-62C94C593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1DCCE-A734-694D-B762-FE5291B6D741}" type="datetimeFigureOut">
              <a:rPr lang="es-CO" smtClean="0"/>
              <a:t>1/05/22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FFFBA57-1009-FA43-9DC3-586B5AA03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E9A0976-3F4F-A342-958A-7F6FCE0D1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0E09C-5D6F-774B-A9A7-0B9EDB7AB3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7230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2F6E68-6771-694F-9358-24E6B80ED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378F34-5DD8-C24B-A698-4C116A89A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6A38705-0C0C-E741-BE05-8CCA45236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6EC8CC2-E2C6-4142-9FF6-5008756DC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1DCCE-A734-694D-B762-FE5291B6D741}" type="datetimeFigureOut">
              <a:rPr lang="es-CO" smtClean="0"/>
              <a:t>1/05/22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6C0218F-938D-1548-9569-80D912C71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C3CE8EE-055B-5C42-9881-07E34012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0E09C-5D6F-774B-A9A7-0B9EDB7AB3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711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4D5FDF-BDA4-314B-9452-BD9BBE722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4E65D0F-C2A2-A34B-8A91-283C50B0F8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E5D830D-DB78-D149-935A-A1932306C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50AEA4C-EC54-9D41-9960-CF1E6FAC3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1DCCE-A734-694D-B762-FE5291B6D741}" type="datetimeFigureOut">
              <a:rPr lang="es-CO" smtClean="0"/>
              <a:t>1/05/22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EBE872C-02EC-B14E-B86C-47D9F4A3B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8D9F54-8206-7142-8C93-B35021131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0E09C-5D6F-774B-A9A7-0B9EDB7AB3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3183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EFBF1BF-F894-714D-85FB-BB5DEEF8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8E48BC-5E5D-6B4A-9FEA-424B3E70D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508E01-7CAE-614F-BB91-7439128FCD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1DCCE-A734-694D-B762-FE5291B6D741}" type="datetimeFigureOut">
              <a:rPr lang="es-CO" smtClean="0"/>
              <a:t>1/05/22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1A7CE6-8EA1-854A-A149-D71F4F2FD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D4E224-0F13-C840-852C-4A1BBE88B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0E09C-5D6F-774B-A9A7-0B9EDB7AB3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53072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6879E4E4-A835-D141-BBAF-9C3149DD78C0}"/>
              </a:ext>
            </a:extLst>
          </p:cNvPr>
          <p:cNvSpPr/>
          <p:nvPr/>
        </p:nvSpPr>
        <p:spPr>
          <a:xfrm>
            <a:off x="5516137" y="323392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20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537C1D1-284E-8640-B5FA-9AB363A48F93}"/>
              </a:ext>
            </a:extLst>
          </p:cNvPr>
          <p:cNvSpPr/>
          <p:nvPr/>
        </p:nvSpPr>
        <p:spPr>
          <a:xfrm>
            <a:off x="4140820" y="1735874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11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2230B7B5-CEAB-B248-8798-B6D41C1FB88D}"/>
              </a:ext>
            </a:extLst>
          </p:cNvPr>
          <p:cNvSpPr/>
          <p:nvPr/>
        </p:nvSpPr>
        <p:spPr>
          <a:xfrm>
            <a:off x="7334027" y="169787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8D11763-4482-C24C-9364-A5039AF6C4B6}"/>
              </a:ext>
            </a:extLst>
          </p:cNvPr>
          <p:cNvSpPr/>
          <p:nvPr/>
        </p:nvSpPr>
        <p:spPr>
          <a:xfrm>
            <a:off x="3230139" y="3055434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8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9215A1B-8F55-3A4E-9DEA-D06366D6472D}"/>
              </a:ext>
            </a:extLst>
          </p:cNvPr>
          <p:cNvSpPr/>
          <p:nvPr/>
        </p:nvSpPr>
        <p:spPr>
          <a:xfrm>
            <a:off x="4140820" y="443818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9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955A883C-BBEA-3149-BF98-EB65E0E21652}"/>
              </a:ext>
            </a:extLst>
          </p:cNvPr>
          <p:cNvSpPr/>
          <p:nvPr/>
        </p:nvSpPr>
        <p:spPr>
          <a:xfrm>
            <a:off x="4887951" y="3055433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13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CAD12E7F-5B5E-BF46-8497-507F684AB684}"/>
              </a:ext>
            </a:extLst>
          </p:cNvPr>
          <p:cNvSpPr/>
          <p:nvPr/>
        </p:nvSpPr>
        <p:spPr>
          <a:xfrm>
            <a:off x="8908919" y="2945363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44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BFB7ECC2-755A-294C-8D65-A1D93FED6E0A}"/>
              </a:ext>
            </a:extLst>
          </p:cNvPr>
          <p:cNvSpPr/>
          <p:nvPr/>
        </p:nvSpPr>
        <p:spPr>
          <a:xfrm>
            <a:off x="6096000" y="302197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29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ADB2709-9F0A-2746-87DD-A13CF38CEDAA}"/>
              </a:ext>
            </a:extLst>
          </p:cNvPr>
          <p:cNvSpPr/>
          <p:nvPr/>
        </p:nvSpPr>
        <p:spPr>
          <a:xfrm>
            <a:off x="2364059" y="443818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5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8FFBC41F-EF7E-C14B-BFE0-C7E58AE0A960}"/>
              </a:ext>
            </a:extLst>
          </p:cNvPr>
          <p:cNvSpPr/>
          <p:nvPr/>
        </p:nvSpPr>
        <p:spPr>
          <a:xfrm>
            <a:off x="6930485" y="4374996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38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EC5C484-D7ED-B842-80C0-DF448EA6DBDA}"/>
              </a:ext>
            </a:extLst>
          </p:cNvPr>
          <p:cNvSpPr/>
          <p:nvPr/>
        </p:nvSpPr>
        <p:spPr>
          <a:xfrm>
            <a:off x="7692484" y="5631365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39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EFDB7757-AEA9-2A46-B84E-6E561AA4836A}"/>
              </a:ext>
            </a:extLst>
          </p:cNvPr>
          <p:cNvSpPr/>
          <p:nvPr/>
        </p:nvSpPr>
        <p:spPr>
          <a:xfrm>
            <a:off x="6263268" y="5605338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30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77A80354-7381-F54B-A757-5D40EC677B0D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4514386" y="961108"/>
            <a:ext cx="1111166" cy="774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326D80A9-F51B-944D-95E4-7D1A2753E4AA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3656457" y="2373590"/>
            <a:ext cx="593778" cy="660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AEE81CFE-BC8D-8345-A5D0-19CACF4E68C2}"/>
              </a:ext>
            </a:extLst>
          </p:cNvPr>
          <p:cNvCxnSpPr>
            <a:cxnSpLocks/>
            <a:stCxn id="5" idx="5"/>
            <a:endCxn id="9" idx="0"/>
          </p:cNvCxnSpPr>
          <p:nvPr/>
        </p:nvCxnSpPr>
        <p:spPr>
          <a:xfrm>
            <a:off x="4778536" y="2373590"/>
            <a:ext cx="482981" cy="681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2B9DC1D5-3C30-8B4F-90F3-ED8658316DB1}"/>
              </a:ext>
            </a:extLst>
          </p:cNvPr>
          <p:cNvCxnSpPr>
            <a:cxnSpLocks/>
            <a:stCxn id="7" idx="3"/>
            <a:endCxn id="12" idx="0"/>
          </p:cNvCxnSpPr>
          <p:nvPr/>
        </p:nvCxnSpPr>
        <p:spPr>
          <a:xfrm flipH="1">
            <a:off x="2737625" y="3693150"/>
            <a:ext cx="601929" cy="745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8973EEE1-CBDB-FE47-ACDB-349C2F1DA96F}"/>
              </a:ext>
            </a:extLst>
          </p:cNvPr>
          <p:cNvCxnSpPr>
            <a:cxnSpLocks/>
            <a:stCxn id="7" idx="5"/>
            <a:endCxn id="8" idx="0"/>
          </p:cNvCxnSpPr>
          <p:nvPr/>
        </p:nvCxnSpPr>
        <p:spPr>
          <a:xfrm>
            <a:off x="3867855" y="3693150"/>
            <a:ext cx="646531" cy="745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E3724975-D566-654C-AACB-C6914639CB37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6153853" y="961108"/>
            <a:ext cx="1553740" cy="736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D94CB475-EBA3-BE4D-8535-2B9A66D297D5}"/>
              </a:ext>
            </a:extLst>
          </p:cNvPr>
          <p:cNvCxnSpPr>
            <a:cxnSpLocks/>
            <a:stCxn id="11" idx="0"/>
            <a:endCxn id="6" idx="3"/>
          </p:cNvCxnSpPr>
          <p:nvPr/>
        </p:nvCxnSpPr>
        <p:spPr>
          <a:xfrm flipV="1">
            <a:off x="6469566" y="2335587"/>
            <a:ext cx="973876" cy="686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EA627B79-06D4-0847-91AA-2E86058FA77A}"/>
              </a:ext>
            </a:extLst>
          </p:cNvPr>
          <p:cNvCxnSpPr>
            <a:cxnSpLocks/>
            <a:stCxn id="10" idx="0"/>
            <a:endCxn id="6" idx="5"/>
          </p:cNvCxnSpPr>
          <p:nvPr/>
        </p:nvCxnSpPr>
        <p:spPr>
          <a:xfrm flipH="1" flipV="1">
            <a:off x="7971743" y="2335587"/>
            <a:ext cx="1310742" cy="609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9B54D45D-B96B-A64F-9916-7C9C142D1CF4}"/>
              </a:ext>
            </a:extLst>
          </p:cNvPr>
          <p:cNvCxnSpPr>
            <a:cxnSpLocks/>
            <a:stCxn id="13" idx="0"/>
            <a:endCxn id="11" idx="5"/>
          </p:cNvCxnSpPr>
          <p:nvPr/>
        </p:nvCxnSpPr>
        <p:spPr>
          <a:xfrm flipH="1" flipV="1">
            <a:off x="6733716" y="3659687"/>
            <a:ext cx="570335" cy="715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C39C12CE-4FAF-044C-9C59-E08B386FA729}"/>
              </a:ext>
            </a:extLst>
          </p:cNvPr>
          <p:cNvCxnSpPr>
            <a:cxnSpLocks/>
            <a:stCxn id="15" idx="0"/>
            <a:endCxn id="13" idx="3"/>
          </p:cNvCxnSpPr>
          <p:nvPr/>
        </p:nvCxnSpPr>
        <p:spPr>
          <a:xfrm flipV="1">
            <a:off x="6636834" y="5012712"/>
            <a:ext cx="403066" cy="59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2D3C9424-F85E-894B-885A-063F515C8167}"/>
              </a:ext>
            </a:extLst>
          </p:cNvPr>
          <p:cNvCxnSpPr>
            <a:cxnSpLocks/>
            <a:stCxn id="14" idx="0"/>
            <a:endCxn id="13" idx="5"/>
          </p:cNvCxnSpPr>
          <p:nvPr/>
        </p:nvCxnSpPr>
        <p:spPr>
          <a:xfrm flipH="1" flipV="1">
            <a:off x="7568201" y="5012712"/>
            <a:ext cx="497849" cy="618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>
            <a:extLst>
              <a:ext uri="{FF2B5EF4-FFF2-40B4-BE49-F238E27FC236}">
                <a16:creationId xmlns:a16="http://schemas.microsoft.com/office/drawing/2014/main" id="{7AB5E8EF-0823-4641-AFEE-FA7C20A1F0BE}"/>
              </a:ext>
            </a:extLst>
          </p:cNvPr>
          <p:cNvSpPr/>
          <p:nvPr/>
        </p:nvSpPr>
        <p:spPr>
          <a:xfrm>
            <a:off x="8066049" y="4006190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43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72A4E040-E360-C249-A0A2-43855E483C93}"/>
              </a:ext>
            </a:extLst>
          </p:cNvPr>
          <p:cNvCxnSpPr>
            <a:cxnSpLocks/>
            <a:stCxn id="10" idx="3"/>
            <a:endCxn id="25" idx="7"/>
          </p:cNvCxnSpPr>
          <p:nvPr/>
        </p:nvCxnSpPr>
        <p:spPr>
          <a:xfrm flipH="1">
            <a:off x="8703765" y="3583079"/>
            <a:ext cx="314569" cy="532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590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6879E4E4-A835-D141-BBAF-9C3149DD78C0}"/>
              </a:ext>
            </a:extLst>
          </p:cNvPr>
          <p:cNvSpPr/>
          <p:nvPr/>
        </p:nvSpPr>
        <p:spPr>
          <a:xfrm>
            <a:off x="5516137" y="323392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20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537C1D1-284E-8640-B5FA-9AB363A48F93}"/>
              </a:ext>
            </a:extLst>
          </p:cNvPr>
          <p:cNvSpPr/>
          <p:nvPr/>
        </p:nvSpPr>
        <p:spPr>
          <a:xfrm>
            <a:off x="3772832" y="200350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11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2230B7B5-CEAB-B248-8798-B6D41C1FB88D}"/>
              </a:ext>
            </a:extLst>
          </p:cNvPr>
          <p:cNvSpPr/>
          <p:nvPr/>
        </p:nvSpPr>
        <p:spPr>
          <a:xfrm>
            <a:off x="7334027" y="169787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8D11763-4482-C24C-9364-A5039AF6C4B6}"/>
              </a:ext>
            </a:extLst>
          </p:cNvPr>
          <p:cNvSpPr/>
          <p:nvPr/>
        </p:nvSpPr>
        <p:spPr>
          <a:xfrm>
            <a:off x="2862151" y="3284030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8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9215A1B-8F55-3A4E-9DEA-D06366D6472D}"/>
              </a:ext>
            </a:extLst>
          </p:cNvPr>
          <p:cNvSpPr/>
          <p:nvPr/>
        </p:nvSpPr>
        <p:spPr>
          <a:xfrm>
            <a:off x="3772832" y="4666777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9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955A883C-BBEA-3149-BF98-EB65E0E21652}"/>
              </a:ext>
            </a:extLst>
          </p:cNvPr>
          <p:cNvSpPr/>
          <p:nvPr/>
        </p:nvSpPr>
        <p:spPr>
          <a:xfrm>
            <a:off x="4519963" y="3323060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13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CAD12E7F-5B5E-BF46-8497-507F684AB684}"/>
              </a:ext>
            </a:extLst>
          </p:cNvPr>
          <p:cNvSpPr/>
          <p:nvPr/>
        </p:nvSpPr>
        <p:spPr>
          <a:xfrm>
            <a:off x="8908919" y="2945363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44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BFB7ECC2-755A-294C-8D65-A1D93FED6E0A}"/>
              </a:ext>
            </a:extLst>
          </p:cNvPr>
          <p:cNvSpPr/>
          <p:nvPr/>
        </p:nvSpPr>
        <p:spPr>
          <a:xfrm>
            <a:off x="6096000" y="302197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29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8FFBC41F-EF7E-C14B-BFE0-C7E58AE0A960}"/>
              </a:ext>
            </a:extLst>
          </p:cNvPr>
          <p:cNvSpPr/>
          <p:nvPr/>
        </p:nvSpPr>
        <p:spPr>
          <a:xfrm>
            <a:off x="6930485" y="4374996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38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EC5C484-D7ED-B842-80C0-DF448EA6DBDA}"/>
              </a:ext>
            </a:extLst>
          </p:cNvPr>
          <p:cNvSpPr/>
          <p:nvPr/>
        </p:nvSpPr>
        <p:spPr>
          <a:xfrm>
            <a:off x="7692484" y="5631365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39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EFDB7757-AEA9-2A46-B84E-6E561AA4836A}"/>
              </a:ext>
            </a:extLst>
          </p:cNvPr>
          <p:cNvSpPr/>
          <p:nvPr/>
        </p:nvSpPr>
        <p:spPr>
          <a:xfrm>
            <a:off x="6263268" y="5605338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30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77A80354-7381-F54B-A757-5D40EC677B0D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4146398" y="1228735"/>
            <a:ext cx="1111166" cy="774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326D80A9-F51B-944D-95E4-7D1A2753E4AA}"/>
              </a:ext>
            </a:extLst>
          </p:cNvPr>
          <p:cNvCxnSpPr>
            <a:cxnSpLocks/>
          </p:cNvCxnSpPr>
          <p:nvPr/>
        </p:nvCxnSpPr>
        <p:spPr>
          <a:xfrm flipH="1">
            <a:off x="3288469" y="2602186"/>
            <a:ext cx="593778" cy="660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AEE81CFE-BC8D-8345-A5D0-19CACF4E68C2}"/>
              </a:ext>
            </a:extLst>
          </p:cNvPr>
          <p:cNvCxnSpPr>
            <a:cxnSpLocks/>
            <a:stCxn id="5" idx="5"/>
            <a:endCxn id="9" idx="0"/>
          </p:cNvCxnSpPr>
          <p:nvPr/>
        </p:nvCxnSpPr>
        <p:spPr>
          <a:xfrm>
            <a:off x="4410548" y="2641217"/>
            <a:ext cx="482981" cy="681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8973EEE1-CBDB-FE47-ACDB-349C2F1DA96F}"/>
              </a:ext>
            </a:extLst>
          </p:cNvPr>
          <p:cNvCxnSpPr>
            <a:cxnSpLocks/>
            <a:stCxn id="7" idx="5"/>
            <a:endCxn id="8" idx="0"/>
          </p:cNvCxnSpPr>
          <p:nvPr/>
        </p:nvCxnSpPr>
        <p:spPr>
          <a:xfrm>
            <a:off x="3499867" y="3921746"/>
            <a:ext cx="646531" cy="745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E3724975-D566-654C-AACB-C6914639CB37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6153853" y="961108"/>
            <a:ext cx="1553740" cy="736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D94CB475-EBA3-BE4D-8535-2B9A66D297D5}"/>
              </a:ext>
            </a:extLst>
          </p:cNvPr>
          <p:cNvCxnSpPr>
            <a:cxnSpLocks/>
            <a:stCxn id="11" idx="0"/>
            <a:endCxn id="6" idx="3"/>
          </p:cNvCxnSpPr>
          <p:nvPr/>
        </p:nvCxnSpPr>
        <p:spPr>
          <a:xfrm flipV="1">
            <a:off x="6469566" y="2335587"/>
            <a:ext cx="973876" cy="686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EA627B79-06D4-0847-91AA-2E86058FA77A}"/>
              </a:ext>
            </a:extLst>
          </p:cNvPr>
          <p:cNvCxnSpPr>
            <a:cxnSpLocks/>
            <a:stCxn id="10" idx="0"/>
            <a:endCxn id="6" idx="5"/>
          </p:cNvCxnSpPr>
          <p:nvPr/>
        </p:nvCxnSpPr>
        <p:spPr>
          <a:xfrm flipH="1" flipV="1">
            <a:off x="7971743" y="2335587"/>
            <a:ext cx="1310742" cy="609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9B54D45D-B96B-A64F-9916-7C9C142D1CF4}"/>
              </a:ext>
            </a:extLst>
          </p:cNvPr>
          <p:cNvCxnSpPr>
            <a:cxnSpLocks/>
            <a:stCxn id="13" idx="0"/>
            <a:endCxn id="11" idx="5"/>
          </p:cNvCxnSpPr>
          <p:nvPr/>
        </p:nvCxnSpPr>
        <p:spPr>
          <a:xfrm flipH="1" flipV="1">
            <a:off x="6733716" y="3659687"/>
            <a:ext cx="570335" cy="715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C39C12CE-4FAF-044C-9C59-E08B386FA729}"/>
              </a:ext>
            </a:extLst>
          </p:cNvPr>
          <p:cNvCxnSpPr>
            <a:cxnSpLocks/>
            <a:stCxn id="15" idx="0"/>
            <a:endCxn id="13" idx="3"/>
          </p:cNvCxnSpPr>
          <p:nvPr/>
        </p:nvCxnSpPr>
        <p:spPr>
          <a:xfrm flipV="1">
            <a:off x="6636834" y="5012712"/>
            <a:ext cx="403066" cy="59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2D3C9424-F85E-894B-885A-063F515C8167}"/>
              </a:ext>
            </a:extLst>
          </p:cNvPr>
          <p:cNvCxnSpPr>
            <a:cxnSpLocks/>
            <a:stCxn id="14" idx="0"/>
            <a:endCxn id="13" idx="5"/>
          </p:cNvCxnSpPr>
          <p:nvPr/>
        </p:nvCxnSpPr>
        <p:spPr>
          <a:xfrm flipH="1" flipV="1">
            <a:off x="7568201" y="5012712"/>
            <a:ext cx="497849" cy="618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>
            <a:extLst>
              <a:ext uri="{FF2B5EF4-FFF2-40B4-BE49-F238E27FC236}">
                <a16:creationId xmlns:a16="http://schemas.microsoft.com/office/drawing/2014/main" id="{7AB5E8EF-0823-4641-AFEE-FA7C20A1F0BE}"/>
              </a:ext>
            </a:extLst>
          </p:cNvPr>
          <p:cNvSpPr/>
          <p:nvPr/>
        </p:nvSpPr>
        <p:spPr>
          <a:xfrm>
            <a:off x="8066049" y="4006190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43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72A4E040-E360-C249-A0A2-43855E483C93}"/>
              </a:ext>
            </a:extLst>
          </p:cNvPr>
          <p:cNvCxnSpPr>
            <a:cxnSpLocks/>
            <a:stCxn id="10" idx="3"/>
            <a:endCxn id="25" idx="7"/>
          </p:cNvCxnSpPr>
          <p:nvPr/>
        </p:nvCxnSpPr>
        <p:spPr>
          <a:xfrm flipH="1">
            <a:off x="8703765" y="3583079"/>
            <a:ext cx="314569" cy="532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BD85850D-BABA-CA43-AE01-81FDBBDC6304}"/>
              </a:ext>
            </a:extLst>
          </p:cNvPr>
          <p:cNvSpPr txBox="1"/>
          <p:nvPr/>
        </p:nvSpPr>
        <p:spPr>
          <a:xfrm>
            <a:off x="344547" y="6161039"/>
            <a:ext cx="504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Retornamos el sub-árbol resultante, recursivamente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1B225B84-0CB9-E84A-A2FF-C1AD50BB8B1B}"/>
              </a:ext>
            </a:extLst>
          </p:cNvPr>
          <p:cNvSpPr/>
          <p:nvPr/>
        </p:nvSpPr>
        <p:spPr>
          <a:xfrm>
            <a:off x="5213322" y="1130475"/>
            <a:ext cx="154016" cy="15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FBBD9541-5A91-C44C-9091-124026E737C9}"/>
              </a:ext>
            </a:extLst>
          </p:cNvPr>
          <p:cNvSpPr txBox="1"/>
          <p:nvPr/>
        </p:nvSpPr>
        <p:spPr>
          <a:xfrm>
            <a:off x="385435" y="327625"/>
            <a:ext cx="3271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Eliminación del 5:</a:t>
            </a:r>
          </a:p>
          <a:p>
            <a:r>
              <a:rPr lang="es-CO" b="1" dirty="0"/>
              <a:t>Nodo hoja</a:t>
            </a:r>
          </a:p>
        </p:txBody>
      </p:sp>
    </p:spTree>
    <p:extLst>
      <p:ext uri="{BB962C8B-B14F-4D97-AF65-F5344CB8AC3E}">
        <p14:creationId xmlns:p14="http://schemas.microsoft.com/office/powerpoint/2010/main" val="2929604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6879E4E4-A835-D141-BBAF-9C3149DD78C0}"/>
              </a:ext>
            </a:extLst>
          </p:cNvPr>
          <p:cNvSpPr/>
          <p:nvPr/>
        </p:nvSpPr>
        <p:spPr>
          <a:xfrm>
            <a:off x="5516137" y="323392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20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537C1D1-284E-8640-B5FA-9AB363A48F93}"/>
              </a:ext>
            </a:extLst>
          </p:cNvPr>
          <p:cNvSpPr/>
          <p:nvPr/>
        </p:nvSpPr>
        <p:spPr>
          <a:xfrm>
            <a:off x="4085064" y="171357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11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2230B7B5-CEAB-B248-8798-B6D41C1FB88D}"/>
              </a:ext>
            </a:extLst>
          </p:cNvPr>
          <p:cNvSpPr/>
          <p:nvPr/>
        </p:nvSpPr>
        <p:spPr>
          <a:xfrm>
            <a:off x="7334027" y="169787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8D11763-4482-C24C-9364-A5039AF6C4B6}"/>
              </a:ext>
            </a:extLst>
          </p:cNvPr>
          <p:cNvSpPr/>
          <p:nvPr/>
        </p:nvSpPr>
        <p:spPr>
          <a:xfrm>
            <a:off x="3174383" y="2994100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8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9215A1B-8F55-3A4E-9DEA-D06366D6472D}"/>
              </a:ext>
            </a:extLst>
          </p:cNvPr>
          <p:cNvSpPr/>
          <p:nvPr/>
        </p:nvSpPr>
        <p:spPr>
          <a:xfrm>
            <a:off x="4085064" y="4376847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9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955A883C-BBEA-3149-BF98-EB65E0E21652}"/>
              </a:ext>
            </a:extLst>
          </p:cNvPr>
          <p:cNvSpPr/>
          <p:nvPr/>
        </p:nvSpPr>
        <p:spPr>
          <a:xfrm>
            <a:off x="4832195" y="3033130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13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CAD12E7F-5B5E-BF46-8497-507F684AB684}"/>
              </a:ext>
            </a:extLst>
          </p:cNvPr>
          <p:cNvSpPr/>
          <p:nvPr/>
        </p:nvSpPr>
        <p:spPr>
          <a:xfrm>
            <a:off x="8908919" y="2945363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44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BFB7ECC2-755A-294C-8D65-A1D93FED6E0A}"/>
              </a:ext>
            </a:extLst>
          </p:cNvPr>
          <p:cNvSpPr/>
          <p:nvPr/>
        </p:nvSpPr>
        <p:spPr>
          <a:xfrm>
            <a:off x="6096000" y="302197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29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8FFBC41F-EF7E-C14B-BFE0-C7E58AE0A960}"/>
              </a:ext>
            </a:extLst>
          </p:cNvPr>
          <p:cNvSpPr/>
          <p:nvPr/>
        </p:nvSpPr>
        <p:spPr>
          <a:xfrm>
            <a:off x="6930485" y="4374996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38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EC5C484-D7ED-B842-80C0-DF448EA6DBDA}"/>
              </a:ext>
            </a:extLst>
          </p:cNvPr>
          <p:cNvSpPr/>
          <p:nvPr/>
        </p:nvSpPr>
        <p:spPr>
          <a:xfrm>
            <a:off x="7692484" y="5631365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39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EFDB7757-AEA9-2A46-B84E-6E561AA4836A}"/>
              </a:ext>
            </a:extLst>
          </p:cNvPr>
          <p:cNvSpPr/>
          <p:nvPr/>
        </p:nvSpPr>
        <p:spPr>
          <a:xfrm>
            <a:off x="6263268" y="5605338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30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77A80354-7381-F54B-A757-5D40EC677B0D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4458630" y="938805"/>
            <a:ext cx="1111166" cy="774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326D80A9-F51B-944D-95E4-7D1A2753E4AA}"/>
              </a:ext>
            </a:extLst>
          </p:cNvPr>
          <p:cNvCxnSpPr>
            <a:cxnSpLocks/>
          </p:cNvCxnSpPr>
          <p:nvPr/>
        </p:nvCxnSpPr>
        <p:spPr>
          <a:xfrm flipH="1">
            <a:off x="3600701" y="2312256"/>
            <a:ext cx="593778" cy="660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AEE81CFE-BC8D-8345-A5D0-19CACF4E68C2}"/>
              </a:ext>
            </a:extLst>
          </p:cNvPr>
          <p:cNvCxnSpPr>
            <a:cxnSpLocks/>
            <a:stCxn id="5" idx="5"/>
            <a:endCxn id="9" idx="0"/>
          </p:cNvCxnSpPr>
          <p:nvPr/>
        </p:nvCxnSpPr>
        <p:spPr>
          <a:xfrm>
            <a:off x="4722780" y="2351287"/>
            <a:ext cx="482981" cy="681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8973EEE1-CBDB-FE47-ACDB-349C2F1DA96F}"/>
              </a:ext>
            </a:extLst>
          </p:cNvPr>
          <p:cNvCxnSpPr>
            <a:cxnSpLocks/>
            <a:stCxn id="7" idx="5"/>
            <a:endCxn id="8" idx="0"/>
          </p:cNvCxnSpPr>
          <p:nvPr/>
        </p:nvCxnSpPr>
        <p:spPr>
          <a:xfrm>
            <a:off x="3812099" y="3631816"/>
            <a:ext cx="646531" cy="745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E3724975-D566-654C-AACB-C6914639CB37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6153853" y="961108"/>
            <a:ext cx="1553740" cy="736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D94CB475-EBA3-BE4D-8535-2B9A66D297D5}"/>
              </a:ext>
            </a:extLst>
          </p:cNvPr>
          <p:cNvCxnSpPr>
            <a:cxnSpLocks/>
            <a:stCxn id="11" idx="0"/>
            <a:endCxn id="6" idx="3"/>
          </p:cNvCxnSpPr>
          <p:nvPr/>
        </p:nvCxnSpPr>
        <p:spPr>
          <a:xfrm flipV="1">
            <a:off x="6469566" y="2335587"/>
            <a:ext cx="973876" cy="686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EA627B79-06D4-0847-91AA-2E86058FA77A}"/>
              </a:ext>
            </a:extLst>
          </p:cNvPr>
          <p:cNvCxnSpPr>
            <a:cxnSpLocks/>
            <a:stCxn id="10" idx="0"/>
            <a:endCxn id="6" idx="5"/>
          </p:cNvCxnSpPr>
          <p:nvPr/>
        </p:nvCxnSpPr>
        <p:spPr>
          <a:xfrm flipH="1" flipV="1">
            <a:off x="7971743" y="2335587"/>
            <a:ext cx="1310742" cy="609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9B54D45D-B96B-A64F-9916-7C9C142D1CF4}"/>
              </a:ext>
            </a:extLst>
          </p:cNvPr>
          <p:cNvCxnSpPr>
            <a:cxnSpLocks/>
            <a:stCxn id="13" idx="0"/>
            <a:endCxn id="11" idx="5"/>
          </p:cNvCxnSpPr>
          <p:nvPr/>
        </p:nvCxnSpPr>
        <p:spPr>
          <a:xfrm flipH="1" flipV="1">
            <a:off x="6733716" y="3659687"/>
            <a:ext cx="570335" cy="715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C39C12CE-4FAF-044C-9C59-E08B386FA729}"/>
              </a:ext>
            </a:extLst>
          </p:cNvPr>
          <p:cNvCxnSpPr>
            <a:cxnSpLocks/>
            <a:stCxn id="15" idx="0"/>
            <a:endCxn id="13" idx="3"/>
          </p:cNvCxnSpPr>
          <p:nvPr/>
        </p:nvCxnSpPr>
        <p:spPr>
          <a:xfrm flipV="1">
            <a:off x="6636834" y="5012712"/>
            <a:ext cx="403066" cy="59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2D3C9424-F85E-894B-885A-063F515C8167}"/>
              </a:ext>
            </a:extLst>
          </p:cNvPr>
          <p:cNvCxnSpPr>
            <a:cxnSpLocks/>
            <a:stCxn id="14" idx="0"/>
            <a:endCxn id="13" idx="5"/>
          </p:cNvCxnSpPr>
          <p:nvPr/>
        </p:nvCxnSpPr>
        <p:spPr>
          <a:xfrm flipH="1" flipV="1">
            <a:off x="7568201" y="5012712"/>
            <a:ext cx="497849" cy="618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>
            <a:extLst>
              <a:ext uri="{FF2B5EF4-FFF2-40B4-BE49-F238E27FC236}">
                <a16:creationId xmlns:a16="http://schemas.microsoft.com/office/drawing/2014/main" id="{7AB5E8EF-0823-4641-AFEE-FA7C20A1F0BE}"/>
              </a:ext>
            </a:extLst>
          </p:cNvPr>
          <p:cNvSpPr/>
          <p:nvPr/>
        </p:nvSpPr>
        <p:spPr>
          <a:xfrm>
            <a:off x="8066049" y="4006190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43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72A4E040-E360-C249-A0A2-43855E483C93}"/>
              </a:ext>
            </a:extLst>
          </p:cNvPr>
          <p:cNvCxnSpPr>
            <a:cxnSpLocks/>
            <a:stCxn id="10" idx="3"/>
            <a:endCxn id="25" idx="7"/>
          </p:cNvCxnSpPr>
          <p:nvPr/>
        </p:nvCxnSpPr>
        <p:spPr>
          <a:xfrm flipH="1">
            <a:off x="8703765" y="3583079"/>
            <a:ext cx="314569" cy="532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BD85850D-BABA-CA43-AE01-81FDBBDC6304}"/>
              </a:ext>
            </a:extLst>
          </p:cNvPr>
          <p:cNvSpPr txBox="1"/>
          <p:nvPr/>
        </p:nvSpPr>
        <p:spPr>
          <a:xfrm>
            <a:off x="344547" y="6161039"/>
            <a:ext cx="504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Retornamos el sub-árbol resultante, recursivamente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F57C01CB-5BEB-054A-A2A3-BE6A790F7BA0}"/>
              </a:ext>
            </a:extLst>
          </p:cNvPr>
          <p:cNvSpPr txBox="1"/>
          <p:nvPr/>
        </p:nvSpPr>
        <p:spPr>
          <a:xfrm>
            <a:off x="385435" y="327625"/>
            <a:ext cx="3271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Eliminación del 5:</a:t>
            </a:r>
          </a:p>
          <a:p>
            <a:r>
              <a:rPr lang="es-CO" b="1" dirty="0"/>
              <a:t>Nodo hoja</a:t>
            </a:r>
          </a:p>
        </p:txBody>
      </p:sp>
    </p:spTree>
    <p:extLst>
      <p:ext uri="{BB962C8B-B14F-4D97-AF65-F5344CB8AC3E}">
        <p14:creationId xmlns:p14="http://schemas.microsoft.com/office/powerpoint/2010/main" val="3988530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6879E4E4-A835-D141-BBAF-9C3149DD78C0}"/>
              </a:ext>
            </a:extLst>
          </p:cNvPr>
          <p:cNvSpPr/>
          <p:nvPr/>
        </p:nvSpPr>
        <p:spPr>
          <a:xfrm>
            <a:off x="5516137" y="323392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20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537C1D1-284E-8640-B5FA-9AB363A48F93}"/>
              </a:ext>
            </a:extLst>
          </p:cNvPr>
          <p:cNvSpPr/>
          <p:nvPr/>
        </p:nvSpPr>
        <p:spPr>
          <a:xfrm>
            <a:off x="4140820" y="1735874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11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2230B7B5-CEAB-B248-8798-B6D41C1FB88D}"/>
              </a:ext>
            </a:extLst>
          </p:cNvPr>
          <p:cNvSpPr/>
          <p:nvPr/>
        </p:nvSpPr>
        <p:spPr>
          <a:xfrm>
            <a:off x="7334027" y="169787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8D11763-4482-C24C-9364-A5039AF6C4B6}"/>
              </a:ext>
            </a:extLst>
          </p:cNvPr>
          <p:cNvSpPr/>
          <p:nvPr/>
        </p:nvSpPr>
        <p:spPr>
          <a:xfrm>
            <a:off x="3230139" y="3055434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8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9215A1B-8F55-3A4E-9DEA-D06366D6472D}"/>
              </a:ext>
            </a:extLst>
          </p:cNvPr>
          <p:cNvSpPr/>
          <p:nvPr/>
        </p:nvSpPr>
        <p:spPr>
          <a:xfrm>
            <a:off x="4140820" y="443818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9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955A883C-BBEA-3149-BF98-EB65E0E21652}"/>
              </a:ext>
            </a:extLst>
          </p:cNvPr>
          <p:cNvSpPr/>
          <p:nvPr/>
        </p:nvSpPr>
        <p:spPr>
          <a:xfrm>
            <a:off x="4887951" y="3055433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13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CAD12E7F-5B5E-BF46-8497-507F684AB684}"/>
              </a:ext>
            </a:extLst>
          </p:cNvPr>
          <p:cNvSpPr/>
          <p:nvPr/>
        </p:nvSpPr>
        <p:spPr>
          <a:xfrm>
            <a:off x="8908919" y="2945363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44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BFB7ECC2-755A-294C-8D65-A1D93FED6E0A}"/>
              </a:ext>
            </a:extLst>
          </p:cNvPr>
          <p:cNvSpPr/>
          <p:nvPr/>
        </p:nvSpPr>
        <p:spPr>
          <a:xfrm>
            <a:off x="6096000" y="302197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29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ADB2709-9F0A-2746-87DD-A13CF38CEDAA}"/>
              </a:ext>
            </a:extLst>
          </p:cNvPr>
          <p:cNvSpPr/>
          <p:nvPr/>
        </p:nvSpPr>
        <p:spPr>
          <a:xfrm>
            <a:off x="2364059" y="443818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5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8FFBC41F-EF7E-C14B-BFE0-C7E58AE0A960}"/>
              </a:ext>
            </a:extLst>
          </p:cNvPr>
          <p:cNvSpPr/>
          <p:nvPr/>
        </p:nvSpPr>
        <p:spPr>
          <a:xfrm>
            <a:off x="6930485" y="4374996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38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EC5C484-D7ED-B842-80C0-DF448EA6DBDA}"/>
              </a:ext>
            </a:extLst>
          </p:cNvPr>
          <p:cNvSpPr/>
          <p:nvPr/>
        </p:nvSpPr>
        <p:spPr>
          <a:xfrm>
            <a:off x="7692484" y="5631365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39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EFDB7757-AEA9-2A46-B84E-6E561AA4836A}"/>
              </a:ext>
            </a:extLst>
          </p:cNvPr>
          <p:cNvSpPr/>
          <p:nvPr/>
        </p:nvSpPr>
        <p:spPr>
          <a:xfrm>
            <a:off x="6263268" y="5605338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30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77A80354-7381-F54B-A757-5D40EC677B0D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4514386" y="961108"/>
            <a:ext cx="1111166" cy="774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326D80A9-F51B-944D-95E4-7D1A2753E4AA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3656457" y="2373590"/>
            <a:ext cx="593778" cy="660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AEE81CFE-BC8D-8345-A5D0-19CACF4E68C2}"/>
              </a:ext>
            </a:extLst>
          </p:cNvPr>
          <p:cNvCxnSpPr>
            <a:cxnSpLocks/>
            <a:stCxn id="5" idx="5"/>
            <a:endCxn id="9" idx="0"/>
          </p:cNvCxnSpPr>
          <p:nvPr/>
        </p:nvCxnSpPr>
        <p:spPr>
          <a:xfrm>
            <a:off x="4778536" y="2373590"/>
            <a:ext cx="482981" cy="681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2B9DC1D5-3C30-8B4F-90F3-ED8658316DB1}"/>
              </a:ext>
            </a:extLst>
          </p:cNvPr>
          <p:cNvCxnSpPr>
            <a:cxnSpLocks/>
            <a:stCxn id="7" idx="3"/>
            <a:endCxn id="12" idx="0"/>
          </p:cNvCxnSpPr>
          <p:nvPr/>
        </p:nvCxnSpPr>
        <p:spPr>
          <a:xfrm flipH="1">
            <a:off x="2737625" y="3693150"/>
            <a:ext cx="601929" cy="745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8973EEE1-CBDB-FE47-ACDB-349C2F1DA96F}"/>
              </a:ext>
            </a:extLst>
          </p:cNvPr>
          <p:cNvCxnSpPr>
            <a:cxnSpLocks/>
            <a:stCxn id="7" idx="5"/>
            <a:endCxn id="8" idx="0"/>
          </p:cNvCxnSpPr>
          <p:nvPr/>
        </p:nvCxnSpPr>
        <p:spPr>
          <a:xfrm>
            <a:off x="3867855" y="3693150"/>
            <a:ext cx="646531" cy="745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E3724975-D566-654C-AACB-C6914639CB37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6153853" y="961108"/>
            <a:ext cx="1553740" cy="736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D94CB475-EBA3-BE4D-8535-2B9A66D297D5}"/>
              </a:ext>
            </a:extLst>
          </p:cNvPr>
          <p:cNvCxnSpPr>
            <a:cxnSpLocks/>
            <a:stCxn id="11" idx="0"/>
            <a:endCxn id="6" idx="3"/>
          </p:cNvCxnSpPr>
          <p:nvPr/>
        </p:nvCxnSpPr>
        <p:spPr>
          <a:xfrm flipV="1">
            <a:off x="6469566" y="2335587"/>
            <a:ext cx="973876" cy="686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EA627B79-06D4-0847-91AA-2E86058FA77A}"/>
              </a:ext>
            </a:extLst>
          </p:cNvPr>
          <p:cNvCxnSpPr>
            <a:cxnSpLocks/>
            <a:stCxn id="10" idx="0"/>
            <a:endCxn id="6" idx="5"/>
          </p:cNvCxnSpPr>
          <p:nvPr/>
        </p:nvCxnSpPr>
        <p:spPr>
          <a:xfrm flipH="1" flipV="1">
            <a:off x="7971743" y="2335587"/>
            <a:ext cx="1310742" cy="609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9B54D45D-B96B-A64F-9916-7C9C142D1CF4}"/>
              </a:ext>
            </a:extLst>
          </p:cNvPr>
          <p:cNvCxnSpPr>
            <a:cxnSpLocks/>
            <a:stCxn id="13" idx="0"/>
            <a:endCxn id="11" idx="5"/>
          </p:cNvCxnSpPr>
          <p:nvPr/>
        </p:nvCxnSpPr>
        <p:spPr>
          <a:xfrm flipH="1" flipV="1">
            <a:off x="6733716" y="3659687"/>
            <a:ext cx="570335" cy="715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C39C12CE-4FAF-044C-9C59-E08B386FA729}"/>
              </a:ext>
            </a:extLst>
          </p:cNvPr>
          <p:cNvCxnSpPr>
            <a:cxnSpLocks/>
            <a:stCxn id="15" idx="0"/>
            <a:endCxn id="13" idx="3"/>
          </p:cNvCxnSpPr>
          <p:nvPr/>
        </p:nvCxnSpPr>
        <p:spPr>
          <a:xfrm flipV="1">
            <a:off x="6636834" y="5012712"/>
            <a:ext cx="403066" cy="59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2D3C9424-F85E-894B-885A-063F515C8167}"/>
              </a:ext>
            </a:extLst>
          </p:cNvPr>
          <p:cNvCxnSpPr>
            <a:cxnSpLocks/>
            <a:stCxn id="14" idx="0"/>
            <a:endCxn id="13" idx="5"/>
          </p:cNvCxnSpPr>
          <p:nvPr/>
        </p:nvCxnSpPr>
        <p:spPr>
          <a:xfrm flipH="1" flipV="1">
            <a:off x="7568201" y="5012712"/>
            <a:ext cx="497849" cy="618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>
            <a:extLst>
              <a:ext uri="{FF2B5EF4-FFF2-40B4-BE49-F238E27FC236}">
                <a16:creationId xmlns:a16="http://schemas.microsoft.com/office/drawing/2014/main" id="{7AB5E8EF-0823-4641-AFEE-FA7C20A1F0BE}"/>
              </a:ext>
            </a:extLst>
          </p:cNvPr>
          <p:cNvSpPr/>
          <p:nvPr/>
        </p:nvSpPr>
        <p:spPr>
          <a:xfrm>
            <a:off x="8066049" y="4006190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43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72A4E040-E360-C249-A0A2-43855E483C93}"/>
              </a:ext>
            </a:extLst>
          </p:cNvPr>
          <p:cNvCxnSpPr>
            <a:cxnSpLocks/>
            <a:stCxn id="10" idx="3"/>
            <a:endCxn id="25" idx="7"/>
          </p:cNvCxnSpPr>
          <p:nvPr/>
        </p:nvCxnSpPr>
        <p:spPr>
          <a:xfrm flipH="1">
            <a:off x="8703765" y="3583079"/>
            <a:ext cx="314569" cy="532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385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6879E4E4-A835-D141-BBAF-9C3149DD78C0}"/>
              </a:ext>
            </a:extLst>
          </p:cNvPr>
          <p:cNvSpPr/>
          <p:nvPr/>
        </p:nvSpPr>
        <p:spPr>
          <a:xfrm>
            <a:off x="5516137" y="323392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20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537C1D1-284E-8640-B5FA-9AB363A48F93}"/>
              </a:ext>
            </a:extLst>
          </p:cNvPr>
          <p:cNvSpPr/>
          <p:nvPr/>
        </p:nvSpPr>
        <p:spPr>
          <a:xfrm>
            <a:off x="4140820" y="1735874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11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2230B7B5-CEAB-B248-8798-B6D41C1FB88D}"/>
              </a:ext>
            </a:extLst>
          </p:cNvPr>
          <p:cNvSpPr/>
          <p:nvPr/>
        </p:nvSpPr>
        <p:spPr>
          <a:xfrm>
            <a:off x="7334027" y="169787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8D11763-4482-C24C-9364-A5039AF6C4B6}"/>
              </a:ext>
            </a:extLst>
          </p:cNvPr>
          <p:cNvSpPr/>
          <p:nvPr/>
        </p:nvSpPr>
        <p:spPr>
          <a:xfrm>
            <a:off x="3230139" y="3055434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8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9215A1B-8F55-3A4E-9DEA-D06366D6472D}"/>
              </a:ext>
            </a:extLst>
          </p:cNvPr>
          <p:cNvSpPr/>
          <p:nvPr/>
        </p:nvSpPr>
        <p:spPr>
          <a:xfrm>
            <a:off x="4140820" y="443818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9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955A883C-BBEA-3149-BF98-EB65E0E21652}"/>
              </a:ext>
            </a:extLst>
          </p:cNvPr>
          <p:cNvSpPr/>
          <p:nvPr/>
        </p:nvSpPr>
        <p:spPr>
          <a:xfrm>
            <a:off x="4887951" y="3055433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13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CAD12E7F-5B5E-BF46-8497-507F684AB684}"/>
              </a:ext>
            </a:extLst>
          </p:cNvPr>
          <p:cNvSpPr/>
          <p:nvPr/>
        </p:nvSpPr>
        <p:spPr>
          <a:xfrm>
            <a:off x="8908919" y="2945363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44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BFB7ECC2-755A-294C-8D65-A1D93FED6E0A}"/>
              </a:ext>
            </a:extLst>
          </p:cNvPr>
          <p:cNvSpPr/>
          <p:nvPr/>
        </p:nvSpPr>
        <p:spPr>
          <a:xfrm>
            <a:off x="6096000" y="302197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29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ADB2709-9F0A-2746-87DD-A13CF38CEDAA}"/>
              </a:ext>
            </a:extLst>
          </p:cNvPr>
          <p:cNvSpPr/>
          <p:nvPr/>
        </p:nvSpPr>
        <p:spPr>
          <a:xfrm>
            <a:off x="2364059" y="443818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5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8FFBC41F-EF7E-C14B-BFE0-C7E58AE0A960}"/>
              </a:ext>
            </a:extLst>
          </p:cNvPr>
          <p:cNvSpPr/>
          <p:nvPr/>
        </p:nvSpPr>
        <p:spPr>
          <a:xfrm>
            <a:off x="6930485" y="4374996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38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EC5C484-D7ED-B842-80C0-DF448EA6DBDA}"/>
              </a:ext>
            </a:extLst>
          </p:cNvPr>
          <p:cNvSpPr/>
          <p:nvPr/>
        </p:nvSpPr>
        <p:spPr>
          <a:xfrm>
            <a:off x="7692484" y="5631365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39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EFDB7757-AEA9-2A46-B84E-6E561AA4836A}"/>
              </a:ext>
            </a:extLst>
          </p:cNvPr>
          <p:cNvSpPr/>
          <p:nvPr/>
        </p:nvSpPr>
        <p:spPr>
          <a:xfrm>
            <a:off x="6263268" y="5605338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30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77A80354-7381-F54B-A757-5D40EC677B0D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4514386" y="961108"/>
            <a:ext cx="1111166" cy="774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326D80A9-F51B-944D-95E4-7D1A2753E4AA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3656457" y="2373590"/>
            <a:ext cx="593778" cy="660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AEE81CFE-BC8D-8345-A5D0-19CACF4E68C2}"/>
              </a:ext>
            </a:extLst>
          </p:cNvPr>
          <p:cNvCxnSpPr>
            <a:cxnSpLocks/>
            <a:stCxn id="5" idx="5"/>
            <a:endCxn id="9" idx="0"/>
          </p:cNvCxnSpPr>
          <p:nvPr/>
        </p:nvCxnSpPr>
        <p:spPr>
          <a:xfrm>
            <a:off x="4778536" y="2373590"/>
            <a:ext cx="482981" cy="681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2B9DC1D5-3C30-8B4F-90F3-ED8658316DB1}"/>
              </a:ext>
            </a:extLst>
          </p:cNvPr>
          <p:cNvCxnSpPr>
            <a:cxnSpLocks/>
            <a:stCxn id="7" idx="3"/>
            <a:endCxn id="12" idx="0"/>
          </p:cNvCxnSpPr>
          <p:nvPr/>
        </p:nvCxnSpPr>
        <p:spPr>
          <a:xfrm flipH="1">
            <a:off x="2737625" y="3693150"/>
            <a:ext cx="601929" cy="745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8973EEE1-CBDB-FE47-ACDB-349C2F1DA96F}"/>
              </a:ext>
            </a:extLst>
          </p:cNvPr>
          <p:cNvCxnSpPr>
            <a:cxnSpLocks/>
            <a:stCxn id="7" idx="5"/>
            <a:endCxn id="8" idx="0"/>
          </p:cNvCxnSpPr>
          <p:nvPr/>
        </p:nvCxnSpPr>
        <p:spPr>
          <a:xfrm>
            <a:off x="3867855" y="3693150"/>
            <a:ext cx="646531" cy="745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E3724975-D566-654C-AACB-C6914639CB37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6153853" y="961108"/>
            <a:ext cx="1553740" cy="736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D94CB475-EBA3-BE4D-8535-2B9A66D297D5}"/>
              </a:ext>
            </a:extLst>
          </p:cNvPr>
          <p:cNvCxnSpPr>
            <a:cxnSpLocks/>
            <a:stCxn id="11" idx="0"/>
            <a:endCxn id="6" idx="3"/>
          </p:cNvCxnSpPr>
          <p:nvPr/>
        </p:nvCxnSpPr>
        <p:spPr>
          <a:xfrm flipV="1">
            <a:off x="6469566" y="2335587"/>
            <a:ext cx="973876" cy="686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EA627B79-06D4-0847-91AA-2E86058FA77A}"/>
              </a:ext>
            </a:extLst>
          </p:cNvPr>
          <p:cNvCxnSpPr>
            <a:cxnSpLocks/>
            <a:stCxn id="10" idx="0"/>
            <a:endCxn id="6" idx="5"/>
          </p:cNvCxnSpPr>
          <p:nvPr/>
        </p:nvCxnSpPr>
        <p:spPr>
          <a:xfrm flipH="1" flipV="1">
            <a:off x="7971743" y="2335587"/>
            <a:ext cx="1310742" cy="609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9B54D45D-B96B-A64F-9916-7C9C142D1CF4}"/>
              </a:ext>
            </a:extLst>
          </p:cNvPr>
          <p:cNvCxnSpPr>
            <a:cxnSpLocks/>
            <a:stCxn id="13" idx="0"/>
            <a:endCxn id="11" idx="5"/>
          </p:cNvCxnSpPr>
          <p:nvPr/>
        </p:nvCxnSpPr>
        <p:spPr>
          <a:xfrm flipH="1" flipV="1">
            <a:off x="6733716" y="3659687"/>
            <a:ext cx="570335" cy="715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C39C12CE-4FAF-044C-9C59-E08B386FA729}"/>
              </a:ext>
            </a:extLst>
          </p:cNvPr>
          <p:cNvCxnSpPr>
            <a:cxnSpLocks/>
            <a:stCxn id="15" idx="0"/>
            <a:endCxn id="13" idx="3"/>
          </p:cNvCxnSpPr>
          <p:nvPr/>
        </p:nvCxnSpPr>
        <p:spPr>
          <a:xfrm flipV="1">
            <a:off x="6636834" y="5012712"/>
            <a:ext cx="403066" cy="59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2D3C9424-F85E-894B-885A-063F515C8167}"/>
              </a:ext>
            </a:extLst>
          </p:cNvPr>
          <p:cNvCxnSpPr>
            <a:cxnSpLocks/>
            <a:stCxn id="14" idx="0"/>
            <a:endCxn id="13" idx="5"/>
          </p:cNvCxnSpPr>
          <p:nvPr/>
        </p:nvCxnSpPr>
        <p:spPr>
          <a:xfrm flipH="1" flipV="1">
            <a:off x="7568201" y="5012712"/>
            <a:ext cx="497849" cy="618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>
            <a:extLst>
              <a:ext uri="{FF2B5EF4-FFF2-40B4-BE49-F238E27FC236}">
                <a16:creationId xmlns:a16="http://schemas.microsoft.com/office/drawing/2014/main" id="{7AB5E8EF-0823-4641-AFEE-FA7C20A1F0BE}"/>
              </a:ext>
            </a:extLst>
          </p:cNvPr>
          <p:cNvSpPr/>
          <p:nvPr/>
        </p:nvSpPr>
        <p:spPr>
          <a:xfrm>
            <a:off x="8066049" y="4006190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43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72A4E040-E360-C249-A0A2-43855E483C93}"/>
              </a:ext>
            </a:extLst>
          </p:cNvPr>
          <p:cNvCxnSpPr>
            <a:cxnSpLocks/>
            <a:stCxn id="10" idx="3"/>
            <a:endCxn id="25" idx="7"/>
          </p:cNvCxnSpPr>
          <p:nvPr/>
        </p:nvCxnSpPr>
        <p:spPr>
          <a:xfrm flipH="1">
            <a:off x="8703765" y="3583079"/>
            <a:ext cx="314569" cy="532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B1B2B6FF-6D81-E448-B3E2-3661AE02CBA5}"/>
              </a:ext>
            </a:extLst>
          </p:cNvPr>
          <p:cNvSpPr txBox="1"/>
          <p:nvPr/>
        </p:nvSpPr>
        <p:spPr>
          <a:xfrm>
            <a:off x="385435" y="327625"/>
            <a:ext cx="3271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Eliminación del 29:</a:t>
            </a:r>
          </a:p>
          <a:p>
            <a:r>
              <a:rPr lang="es-CO" b="1" dirty="0"/>
              <a:t>Nodo con sólo el hijo derecho</a:t>
            </a:r>
          </a:p>
        </p:txBody>
      </p:sp>
    </p:spTree>
    <p:extLst>
      <p:ext uri="{BB962C8B-B14F-4D97-AF65-F5344CB8AC3E}">
        <p14:creationId xmlns:p14="http://schemas.microsoft.com/office/powerpoint/2010/main" val="1131520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6879E4E4-A835-D141-BBAF-9C3149DD78C0}"/>
              </a:ext>
            </a:extLst>
          </p:cNvPr>
          <p:cNvSpPr/>
          <p:nvPr/>
        </p:nvSpPr>
        <p:spPr>
          <a:xfrm>
            <a:off x="5516137" y="323392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20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537C1D1-284E-8640-B5FA-9AB363A48F93}"/>
              </a:ext>
            </a:extLst>
          </p:cNvPr>
          <p:cNvSpPr/>
          <p:nvPr/>
        </p:nvSpPr>
        <p:spPr>
          <a:xfrm>
            <a:off x="4140820" y="1735874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11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2230B7B5-CEAB-B248-8798-B6D41C1FB88D}"/>
              </a:ext>
            </a:extLst>
          </p:cNvPr>
          <p:cNvSpPr/>
          <p:nvPr/>
        </p:nvSpPr>
        <p:spPr>
          <a:xfrm>
            <a:off x="7702016" y="1809386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8D11763-4482-C24C-9364-A5039AF6C4B6}"/>
              </a:ext>
            </a:extLst>
          </p:cNvPr>
          <p:cNvSpPr/>
          <p:nvPr/>
        </p:nvSpPr>
        <p:spPr>
          <a:xfrm>
            <a:off x="3230139" y="3055434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8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9215A1B-8F55-3A4E-9DEA-D06366D6472D}"/>
              </a:ext>
            </a:extLst>
          </p:cNvPr>
          <p:cNvSpPr/>
          <p:nvPr/>
        </p:nvSpPr>
        <p:spPr>
          <a:xfrm>
            <a:off x="4140820" y="443818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9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955A883C-BBEA-3149-BF98-EB65E0E21652}"/>
              </a:ext>
            </a:extLst>
          </p:cNvPr>
          <p:cNvSpPr/>
          <p:nvPr/>
        </p:nvSpPr>
        <p:spPr>
          <a:xfrm>
            <a:off x="4887951" y="3055433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13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CAD12E7F-5B5E-BF46-8497-507F684AB684}"/>
              </a:ext>
            </a:extLst>
          </p:cNvPr>
          <p:cNvSpPr/>
          <p:nvPr/>
        </p:nvSpPr>
        <p:spPr>
          <a:xfrm>
            <a:off x="9276908" y="3056878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44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BFB7ECC2-755A-294C-8D65-A1D93FED6E0A}"/>
              </a:ext>
            </a:extLst>
          </p:cNvPr>
          <p:cNvSpPr/>
          <p:nvPr/>
        </p:nvSpPr>
        <p:spPr>
          <a:xfrm>
            <a:off x="6463989" y="3133486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29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ADB2709-9F0A-2746-87DD-A13CF38CEDAA}"/>
              </a:ext>
            </a:extLst>
          </p:cNvPr>
          <p:cNvSpPr/>
          <p:nvPr/>
        </p:nvSpPr>
        <p:spPr>
          <a:xfrm>
            <a:off x="2364059" y="443818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5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8FFBC41F-EF7E-C14B-BFE0-C7E58AE0A960}"/>
              </a:ext>
            </a:extLst>
          </p:cNvPr>
          <p:cNvSpPr/>
          <p:nvPr/>
        </p:nvSpPr>
        <p:spPr>
          <a:xfrm>
            <a:off x="7298474" y="448651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38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EC5C484-D7ED-B842-80C0-DF448EA6DBDA}"/>
              </a:ext>
            </a:extLst>
          </p:cNvPr>
          <p:cNvSpPr/>
          <p:nvPr/>
        </p:nvSpPr>
        <p:spPr>
          <a:xfrm>
            <a:off x="8060473" y="5742880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39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EFDB7757-AEA9-2A46-B84E-6E561AA4836A}"/>
              </a:ext>
            </a:extLst>
          </p:cNvPr>
          <p:cNvSpPr/>
          <p:nvPr/>
        </p:nvSpPr>
        <p:spPr>
          <a:xfrm>
            <a:off x="6631257" y="5716853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30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77A80354-7381-F54B-A757-5D40EC677B0D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4514386" y="961108"/>
            <a:ext cx="1111166" cy="774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326D80A9-F51B-944D-95E4-7D1A2753E4AA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3656457" y="2373590"/>
            <a:ext cx="593778" cy="660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AEE81CFE-BC8D-8345-A5D0-19CACF4E68C2}"/>
              </a:ext>
            </a:extLst>
          </p:cNvPr>
          <p:cNvCxnSpPr>
            <a:cxnSpLocks/>
            <a:stCxn id="5" idx="5"/>
            <a:endCxn id="9" idx="0"/>
          </p:cNvCxnSpPr>
          <p:nvPr/>
        </p:nvCxnSpPr>
        <p:spPr>
          <a:xfrm>
            <a:off x="4778536" y="2373590"/>
            <a:ext cx="482981" cy="681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2B9DC1D5-3C30-8B4F-90F3-ED8658316DB1}"/>
              </a:ext>
            </a:extLst>
          </p:cNvPr>
          <p:cNvCxnSpPr>
            <a:cxnSpLocks/>
            <a:stCxn id="7" idx="3"/>
            <a:endCxn id="12" idx="0"/>
          </p:cNvCxnSpPr>
          <p:nvPr/>
        </p:nvCxnSpPr>
        <p:spPr>
          <a:xfrm flipH="1">
            <a:off x="2737625" y="3693150"/>
            <a:ext cx="601929" cy="745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8973EEE1-CBDB-FE47-ACDB-349C2F1DA96F}"/>
              </a:ext>
            </a:extLst>
          </p:cNvPr>
          <p:cNvCxnSpPr>
            <a:cxnSpLocks/>
            <a:stCxn id="7" idx="5"/>
            <a:endCxn id="8" idx="0"/>
          </p:cNvCxnSpPr>
          <p:nvPr/>
        </p:nvCxnSpPr>
        <p:spPr>
          <a:xfrm>
            <a:off x="3867855" y="3693150"/>
            <a:ext cx="646531" cy="745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E3724975-D566-654C-AACB-C6914639CB37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521842" y="1072623"/>
            <a:ext cx="1553740" cy="736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D94CB475-EBA3-BE4D-8535-2B9A66D297D5}"/>
              </a:ext>
            </a:extLst>
          </p:cNvPr>
          <p:cNvCxnSpPr>
            <a:cxnSpLocks/>
            <a:stCxn id="11" idx="0"/>
            <a:endCxn id="6" idx="3"/>
          </p:cNvCxnSpPr>
          <p:nvPr/>
        </p:nvCxnSpPr>
        <p:spPr>
          <a:xfrm flipV="1">
            <a:off x="6837555" y="2447102"/>
            <a:ext cx="973876" cy="686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EA627B79-06D4-0847-91AA-2E86058FA77A}"/>
              </a:ext>
            </a:extLst>
          </p:cNvPr>
          <p:cNvCxnSpPr>
            <a:cxnSpLocks/>
            <a:stCxn id="10" idx="0"/>
            <a:endCxn id="6" idx="5"/>
          </p:cNvCxnSpPr>
          <p:nvPr/>
        </p:nvCxnSpPr>
        <p:spPr>
          <a:xfrm flipH="1" flipV="1">
            <a:off x="8339732" y="2447102"/>
            <a:ext cx="1310742" cy="609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9B54D45D-B96B-A64F-9916-7C9C142D1CF4}"/>
              </a:ext>
            </a:extLst>
          </p:cNvPr>
          <p:cNvCxnSpPr>
            <a:cxnSpLocks/>
            <a:stCxn id="13" idx="0"/>
            <a:endCxn id="11" idx="5"/>
          </p:cNvCxnSpPr>
          <p:nvPr/>
        </p:nvCxnSpPr>
        <p:spPr>
          <a:xfrm flipH="1" flipV="1">
            <a:off x="7101705" y="3771202"/>
            <a:ext cx="570335" cy="715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C39C12CE-4FAF-044C-9C59-E08B386FA729}"/>
              </a:ext>
            </a:extLst>
          </p:cNvPr>
          <p:cNvCxnSpPr>
            <a:cxnSpLocks/>
            <a:stCxn id="15" idx="0"/>
            <a:endCxn id="13" idx="3"/>
          </p:cNvCxnSpPr>
          <p:nvPr/>
        </p:nvCxnSpPr>
        <p:spPr>
          <a:xfrm flipV="1">
            <a:off x="7004823" y="5124227"/>
            <a:ext cx="403066" cy="59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2D3C9424-F85E-894B-885A-063F515C8167}"/>
              </a:ext>
            </a:extLst>
          </p:cNvPr>
          <p:cNvCxnSpPr>
            <a:cxnSpLocks/>
            <a:stCxn id="14" idx="0"/>
            <a:endCxn id="13" idx="5"/>
          </p:cNvCxnSpPr>
          <p:nvPr/>
        </p:nvCxnSpPr>
        <p:spPr>
          <a:xfrm flipH="1" flipV="1">
            <a:off x="7936190" y="5124227"/>
            <a:ext cx="497849" cy="618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>
            <a:extLst>
              <a:ext uri="{FF2B5EF4-FFF2-40B4-BE49-F238E27FC236}">
                <a16:creationId xmlns:a16="http://schemas.microsoft.com/office/drawing/2014/main" id="{7AB5E8EF-0823-4641-AFEE-FA7C20A1F0BE}"/>
              </a:ext>
            </a:extLst>
          </p:cNvPr>
          <p:cNvSpPr/>
          <p:nvPr/>
        </p:nvSpPr>
        <p:spPr>
          <a:xfrm>
            <a:off x="8434038" y="4117705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43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72A4E040-E360-C249-A0A2-43855E483C93}"/>
              </a:ext>
            </a:extLst>
          </p:cNvPr>
          <p:cNvCxnSpPr>
            <a:cxnSpLocks/>
            <a:stCxn id="10" idx="3"/>
            <a:endCxn id="25" idx="7"/>
          </p:cNvCxnSpPr>
          <p:nvPr/>
        </p:nvCxnSpPr>
        <p:spPr>
          <a:xfrm flipH="1">
            <a:off x="9071754" y="3694594"/>
            <a:ext cx="314569" cy="532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B1B2B6FF-6D81-E448-B3E2-3661AE02CBA5}"/>
              </a:ext>
            </a:extLst>
          </p:cNvPr>
          <p:cNvSpPr txBox="1"/>
          <p:nvPr/>
        </p:nvSpPr>
        <p:spPr>
          <a:xfrm>
            <a:off x="385435" y="327625"/>
            <a:ext cx="3271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Eliminación del 29:</a:t>
            </a:r>
          </a:p>
          <a:p>
            <a:r>
              <a:rPr lang="es-CO" b="1" dirty="0"/>
              <a:t>Nodo con sólo el hijo derecho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A3EC0A9D-2F38-9348-AE44-3780D160CCD0}"/>
              </a:ext>
            </a:extLst>
          </p:cNvPr>
          <p:cNvSpPr/>
          <p:nvPr/>
        </p:nvSpPr>
        <p:spPr>
          <a:xfrm>
            <a:off x="6367826" y="993515"/>
            <a:ext cx="154016" cy="15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5502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6879E4E4-A835-D141-BBAF-9C3149DD78C0}"/>
              </a:ext>
            </a:extLst>
          </p:cNvPr>
          <p:cNvSpPr/>
          <p:nvPr/>
        </p:nvSpPr>
        <p:spPr>
          <a:xfrm>
            <a:off x="5516137" y="323392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20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537C1D1-284E-8640-B5FA-9AB363A48F93}"/>
              </a:ext>
            </a:extLst>
          </p:cNvPr>
          <p:cNvSpPr/>
          <p:nvPr/>
        </p:nvSpPr>
        <p:spPr>
          <a:xfrm>
            <a:off x="4140820" y="1735874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11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2230B7B5-CEAB-B248-8798-B6D41C1FB88D}"/>
              </a:ext>
            </a:extLst>
          </p:cNvPr>
          <p:cNvSpPr/>
          <p:nvPr/>
        </p:nvSpPr>
        <p:spPr>
          <a:xfrm>
            <a:off x="7702016" y="1809386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8D11763-4482-C24C-9364-A5039AF6C4B6}"/>
              </a:ext>
            </a:extLst>
          </p:cNvPr>
          <p:cNvSpPr/>
          <p:nvPr/>
        </p:nvSpPr>
        <p:spPr>
          <a:xfrm>
            <a:off x="3230139" y="3055434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8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9215A1B-8F55-3A4E-9DEA-D06366D6472D}"/>
              </a:ext>
            </a:extLst>
          </p:cNvPr>
          <p:cNvSpPr/>
          <p:nvPr/>
        </p:nvSpPr>
        <p:spPr>
          <a:xfrm>
            <a:off x="4140820" y="443818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9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955A883C-BBEA-3149-BF98-EB65E0E21652}"/>
              </a:ext>
            </a:extLst>
          </p:cNvPr>
          <p:cNvSpPr/>
          <p:nvPr/>
        </p:nvSpPr>
        <p:spPr>
          <a:xfrm>
            <a:off x="4887951" y="3055433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13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CAD12E7F-5B5E-BF46-8497-507F684AB684}"/>
              </a:ext>
            </a:extLst>
          </p:cNvPr>
          <p:cNvSpPr/>
          <p:nvPr/>
        </p:nvSpPr>
        <p:spPr>
          <a:xfrm>
            <a:off x="9276908" y="3056878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44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BFB7ECC2-755A-294C-8D65-A1D93FED6E0A}"/>
              </a:ext>
            </a:extLst>
          </p:cNvPr>
          <p:cNvSpPr/>
          <p:nvPr/>
        </p:nvSpPr>
        <p:spPr>
          <a:xfrm>
            <a:off x="6196362" y="3334207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29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ADB2709-9F0A-2746-87DD-A13CF38CEDAA}"/>
              </a:ext>
            </a:extLst>
          </p:cNvPr>
          <p:cNvSpPr/>
          <p:nvPr/>
        </p:nvSpPr>
        <p:spPr>
          <a:xfrm>
            <a:off x="2364059" y="443818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5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8FFBC41F-EF7E-C14B-BFE0-C7E58AE0A960}"/>
              </a:ext>
            </a:extLst>
          </p:cNvPr>
          <p:cNvSpPr/>
          <p:nvPr/>
        </p:nvSpPr>
        <p:spPr>
          <a:xfrm>
            <a:off x="7030847" y="4687232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38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EC5C484-D7ED-B842-80C0-DF448EA6DBDA}"/>
              </a:ext>
            </a:extLst>
          </p:cNvPr>
          <p:cNvSpPr/>
          <p:nvPr/>
        </p:nvSpPr>
        <p:spPr>
          <a:xfrm>
            <a:off x="7792846" y="594360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39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EFDB7757-AEA9-2A46-B84E-6E561AA4836A}"/>
              </a:ext>
            </a:extLst>
          </p:cNvPr>
          <p:cNvSpPr/>
          <p:nvPr/>
        </p:nvSpPr>
        <p:spPr>
          <a:xfrm>
            <a:off x="6363630" y="5917574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30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77A80354-7381-F54B-A757-5D40EC677B0D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4514386" y="961108"/>
            <a:ext cx="1111166" cy="774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326D80A9-F51B-944D-95E4-7D1A2753E4AA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3656457" y="2373590"/>
            <a:ext cx="593778" cy="660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AEE81CFE-BC8D-8345-A5D0-19CACF4E68C2}"/>
              </a:ext>
            </a:extLst>
          </p:cNvPr>
          <p:cNvCxnSpPr>
            <a:cxnSpLocks/>
            <a:stCxn id="5" idx="5"/>
            <a:endCxn id="9" idx="0"/>
          </p:cNvCxnSpPr>
          <p:nvPr/>
        </p:nvCxnSpPr>
        <p:spPr>
          <a:xfrm>
            <a:off x="4778536" y="2373590"/>
            <a:ext cx="482981" cy="681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2B9DC1D5-3C30-8B4F-90F3-ED8658316DB1}"/>
              </a:ext>
            </a:extLst>
          </p:cNvPr>
          <p:cNvCxnSpPr>
            <a:cxnSpLocks/>
            <a:stCxn id="7" idx="3"/>
            <a:endCxn id="12" idx="0"/>
          </p:cNvCxnSpPr>
          <p:nvPr/>
        </p:nvCxnSpPr>
        <p:spPr>
          <a:xfrm flipH="1">
            <a:off x="2737625" y="3693150"/>
            <a:ext cx="601929" cy="745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8973EEE1-CBDB-FE47-ACDB-349C2F1DA96F}"/>
              </a:ext>
            </a:extLst>
          </p:cNvPr>
          <p:cNvCxnSpPr>
            <a:cxnSpLocks/>
            <a:stCxn id="7" idx="5"/>
            <a:endCxn id="8" idx="0"/>
          </p:cNvCxnSpPr>
          <p:nvPr/>
        </p:nvCxnSpPr>
        <p:spPr>
          <a:xfrm>
            <a:off x="3867855" y="3693150"/>
            <a:ext cx="646531" cy="745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E3724975-D566-654C-AACB-C6914639CB37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521842" y="1072623"/>
            <a:ext cx="1553740" cy="736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D94CB475-EBA3-BE4D-8535-2B9A66D297D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6569928" y="2647823"/>
            <a:ext cx="973876" cy="686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EA627B79-06D4-0847-91AA-2E86058FA77A}"/>
              </a:ext>
            </a:extLst>
          </p:cNvPr>
          <p:cNvCxnSpPr>
            <a:cxnSpLocks/>
            <a:stCxn id="10" idx="0"/>
            <a:endCxn id="6" idx="5"/>
          </p:cNvCxnSpPr>
          <p:nvPr/>
        </p:nvCxnSpPr>
        <p:spPr>
          <a:xfrm flipH="1" flipV="1">
            <a:off x="8339732" y="2447102"/>
            <a:ext cx="1310742" cy="609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9B54D45D-B96B-A64F-9916-7C9C142D1CF4}"/>
              </a:ext>
            </a:extLst>
          </p:cNvPr>
          <p:cNvCxnSpPr>
            <a:cxnSpLocks/>
            <a:stCxn id="13" idx="0"/>
            <a:endCxn id="11" idx="5"/>
          </p:cNvCxnSpPr>
          <p:nvPr/>
        </p:nvCxnSpPr>
        <p:spPr>
          <a:xfrm flipH="1" flipV="1">
            <a:off x="6834078" y="3971923"/>
            <a:ext cx="570335" cy="715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C39C12CE-4FAF-044C-9C59-E08B386FA729}"/>
              </a:ext>
            </a:extLst>
          </p:cNvPr>
          <p:cNvCxnSpPr>
            <a:cxnSpLocks/>
            <a:stCxn id="15" idx="0"/>
            <a:endCxn id="13" idx="3"/>
          </p:cNvCxnSpPr>
          <p:nvPr/>
        </p:nvCxnSpPr>
        <p:spPr>
          <a:xfrm flipV="1">
            <a:off x="6737196" y="5324948"/>
            <a:ext cx="403066" cy="59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2D3C9424-F85E-894B-885A-063F515C8167}"/>
              </a:ext>
            </a:extLst>
          </p:cNvPr>
          <p:cNvCxnSpPr>
            <a:cxnSpLocks/>
            <a:stCxn id="14" idx="0"/>
            <a:endCxn id="13" idx="5"/>
          </p:cNvCxnSpPr>
          <p:nvPr/>
        </p:nvCxnSpPr>
        <p:spPr>
          <a:xfrm flipH="1" flipV="1">
            <a:off x="7668563" y="5324948"/>
            <a:ext cx="497849" cy="618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>
            <a:extLst>
              <a:ext uri="{FF2B5EF4-FFF2-40B4-BE49-F238E27FC236}">
                <a16:creationId xmlns:a16="http://schemas.microsoft.com/office/drawing/2014/main" id="{7AB5E8EF-0823-4641-AFEE-FA7C20A1F0BE}"/>
              </a:ext>
            </a:extLst>
          </p:cNvPr>
          <p:cNvSpPr/>
          <p:nvPr/>
        </p:nvSpPr>
        <p:spPr>
          <a:xfrm>
            <a:off x="8434038" y="4117705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43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72A4E040-E360-C249-A0A2-43855E483C93}"/>
              </a:ext>
            </a:extLst>
          </p:cNvPr>
          <p:cNvCxnSpPr>
            <a:cxnSpLocks/>
            <a:stCxn id="10" idx="3"/>
            <a:endCxn id="25" idx="7"/>
          </p:cNvCxnSpPr>
          <p:nvPr/>
        </p:nvCxnSpPr>
        <p:spPr>
          <a:xfrm flipH="1">
            <a:off x="9071754" y="3694594"/>
            <a:ext cx="314569" cy="532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B1B2B6FF-6D81-E448-B3E2-3661AE02CBA5}"/>
              </a:ext>
            </a:extLst>
          </p:cNvPr>
          <p:cNvSpPr txBox="1"/>
          <p:nvPr/>
        </p:nvSpPr>
        <p:spPr>
          <a:xfrm>
            <a:off x="385435" y="327625"/>
            <a:ext cx="3271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Eliminación del 29:</a:t>
            </a:r>
          </a:p>
          <a:p>
            <a:r>
              <a:rPr lang="es-CO" b="1" dirty="0"/>
              <a:t>Nodo con sólo el hijo derecho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F52A3BEC-811C-194A-A2CE-0BD44458CF85}"/>
              </a:ext>
            </a:extLst>
          </p:cNvPr>
          <p:cNvSpPr/>
          <p:nvPr/>
        </p:nvSpPr>
        <p:spPr>
          <a:xfrm>
            <a:off x="6367826" y="993515"/>
            <a:ext cx="154016" cy="15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859C7140-5C83-934E-A1EB-33E9EAD37272}"/>
              </a:ext>
            </a:extLst>
          </p:cNvPr>
          <p:cNvSpPr/>
          <p:nvPr/>
        </p:nvSpPr>
        <p:spPr>
          <a:xfrm>
            <a:off x="7490626" y="2549985"/>
            <a:ext cx="154016" cy="15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050BFF53-42C8-DE4C-A40D-05DB31DBA1E2}"/>
              </a:ext>
            </a:extLst>
          </p:cNvPr>
          <p:cNvSpPr txBox="1"/>
          <p:nvPr/>
        </p:nvSpPr>
        <p:spPr>
          <a:xfrm>
            <a:off x="344547" y="6161039"/>
            <a:ext cx="5045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Ya encontrando el 29, retornamos el único sub árbol pegado a él.</a:t>
            </a:r>
          </a:p>
        </p:txBody>
      </p:sp>
    </p:spTree>
    <p:extLst>
      <p:ext uri="{BB962C8B-B14F-4D97-AF65-F5344CB8AC3E}">
        <p14:creationId xmlns:p14="http://schemas.microsoft.com/office/powerpoint/2010/main" val="2457116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6879E4E4-A835-D141-BBAF-9C3149DD78C0}"/>
              </a:ext>
            </a:extLst>
          </p:cNvPr>
          <p:cNvSpPr/>
          <p:nvPr/>
        </p:nvSpPr>
        <p:spPr>
          <a:xfrm>
            <a:off x="5516137" y="323392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20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537C1D1-284E-8640-B5FA-9AB363A48F93}"/>
              </a:ext>
            </a:extLst>
          </p:cNvPr>
          <p:cNvSpPr/>
          <p:nvPr/>
        </p:nvSpPr>
        <p:spPr>
          <a:xfrm>
            <a:off x="4140820" y="1735874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11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2230B7B5-CEAB-B248-8798-B6D41C1FB88D}"/>
              </a:ext>
            </a:extLst>
          </p:cNvPr>
          <p:cNvSpPr/>
          <p:nvPr/>
        </p:nvSpPr>
        <p:spPr>
          <a:xfrm>
            <a:off x="7702016" y="1809386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8D11763-4482-C24C-9364-A5039AF6C4B6}"/>
              </a:ext>
            </a:extLst>
          </p:cNvPr>
          <p:cNvSpPr/>
          <p:nvPr/>
        </p:nvSpPr>
        <p:spPr>
          <a:xfrm>
            <a:off x="3230139" y="3055434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8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9215A1B-8F55-3A4E-9DEA-D06366D6472D}"/>
              </a:ext>
            </a:extLst>
          </p:cNvPr>
          <p:cNvSpPr/>
          <p:nvPr/>
        </p:nvSpPr>
        <p:spPr>
          <a:xfrm>
            <a:off x="4140820" y="443818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9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955A883C-BBEA-3149-BF98-EB65E0E21652}"/>
              </a:ext>
            </a:extLst>
          </p:cNvPr>
          <p:cNvSpPr/>
          <p:nvPr/>
        </p:nvSpPr>
        <p:spPr>
          <a:xfrm>
            <a:off x="4887951" y="3055433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13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CAD12E7F-5B5E-BF46-8497-507F684AB684}"/>
              </a:ext>
            </a:extLst>
          </p:cNvPr>
          <p:cNvSpPr/>
          <p:nvPr/>
        </p:nvSpPr>
        <p:spPr>
          <a:xfrm>
            <a:off x="9276908" y="3056878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44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BFB7ECC2-755A-294C-8D65-A1D93FED6E0A}"/>
              </a:ext>
            </a:extLst>
          </p:cNvPr>
          <p:cNvSpPr/>
          <p:nvPr/>
        </p:nvSpPr>
        <p:spPr>
          <a:xfrm>
            <a:off x="6196362" y="3334207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29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ADB2709-9F0A-2746-87DD-A13CF38CEDAA}"/>
              </a:ext>
            </a:extLst>
          </p:cNvPr>
          <p:cNvSpPr/>
          <p:nvPr/>
        </p:nvSpPr>
        <p:spPr>
          <a:xfrm>
            <a:off x="2364059" y="443818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5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8FFBC41F-EF7E-C14B-BFE0-C7E58AE0A960}"/>
              </a:ext>
            </a:extLst>
          </p:cNvPr>
          <p:cNvSpPr/>
          <p:nvPr/>
        </p:nvSpPr>
        <p:spPr>
          <a:xfrm>
            <a:off x="7075451" y="4731836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38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EC5C484-D7ED-B842-80C0-DF448EA6DBDA}"/>
              </a:ext>
            </a:extLst>
          </p:cNvPr>
          <p:cNvSpPr/>
          <p:nvPr/>
        </p:nvSpPr>
        <p:spPr>
          <a:xfrm>
            <a:off x="7837450" y="5988205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39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EFDB7757-AEA9-2A46-B84E-6E561AA4836A}"/>
              </a:ext>
            </a:extLst>
          </p:cNvPr>
          <p:cNvSpPr/>
          <p:nvPr/>
        </p:nvSpPr>
        <p:spPr>
          <a:xfrm>
            <a:off x="6408234" y="5962178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30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77A80354-7381-F54B-A757-5D40EC677B0D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4514386" y="961108"/>
            <a:ext cx="1111166" cy="774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326D80A9-F51B-944D-95E4-7D1A2753E4AA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3656457" y="2373590"/>
            <a:ext cx="593778" cy="660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AEE81CFE-BC8D-8345-A5D0-19CACF4E68C2}"/>
              </a:ext>
            </a:extLst>
          </p:cNvPr>
          <p:cNvCxnSpPr>
            <a:cxnSpLocks/>
            <a:stCxn id="5" idx="5"/>
            <a:endCxn id="9" idx="0"/>
          </p:cNvCxnSpPr>
          <p:nvPr/>
        </p:nvCxnSpPr>
        <p:spPr>
          <a:xfrm>
            <a:off x="4778536" y="2373590"/>
            <a:ext cx="482981" cy="681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2B9DC1D5-3C30-8B4F-90F3-ED8658316DB1}"/>
              </a:ext>
            </a:extLst>
          </p:cNvPr>
          <p:cNvCxnSpPr>
            <a:cxnSpLocks/>
            <a:stCxn id="7" idx="3"/>
            <a:endCxn id="12" idx="0"/>
          </p:cNvCxnSpPr>
          <p:nvPr/>
        </p:nvCxnSpPr>
        <p:spPr>
          <a:xfrm flipH="1">
            <a:off x="2737625" y="3693150"/>
            <a:ext cx="601929" cy="745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8973EEE1-CBDB-FE47-ACDB-349C2F1DA96F}"/>
              </a:ext>
            </a:extLst>
          </p:cNvPr>
          <p:cNvCxnSpPr>
            <a:cxnSpLocks/>
            <a:stCxn id="7" idx="5"/>
            <a:endCxn id="8" idx="0"/>
          </p:cNvCxnSpPr>
          <p:nvPr/>
        </p:nvCxnSpPr>
        <p:spPr>
          <a:xfrm>
            <a:off x="3867855" y="3693150"/>
            <a:ext cx="646531" cy="745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E3724975-D566-654C-AACB-C6914639CB37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521842" y="1072623"/>
            <a:ext cx="1553740" cy="736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D94CB475-EBA3-BE4D-8535-2B9A66D297D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6569928" y="2647823"/>
            <a:ext cx="973876" cy="686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EA627B79-06D4-0847-91AA-2E86058FA77A}"/>
              </a:ext>
            </a:extLst>
          </p:cNvPr>
          <p:cNvCxnSpPr>
            <a:cxnSpLocks/>
            <a:stCxn id="10" idx="0"/>
            <a:endCxn id="6" idx="5"/>
          </p:cNvCxnSpPr>
          <p:nvPr/>
        </p:nvCxnSpPr>
        <p:spPr>
          <a:xfrm flipH="1" flipV="1">
            <a:off x="8339732" y="2447102"/>
            <a:ext cx="1310742" cy="609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9B54D45D-B96B-A64F-9916-7C9C142D1CF4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7449017" y="4326673"/>
            <a:ext cx="0" cy="405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C39C12CE-4FAF-044C-9C59-E08B386FA729}"/>
              </a:ext>
            </a:extLst>
          </p:cNvPr>
          <p:cNvCxnSpPr>
            <a:cxnSpLocks/>
            <a:stCxn id="15" idx="0"/>
            <a:endCxn id="13" idx="3"/>
          </p:cNvCxnSpPr>
          <p:nvPr/>
        </p:nvCxnSpPr>
        <p:spPr>
          <a:xfrm flipV="1">
            <a:off x="6781800" y="5369552"/>
            <a:ext cx="403066" cy="59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2D3C9424-F85E-894B-885A-063F515C8167}"/>
              </a:ext>
            </a:extLst>
          </p:cNvPr>
          <p:cNvCxnSpPr>
            <a:cxnSpLocks/>
            <a:stCxn id="14" idx="0"/>
            <a:endCxn id="13" idx="5"/>
          </p:cNvCxnSpPr>
          <p:nvPr/>
        </p:nvCxnSpPr>
        <p:spPr>
          <a:xfrm flipH="1" flipV="1">
            <a:off x="7713167" y="5369552"/>
            <a:ext cx="497849" cy="618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>
            <a:extLst>
              <a:ext uri="{FF2B5EF4-FFF2-40B4-BE49-F238E27FC236}">
                <a16:creationId xmlns:a16="http://schemas.microsoft.com/office/drawing/2014/main" id="{7AB5E8EF-0823-4641-AFEE-FA7C20A1F0BE}"/>
              </a:ext>
            </a:extLst>
          </p:cNvPr>
          <p:cNvSpPr/>
          <p:nvPr/>
        </p:nvSpPr>
        <p:spPr>
          <a:xfrm>
            <a:off x="8434038" y="4117705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43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72A4E040-E360-C249-A0A2-43855E483C93}"/>
              </a:ext>
            </a:extLst>
          </p:cNvPr>
          <p:cNvCxnSpPr>
            <a:cxnSpLocks/>
            <a:stCxn id="10" idx="3"/>
            <a:endCxn id="25" idx="7"/>
          </p:cNvCxnSpPr>
          <p:nvPr/>
        </p:nvCxnSpPr>
        <p:spPr>
          <a:xfrm flipH="1">
            <a:off x="9071754" y="3694594"/>
            <a:ext cx="314569" cy="532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B1B2B6FF-6D81-E448-B3E2-3661AE02CBA5}"/>
              </a:ext>
            </a:extLst>
          </p:cNvPr>
          <p:cNvSpPr txBox="1"/>
          <p:nvPr/>
        </p:nvSpPr>
        <p:spPr>
          <a:xfrm>
            <a:off x="385435" y="327625"/>
            <a:ext cx="3271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Eliminación del 29:</a:t>
            </a:r>
          </a:p>
          <a:p>
            <a:r>
              <a:rPr lang="es-CO" b="1" dirty="0"/>
              <a:t>Nodo con sólo el hijo derecho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F52A3BEC-811C-194A-A2CE-0BD44458CF85}"/>
              </a:ext>
            </a:extLst>
          </p:cNvPr>
          <p:cNvSpPr/>
          <p:nvPr/>
        </p:nvSpPr>
        <p:spPr>
          <a:xfrm>
            <a:off x="6367826" y="993515"/>
            <a:ext cx="154016" cy="15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859C7140-5C83-934E-A1EB-33E9EAD37272}"/>
              </a:ext>
            </a:extLst>
          </p:cNvPr>
          <p:cNvSpPr/>
          <p:nvPr/>
        </p:nvSpPr>
        <p:spPr>
          <a:xfrm>
            <a:off x="7490626" y="2549985"/>
            <a:ext cx="154016" cy="15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050BFF53-42C8-DE4C-A40D-05DB31DBA1E2}"/>
              </a:ext>
            </a:extLst>
          </p:cNvPr>
          <p:cNvSpPr txBox="1"/>
          <p:nvPr/>
        </p:nvSpPr>
        <p:spPr>
          <a:xfrm>
            <a:off x="344547" y="6161039"/>
            <a:ext cx="5045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Ya encontrando el 29, retornamos el único sub árbol pegado a él.</a:t>
            </a: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81064244-F7E0-7748-9249-DDDF3C74D26F}"/>
              </a:ext>
            </a:extLst>
          </p:cNvPr>
          <p:cNvSpPr/>
          <p:nvPr/>
        </p:nvSpPr>
        <p:spPr>
          <a:xfrm>
            <a:off x="7372008" y="4197863"/>
            <a:ext cx="154016" cy="15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8545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6879E4E4-A835-D141-BBAF-9C3149DD78C0}"/>
              </a:ext>
            </a:extLst>
          </p:cNvPr>
          <p:cNvSpPr/>
          <p:nvPr/>
        </p:nvSpPr>
        <p:spPr>
          <a:xfrm>
            <a:off x="5516137" y="323392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20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537C1D1-284E-8640-B5FA-9AB363A48F93}"/>
              </a:ext>
            </a:extLst>
          </p:cNvPr>
          <p:cNvSpPr/>
          <p:nvPr/>
        </p:nvSpPr>
        <p:spPr>
          <a:xfrm>
            <a:off x="4140820" y="1735874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11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2230B7B5-CEAB-B248-8798-B6D41C1FB88D}"/>
              </a:ext>
            </a:extLst>
          </p:cNvPr>
          <p:cNvSpPr/>
          <p:nvPr/>
        </p:nvSpPr>
        <p:spPr>
          <a:xfrm>
            <a:off x="7702016" y="1809386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8D11763-4482-C24C-9364-A5039AF6C4B6}"/>
              </a:ext>
            </a:extLst>
          </p:cNvPr>
          <p:cNvSpPr/>
          <p:nvPr/>
        </p:nvSpPr>
        <p:spPr>
          <a:xfrm>
            <a:off x="3230139" y="3055434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8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9215A1B-8F55-3A4E-9DEA-D06366D6472D}"/>
              </a:ext>
            </a:extLst>
          </p:cNvPr>
          <p:cNvSpPr/>
          <p:nvPr/>
        </p:nvSpPr>
        <p:spPr>
          <a:xfrm>
            <a:off x="4140820" y="443818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9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955A883C-BBEA-3149-BF98-EB65E0E21652}"/>
              </a:ext>
            </a:extLst>
          </p:cNvPr>
          <p:cNvSpPr/>
          <p:nvPr/>
        </p:nvSpPr>
        <p:spPr>
          <a:xfrm>
            <a:off x="4887951" y="3055433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13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CAD12E7F-5B5E-BF46-8497-507F684AB684}"/>
              </a:ext>
            </a:extLst>
          </p:cNvPr>
          <p:cNvSpPr/>
          <p:nvPr/>
        </p:nvSpPr>
        <p:spPr>
          <a:xfrm>
            <a:off x="9276908" y="3056878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44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ADB2709-9F0A-2746-87DD-A13CF38CEDAA}"/>
              </a:ext>
            </a:extLst>
          </p:cNvPr>
          <p:cNvSpPr/>
          <p:nvPr/>
        </p:nvSpPr>
        <p:spPr>
          <a:xfrm>
            <a:off x="2364059" y="443818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5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8FFBC41F-EF7E-C14B-BFE0-C7E58AE0A960}"/>
              </a:ext>
            </a:extLst>
          </p:cNvPr>
          <p:cNvSpPr/>
          <p:nvPr/>
        </p:nvSpPr>
        <p:spPr>
          <a:xfrm>
            <a:off x="7075451" y="4731836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38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EC5C484-D7ED-B842-80C0-DF448EA6DBDA}"/>
              </a:ext>
            </a:extLst>
          </p:cNvPr>
          <p:cNvSpPr/>
          <p:nvPr/>
        </p:nvSpPr>
        <p:spPr>
          <a:xfrm>
            <a:off x="7837450" y="5988205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39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EFDB7757-AEA9-2A46-B84E-6E561AA4836A}"/>
              </a:ext>
            </a:extLst>
          </p:cNvPr>
          <p:cNvSpPr/>
          <p:nvPr/>
        </p:nvSpPr>
        <p:spPr>
          <a:xfrm>
            <a:off x="6408234" y="5962178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30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77A80354-7381-F54B-A757-5D40EC677B0D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4514386" y="961108"/>
            <a:ext cx="1111166" cy="774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326D80A9-F51B-944D-95E4-7D1A2753E4AA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3656457" y="2373590"/>
            <a:ext cx="593778" cy="660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AEE81CFE-BC8D-8345-A5D0-19CACF4E68C2}"/>
              </a:ext>
            </a:extLst>
          </p:cNvPr>
          <p:cNvCxnSpPr>
            <a:cxnSpLocks/>
            <a:stCxn id="5" idx="5"/>
            <a:endCxn id="9" idx="0"/>
          </p:cNvCxnSpPr>
          <p:nvPr/>
        </p:nvCxnSpPr>
        <p:spPr>
          <a:xfrm>
            <a:off x="4778536" y="2373590"/>
            <a:ext cx="482981" cy="681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2B9DC1D5-3C30-8B4F-90F3-ED8658316DB1}"/>
              </a:ext>
            </a:extLst>
          </p:cNvPr>
          <p:cNvCxnSpPr>
            <a:cxnSpLocks/>
            <a:stCxn id="7" idx="3"/>
            <a:endCxn id="12" idx="0"/>
          </p:cNvCxnSpPr>
          <p:nvPr/>
        </p:nvCxnSpPr>
        <p:spPr>
          <a:xfrm flipH="1">
            <a:off x="2737625" y="3693150"/>
            <a:ext cx="601929" cy="745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8973EEE1-CBDB-FE47-ACDB-349C2F1DA96F}"/>
              </a:ext>
            </a:extLst>
          </p:cNvPr>
          <p:cNvCxnSpPr>
            <a:cxnSpLocks/>
            <a:stCxn id="7" idx="5"/>
            <a:endCxn id="8" idx="0"/>
          </p:cNvCxnSpPr>
          <p:nvPr/>
        </p:nvCxnSpPr>
        <p:spPr>
          <a:xfrm>
            <a:off x="3867855" y="3693150"/>
            <a:ext cx="646531" cy="745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E3724975-D566-654C-AACB-C6914639CB37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521842" y="1072623"/>
            <a:ext cx="1553740" cy="736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EA627B79-06D4-0847-91AA-2E86058FA77A}"/>
              </a:ext>
            </a:extLst>
          </p:cNvPr>
          <p:cNvCxnSpPr>
            <a:cxnSpLocks/>
            <a:stCxn id="10" idx="0"/>
            <a:endCxn id="6" idx="5"/>
          </p:cNvCxnSpPr>
          <p:nvPr/>
        </p:nvCxnSpPr>
        <p:spPr>
          <a:xfrm flipH="1" flipV="1">
            <a:off x="8339732" y="2447102"/>
            <a:ext cx="1310742" cy="609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9B54D45D-B96B-A64F-9916-7C9C142D1CF4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7449017" y="4326673"/>
            <a:ext cx="0" cy="405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C39C12CE-4FAF-044C-9C59-E08B386FA729}"/>
              </a:ext>
            </a:extLst>
          </p:cNvPr>
          <p:cNvCxnSpPr>
            <a:cxnSpLocks/>
            <a:stCxn id="15" idx="0"/>
            <a:endCxn id="13" idx="3"/>
          </p:cNvCxnSpPr>
          <p:nvPr/>
        </p:nvCxnSpPr>
        <p:spPr>
          <a:xfrm flipV="1">
            <a:off x="6781800" y="5369552"/>
            <a:ext cx="403066" cy="59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2D3C9424-F85E-894B-885A-063F515C8167}"/>
              </a:ext>
            </a:extLst>
          </p:cNvPr>
          <p:cNvCxnSpPr>
            <a:cxnSpLocks/>
            <a:stCxn id="14" idx="0"/>
            <a:endCxn id="13" idx="5"/>
          </p:cNvCxnSpPr>
          <p:nvPr/>
        </p:nvCxnSpPr>
        <p:spPr>
          <a:xfrm flipH="1" flipV="1">
            <a:off x="7713167" y="5369552"/>
            <a:ext cx="497849" cy="618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>
            <a:extLst>
              <a:ext uri="{FF2B5EF4-FFF2-40B4-BE49-F238E27FC236}">
                <a16:creationId xmlns:a16="http://schemas.microsoft.com/office/drawing/2014/main" id="{7AB5E8EF-0823-4641-AFEE-FA7C20A1F0BE}"/>
              </a:ext>
            </a:extLst>
          </p:cNvPr>
          <p:cNvSpPr/>
          <p:nvPr/>
        </p:nvSpPr>
        <p:spPr>
          <a:xfrm>
            <a:off x="8434038" y="4117705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43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72A4E040-E360-C249-A0A2-43855E483C93}"/>
              </a:ext>
            </a:extLst>
          </p:cNvPr>
          <p:cNvCxnSpPr>
            <a:cxnSpLocks/>
            <a:stCxn id="10" idx="3"/>
            <a:endCxn id="25" idx="7"/>
          </p:cNvCxnSpPr>
          <p:nvPr/>
        </p:nvCxnSpPr>
        <p:spPr>
          <a:xfrm flipH="1">
            <a:off x="9071754" y="3694594"/>
            <a:ext cx="314569" cy="532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B1B2B6FF-6D81-E448-B3E2-3661AE02CBA5}"/>
              </a:ext>
            </a:extLst>
          </p:cNvPr>
          <p:cNvSpPr txBox="1"/>
          <p:nvPr/>
        </p:nvSpPr>
        <p:spPr>
          <a:xfrm>
            <a:off x="385435" y="327625"/>
            <a:ext cx="3271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Eliminación del 29:</a:t>
            </a:r>
          </a:p>
          <a:p>
            <a:r>
              <a:rPr lang="es-CO" b="1" dirty="0"/>
              <a:t>Nodo con sólo el hijo derecho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F52A3BEC-811C-194A-A2CE-0BD44458CF85}"/>
              </a:ext>
            </a:extLst>
          </p:cNvPr>
          <p:cNvSpPr/>
          <p:nvPr/>
        </p:nvSpPr>
        <p:spPr>
          <a:xfrm>
            <a:off x="6367826" y="993515"/>
            <a:ext cx="154016" cy="15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050BFF53-42C8-DE4C-A40D-05DB31DBA1E2}"/>
              </a:ext>
            </a:extLst>
          </p:cNvPr>
          <p:cNvSpPr txBox="1"/>
          <p:nvPr/>
        </p:nvSpPr>
        <p:spPr>
          <a:xfrm>
            <a:off x="344547" y="6161039"/>
            <a:ext cx="5045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Ya encontrando el 29, retornamos el único sub árbol pegado a él.</a:t>
            </a: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81064244-F7E0-7748-9249-DDDF3C74D26F}"/>
              </a:ext>
            </a:extLst>
          </p:cNvPr>
          <p:cNvSpPr/>
          <p:nvPr/>
        </p:nvSpPr>
        <p:spPr>
          <a:xfrm>
            <a:off x="7372008" y="4197863"/>
            <a:ext cx="154016" cy="15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37625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6879E4E4-A835-D141-BBAF-9C3149DD78C0}"/>
              </a:ext>
            </a:extLst>
          </p:cNvPr>
          <p:cNvSpPr/>
          <p:nvPr/>
        </p:nvSpPr>
        <p:spPr>
          <a:xfrm>
            <a:off x="5516137" y="323392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20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537C1D1-284E-8640-B5FA-9AB363A48F93}"/>
              </a:ext>
            </a:extLst>
          </p:cNvPr>
          <p:cNvSpPr/>
          <p:nvPr/>
        </p:nvSpPr>
        <p:spPr>
          <a:xfrm>
            <a:off x="4140820" y="1735874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11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2230B7B5-CEAB-B248-8798-B6D41C1FB88D}"/>
              </a:ext>
            </a:extLst>
          </p:cNvPr>
          <p:cNvSpPr/>
          <p:nvPr/>
        </p:nvSpPr>
        <p:spPr>
          <a:xfrm>
            <a:off x="7702016" y="1809386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8D11763-4482-C24C-9364-A5039AF6C4B6}"/>
              </a:ext>
            </a:extLst>
          </p:cNvPr>
          <p:cNvSpPr/>
          <p:nvPr/>
        </p:nvSpPr>
        <p:spPr>
          <a:xfrm>
            <a:off x="3230139" y="3055434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8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9215A1B-8F55-3A4E-9DEA-D06366D6472D}"/>
              </a:ext>
            </a:extLst>
          </p:cNvPr>
          <p:cNvSpPr/>
          <p:nvPr/>
        </p:nvSpPr>
        <p:spPr>
          <a:xfrm>
            <a:off x="4140820" y="443818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9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955A883C-BBEA-3149-BF98-EB65E0E21652}"/>
              </a:ext>
            </a:extLst>
          </p:cNvPr>
          <p:cNvSpPr/>
          <p:nvPr/>
        </p:nvSpPr>
        <p:spPr>
          <a:xfrm>
            <a:off x="4887951" y="3055433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13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CAD12E7F-5B5E-BF46-8497-507F684AB684}"/>
              </a:ext>
            </a:extLst>
          </p:cNvPr>
          <p:cNvSpPr/>
          <p:nvPr/>
        </p:nvSpPr>
        <p:spPr>
          <a:xfrm>
            <a:off x="9276908" y="3056878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44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ADB2709-9F0A-2746-87DD-A13CF38CEDAA}"/>
              </a:ext>
            </a:extLst>
          </p:cNvPr>
          <p:cNvSpPr/>
          <p:nvPr/>
        </p:nvSpPr>
        <p:spPr>
          <a:xfrm>
            <a:off x="2364059" y="443818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5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8FFBC41F-EF7E-C14B-BFE0-C7E58AE0A960}"/>
              </a:ext>
            </a:extLst>
          </p:cNvPr>
          <p:cNvSpPr/>
          <p:nvPr/>
        </p:nvSpPr>
        <p:spPr>
          <a:xfrm>
            <a:off x="6600475" y="3028124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38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EC5C484-D7ED-B842-80C0-DF448EA6DBDA}"/>
              </a:ext>
            </a:extLst>
          </p:cNvPr>
          <p:cNvSpPr/>
          <p:nvPr/>
        </p:nvSpPr>
        <p:spPr>
          <a:xfrm>
            <a:off x="7362474" y="4284493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39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EFDB7757-AEA9-2A46-B84E-6E561AA4836A}"/>
              </a:ext>
            </a:extLst>
          </p:cNvPr>
          <p:cNvSpPr/>
          <p:nvPr/>
        </p:nvSpPr>
        <p:spPr>
          <a:xfrm>
            <a:off x="5933258" y="4258466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30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77A80354-7381-F54B-A757-5D40EC677B0D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4514386" y="961108"/>
            <a:ext cx="1111166" cy="774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326D80A9-F51B-944D-95E4-7D1A2753E4AA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3656457" y="2373590"/>
            <a:ext cx="593778" cy="660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AEE81CFE-BC8D-8345-A5D0-19CACF4E68C2}"/>
              </a:ext>
            </a:extLst>
          </p:cNvPr>
          <p:cNvCxnSpPr>
            <a:cxnSpLocks/>
            <a:stCxn id="5" idx="5"/>
            <a:endCxn id="9" idx="0"/>
          </p:cNvCxnSpPr>
          <p:nvPr/>
        </p:nvCxnSpPr>
        <p:spPr>
          <a:xfrm>
            <a:off x="4778536" y="2373590"/>
            <a:ext cx="482981" cy="681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2B9DC1D5-3C30-8B4F-90F3-ED8658316DB1}"/>
              </a:ext>
            </a:extLst>
          </p:cNvPr>
          <p:cNvCxnSpPr>
            <a:cxnSpLocks/>
            <a:stCxn id="7" idx="3"/>
            <a:endCxn id="12" idx="0"/>
          </p:cNvCxnSpPr>
          <p:nvPr/>
        </p:nvCxnSpPr>
        <p:spPr>
          <a:xfrm flipH="1">
            <a:off x="2737625" y="3693150"/>
            <a:ext cx="601929" cy="745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8973EEE1-CBDB-FE47-ACDB-349C2F1DA96F}"/>
              </a:ext>
            </a:extLst>
          </p:cNvPr>
          <p:cNvCxnSpPr>
            <a:cxnSpLocks/>
            <a:stCxn id="7" idx="5"/>
            <a:endCxn id="8" idx="0"/>
          </p:cNvCxnSpPr>
          <p:nvPr/>
        </p:nvCxnSpPr>
        <p:spPr>
          <a:xfrm>
            <a:off x="3867855" y="3693150"/>
            <a:ext cx="646531" cy="745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E3724975-D566-654C-AACB-C6914639CB37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521842" y="1072623"/>
            <a:ext cx="1553740" cy="736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EA627B79-06D4-0847-91AA-2E86058FA77A}"/>
              </a:ext>
            </a:extLst>
          </p:cNvPr>
          <p:cNvCxnSpPr>
            <a:cxnSpLocks/>
            <a:stCxn id="10" idx="0"/>
            <a:endCxn id="6" idx="5"/>
          </p:cNvCxnSpPr>
          <p:nvPr/>
        </p:nvCxnSpPr>
        <p:spPr>
          <a:xfrm flipH="1" flipV="1">
            <a:off x="8339732" y="2447102"/>
            <a:ext cx="1310742" cy="609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9B54D45D-B96B-A64F-9916-7C9C142D1CF4}"/>
              </a:ext>
            </a:extLst>
          </p:cNvPr>
          <p:cNvCxnSpPr>
            <a:cxnSpLocks/>
            <a:stCxn id="13" idx="0"/>
            <a:endCxn id="6" idx="3"/>
          </p:cNvCxnSpPr>
          <p:nvPr/>
        </p:nvCxnSpPr>
        <p:spPr>
          <a:xfrm flipV="1">
            <a:off x="6974041" y="2447102"/>
            <a:ext cx="837390" cy="581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C39C12CE-4FAF-044C-9C59-E08B386FA729}"/>
              </a:ext>
            </a:extLst>
          </p:cNvPr>
          <p:cNvCxnSpPr>
            <a:cxnSpLocks/>
            <a:stCxn id="15" idx="0"/>
            <a:endCxn id="13" idx="3"/>
          </p:cNvCxnSpPr>
          <p:nvPr/>
        </p:nvCxnSpPr>
        <p:spPr>
          <a:xfrm flipV="1">
            <a:off x="6306824" y="3665840"/>
            <a:ext cx="403066" cy="59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2D3C9424-F85E-894B-885A-063F515C8167}"/>
              </a:ext>
            </a:extLst>
          </p:cNvPr>
          <p:cNvCxnSpPr>
            <a:cxnSpLocks/>
            <a:stCxn id="14" idx="0"/>
            <a:endCxn id="13" idx="5"/>
          </p:cNvCxnSpPr>
          <p:nvPr/>
        </p:nvCxnSpPr>
        <p:spPr>
          <a:xfrm flipH="1" flipV="1">
            <a:off x="7238191" y="3665840"/>
            <a:ext cx="497849" cy="618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>
            <a:extLst>
              <a:ext uri="{FF2B5EF4-FFF2-40B4-BE49-F238E27FC236}">
                <a16:creationId xmlns:a16="http://schemas.microsoft.com/office/drawing/2014/main" id="{7AB5E8EF-0823-4641-AFEE-FA7C20A1F0BE}"/>
              </a:ext>
            </a:extLst>
          </p:cNvPr>
          <p:cNvSpPr/>
          <p:nvPr/>
        </p:nvSpPr>
        <p:spPr>
          <a:xfrm>
            <a:off x="8434038" y="4117705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43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72A4E040-E360-C249-A0A2-43855E483C93}"/>
              </a:ext>
            </a:extLst>
          </p:cNvPr>
          <p:cNvCxnSpPr>
            <a:cxnSpLocks/>
            <a:stCxn id="10" idx="3"/>
            <a:endCxn id="25" idx="7"/>
          </p:cNvCxnSpPr>
          <p:nvPr/>
        </p:nvCxnSpPr>
        <p:spPr>
          <a:xfrm flipH="1">
            <a:off x="9071754" y="3694594"/>
            <a:ext cx="314569" cy="532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B1B2B6FF-6D81-E448-B3E2-3661AE02CBA5}"/>
              </a:ext>
            </a:extLst>
          </p:cNvPr>
          <p:cNvSpPr txBox="1"/>
          <p:nvPr/>
        </p:nvSpPr>
        <p:spPr>
          <a:xfrm>
            <a:off x="385435" y="327625"/>
            <a:ext cx="3271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Eliminación del 29:</a:t>
            </a:r>
          </a:p>
          <a:p>
            <a:r>
              <a:rPr lang="es-CO" b="1" dirty="0"/>
              <a:t>Nodo con sólo el hijo derecho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F52A3BEC-811C-194A-A2CE-0BD44458CF85}"/>
              </a:ext>
            </a:extLst>
          </p:cNvPr>
          <p:cNvSpPr/>
          <p:nvPr/>
        </p:nvSpPr>
        <p:spPr>
          <a:xfrm>
            <a:off x="6367826" y="993515"/>
            <a:ext cx="154016" cy="15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050BFF53-42C8-DE4C-A40D-05DB31DBA1E2}"/>
              </a:ext>
            </a:extLst>
          </p:cNvPr>
          <p:cNvSpPr txBox="1"/>
          <p:nvPr/>
        </p:nvSpPr>
        <p:spPr>
          <a:xfrm>
            <a:off x="344547" y="6161039"/>
            <a:ext cx="5045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Ya encontrando el 29, retornamos el único sub árbol pegado a él.</a:t>
            </a:r>
          </a:p>
        </p:txBody>
      </p:sp>
    </p:spTree>
    <p:extLst>
      <p:ext uri="{BB962C8B-B14F-4D97-AF65-F5344CB8AC3E}">
        <p14:creationId xmlns:p14="http://schemas.microsoft.com/office/powerpoint/2010/main" val="3011903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6879E4E4-A835-D141-BBAF-9C3149DD78C0}"/>
              </a:ext>
            </a:extLst>
          </p:cNvPr>
          <p:cNvSpPr/>
          <p:nvPr/>
        </p:nvSpPr>
        <p:spPr>
          <a:xfrm>
            <a:off x="5516137" y="323392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20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537C1D1-284E-8640-B5FA-9AB363A48F93}"/>
              </a:ext>
            </a:extLst>
          </p:cNvPr>
          <p:cNvSpPr/>
          <p:nvPr/>
        </p:nvSpPr>
        <p:spPr>
          <a:xfrm>
            <a:off x="4140820" y="1735874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11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2230B7B5-CEAB-B248-8798-B6D41C1FB88D}"/>
              </a:ext>
            </a:extLst>
          </p:cNvPr>
          <p:cNvSpPr/>
          <p:nvPr/>
        </p:nvSpPr>
        <p:spPr>
          <a:xfrm>
            <a:off x="7702016" y="1809386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8D11763-4482-C24C-9364-A5039AF6C4B6}"/>
              </a:ext>
            </a:extLst>
          </p:cNvPr>
          <p:cNvSpPr/>
          <p:nvPr/>
        </p:nvSpPr>
        <p:spPr>
          <a:xfrm>
            <a:off x="3230139" y="3055434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8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9215A1B-8F55-3A4E-9DEA-D06366D6472D}"/>
              </a:ext>
            </a:extLst>
          </p:cNvPr>
          <p:cNvSpPr/>
          <p:nvPr/>
        </p:nvSpPr>
        <p:spPr>
          <a:xfrm>
            <a:off x="4140820" y="443818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9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955A883C-BBEA-3149-BF98-EB65E0E21652}"/>
              </a:ext>
            </a:extLst>
          </p:cNvPr>
          <p:cNvSpPr/>
          <p:nvPr/>
        </p:nvSpPr>
        <p:spPr>
          <a:xfrm>
            <a:off x="4887951" y="3055433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13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CAD12E7F-5B5E-BF46-8497-507F684AB684}"/>
              </a:ext>
            </a:extLst>
          </p:cNvPr>
          <p:cNvSpPr/>
          <p:nvPr/>
        </p:nvSpPr>
        <p:spPr>
          <a:xfrm>
            <a:off x="9276908" y="3056878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44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ADB2709-9F0A-2746-87DD-A13CF38CEDAA}"/>
              </a:ext>
            </a:extLst>
          </p:cNvPr>
          <p:cNvSpPr/>
          <p:nvPr/>
        </p:nvSpPr>
        <p:spPr>
          <a:xfrm>
            <a:off x="2364059" y="443818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5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8FFBC41F-EF7E-C14B-BFE0-C7E58AE0A960}"/>
              </a:ext>
            </a:extLst>
          </p:cNvPr>
          <p:cNvSpPr/>
          <p:nvPr/>
        </p:nvSpPr>
        <p:spPr>
          <a:xfrm>
            <a:off x="6600475" y="3028124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38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EC5C484-D7ED-B842-80C0-DF448EA6DBDA}"/>
              </a:ext>
            </a:extLst>
          </p:cNvPr>
          <p:cNvSpPr/>
          <p:nvPr/>
        </p:nvSpPr>
        <p:spPr>
          <a:xfrm>
            <a:off x="7362474" y="4284493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39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EFDB7757-AEA9-2A46-B84E-6E561AA4836A}"/>
              </a:ext>
            </a:extLst>
          </p:cNvPr>
          <p:cNvSpPr/>
          <p:nvPr/>
        </p:nvSpPr>
        <p:spPr>
          <a:xfrm>
            <a:off x="5933258" y="4258466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30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77A80354-7381-F54B-A757-5D40EC677B0D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4514386" y="961108"/>
            <a:ext cx="1111166" cy="774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326D80A9-F51B-944D-95E4-7D1A2753E4AA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3656457" y="2373590"/>
            <a:ext cx="593778" cy="660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AEE81CFE-BC8D-8345-A5D0-19CACF4E68C2}"/>
              </a:ext>
            </a:extLst>
          </p:cNvPr>
          <p:cNvCxnSpPr>
            <a:cxnSpLocks/>
            <a:stCxn id="5" idx="5"/>
            <a:endCxn id="9" idx="0"/>
          </p:cNvCxnSpPr>
          <p:nvPr/>
        </p:nvCxnSpPr>
        <p:spPr>
          <a:xfrm>
            <a:off x="4778536" y="2373590"/>
            <a:ext cx="482981" cy="681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2B9DC1D5-3C30-8B4F-90F3-ED8658316DB1}"/>
              </a:ext>
            </a:extLst>
          </p:cNvPr>
          <p:cNvCxnSpPr>
            <a:cxnSpLocks/>
            <a:stCxn id="7" idx="3"/>
            <a:endCxn id="12" idx="0"/>
          </p:cNvCxnSpPr>
          <p:nvPr/>
        </p:nvCxnSpPr>
        <p:spPr>
          <a:xfrm flipH="1">
            <a:off x="2737625" y="3693150"/>
            <a:ext cx="601929" cy="745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8973EEE1-CBDB-FE47-ACDB-349C2F1DA96F}"/>
              </a:ext>
            </a:extLst>
          </p:cNvPr>
          <p:cNvCxnSpPr>
            <a:cxnSpLocks/>
            <a:stCxn id="7" idx="5"/>
            <a:endCxn id="8" idx="0"/>
          </p:cNvCxnSpPr>
          <p:nvPr/>
        </p:nvCxnSpPr>
        <p:spPr>
          <a:xfrm>
            <a:off x="3867855" y="3693150"/>
            <a:ext cx="646531" cy="745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E3724975-D566-654C-AACB-C6914639CB37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521842" y="1072623"/>
            <a:ext cx="1553740" cy="736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EA627B79-06D4-0847-91AA-2E86058FA77A}"/>
              </a:ext>
            </a:extLst>
          </p:cNvPr>
          <p:cNvCxnSpPr>
            <a:cxnSpLocks/>
            <a:stCxn id="10" idx="0"/>
            <a:endCxn id="6" idx="5"/>
          </p:cNvCxnSpPr>
          <p:nvPr/>
        </p:nvCxnSpPr>
        <p:spPr>
          <a:xfrm flipH="1" flipV="1">
            <a:off x="8339732" y="2447102"/>
            <a:ext cx="1310742" cy="609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9B54D45D-B96B-A64F-9916-7C9C142D1CF4}"/>
              </a:ext>
            </a:extLst>
          </p:cNvPr>
          <p:cNvCxnSpPr>
            <a:cxnSpLocks/>
            <a:stCxn id="13" idx="0"/>
            <a:endCxn id="6" idx="3"/>
          </p:cNvCxnSpPr>
          <p:nvPr/>
        </p:nvCxnSpPr>
        <p:spPr>
          <a:xfrm flipV="1">
            <a:off x="6974041" y="2447102"/>
            <a:ext cx="837390" cy="581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C39C12CE-4FAF-044C-9C59-E08B386FA729}"/>
              </a:ext>
            </a:extLst>
          </p:cNvPr>
          <p:cNvCxnSpPr>
            <a:cxnSpLocks/>
            <a:stCxn id="15" idx="0"/>
            <a:endCxn id="13" idx="3"/>
          </p:cNvCxnSpPr>
          <p:nvPr/>
        </p:nvCxnSpPr>
        <p:spPr>
          <a:xfrm flipV="1">
            <a:off x="6306824" y="3665840"/>
            <a:ext cx="403066" cy="59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2D3C9424-F85E-894B-885A-063F515C8167}"/>
              </a:ext>
            </a:extLst>
          </p:cNvPr>
          <p:cNvCxnSpPr>
            <a:cxnSpLocks/>
            <a:stCxn id="14" idx="0"/>
            <a:endCxn id="13" idx="5"/>
          </p:cNvCxnSpPr>
          <p:nvPr/>
        </p:nvCxnSpPr>
        <p:spPr>
          <a:xfrm flipH="1" flipV="1">
            <a:off x="7238191" y="3665840"/>
            <a:ext cx="497849" cy="618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>
            <a:extLst>
              <a:ext uri="{FF2B5EF4-FFF2-40B4-BE49-F238E27FC236}">
                <a16:creationId xmlns:a16="http://schemas.microsoft.com/office/drawing/2014/main" id="{7AB5E8EF-0823-4641-AFEE-FA7C20A1F0BE}"/>
              </a:ext>
            </a:extLst>
          </p:cNvPr>
          <p:cNvSpPr/>
          <p:nvPr/>
        </p:nvSpPr>
        <p:spPr>
          <a:xfrm>
            <a:off x="8434038" y="4117705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43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72A4E040-E360-C249-A0A2-43855E483C93}"/>
              </a:ext>
            </a:extLst>
          </p:cNvPr>
          <p:cNvCxnSpPr>
            <a:cxnSpLocks/>
            <a:stCxn id="10" idx="3"/>
            <a:endCxn id="25" idx="7"/>
          </p:cNvCxnSpPr>
          <p:nvPr/>
        </p:nvCxnSpPr>
        <p:spPr>
          <a:xfrm flipH="1">
            <a:off x="9071754" y="3694594"/>
            <a:ext cx="314569" cy="532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B1B2B6FF-6D81-E448-B3E2-3661AE02CBA5}"/>
              </a:ext>
            </a:extLst>
          </p:cNvPr>
          <p:cNvSpPr txBox="1"/>
          <p:nvPr/>
        </p:nvSpPr>
        <p:spPr>
          <a:xfrm>
            <a:off x="385435" y="327625"/>
            <a:ext cx="3271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Eliminación del 29:</a:t>
            </a:r>
          </a:p>
          <a:p>
            <a:r>
              <a:rPr lang="es-CO" b="1" dirty="0"/>
              <a:t>Nodo con sólo el hijo derecho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F52A3BEC-811C-194A-A2CE-0BD44458CF85}"/>
              </a:ext>
            </a:extLst>
          </p:cNvPr>
          <p:cNvSpPr/>
          <p:nvPr/>
        </p:nvSpPr>
        <p:spPr>
          <a:xfrm>
            <a:off x="6367826" y="993515"/>
            <a:ext cx="154016" cy="15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050BFF53-42C8-DE4C-A40D-05DB31DBA1E2}"/>
              </a:ext>
            </a:extLst>
          </p:cNvPr>
          <p:cNvSpPr txBox="1"/>
          <p:nvPr/>
        </p:nvSpPr>
        <p:spPr>
          <a:xfrm>
            <a:off x="344547" y="6161039"/>
            <a:ext cx="504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Y retornamos el sub árbol, </a:t>
            </a:r>
            <a:r>
              <a:rPr lang="es-CO" dirty="0" err="1"/>
              <a:t>recursivemente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16666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6879E4E4-A835-D141-BBAF-9C3149DD78C0}"/>
              </a:ext>
            </a:extLst>
          </p:cNvPr>
          <p:cNvSpPr/>
          <p:nvPr/>
        </p:nvSpPr>
        <p:spPr>
          <a:xfrm>
            <a:off x="5516137" y="323392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20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537C1D1-284E-8640-B5FA-9AB363A48F93}"/>
              </a:ext>
            </a:extLst>
          </p:cNvPr>
          <p:cNvSpPr/>
          <p:nvPr/>
        </p:nvSpPr>
        <p:spPr>
          <a:xfrm>
            <a:off x="4140820" y="1735874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11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2230B7B5-CEAB-B248-8798-B6D41C1FB88D}"/>
              </a:ext>
            </a:extLst>
          </p:cNvPr>
          <p:cNvSpPr/>
          <p:nvPr/>
        </p:nvSpPr>
        <p:spPr>
          <a:xfrm>
            <a:off x="7334027" y="169787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8D11763-4482-C24C-9364-A5039AF6C4B6}"/>
              </a:ext>
            </a:extLst>
          </p:cNvPr>
          <p:cNvSpPr/>
          <p:nvPr/>
        </p:nvSpPr>
        <p:spPr>
          <a:xfrm>
            <a:off x="3230139" y="3055434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8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9215A1B-8F55-3A4E-9DEA-D06366D6472D}"/>
              </a:ext>
            </a:extLst>
          </p:cNvPr>
          <p:cNvSpPr/>
          <p:nvPr/>
        </p:nvSpPr>
        <p:spPr>
          <a:xfrm>
            <a:off x="4140820" y="443818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9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955A883C-BBEA-3149-BF98-EB65E0E21652}"/>
              </a:ext>
            </a:extLst>
          </p:cNvPr>
          <p:cNvSpPr/>
          <p:nvPr/>
        </p:nvSpPr>
        <p:spPr>
          <a:xfrm>
            <a:off x="4887951" y="3055433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13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CAD12E7F-5B5E-BF46-8497-507F684AB684}"/>
              </a:ext>
            </a:extLst>
          </p:cNvPr>
          <p:cNvSpPr/>
          <p:nvPr/>
        </p:nvSpPr>
        <p:spPr>
          <a:xfrm>
            <a:off x="8908919" y="2945363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44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BFB7ECC2-755A-294C-8D65-A1D93FED6E0A}"/>
              </a:ext>
            </a:extLst>
          </p:cNvPr>
          <p:cNvSpPr/>
          <p:nvPr/>
        </p:nvSpPr>
        <p:spPr>
          <a:xfrm>
            <a:off x="6096000" y="302197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29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ADB2709-9F0A-2746-87DD-A13CF38CEDAA}"/>
              </a:ext>
            </a:extLst>
          </p:cNvPr>
          <p:cNvSpPr/>
          <p:nvPr/>
        </p:nvSpPr>
        <p:spPr>
          <a:xfrm>
            <a:off x="2364059" y="443818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5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8FFBC41F-EF7E-C14B-BFE0-C7E58AE0A960}"/>
              </a:ext>
            </a:extLst>
          </p:cNvPr>
          <p:cNvSpPr/>
          <p:nvPr/>
        </p:nvSpPr>
        <p:spPr>
          <a:xfrm>
            <a:off x="6930485" y="4374996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38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EC5C484-D7ED-B842-80C0-DF448EA6DBDA}"/>
              </a:ext>
            </a:extLst>
          </p:cNvPr>
          <p:cNvSpPr/>
          <p:nvPr/>
        </p:nvSpPr>
        <p:spPr>
          <a:xfrm>
            <a:off x="7692484" y="5631365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39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EFDB7757-AEA9-2A46-B84E-6E561AA4836A}"/>
              </a:ext>
            </a:extLst>
          </p:cNvPr>
          <p:cNvSpPr/>
          <p:nvPr/>
        </p:nvSpPr>
        <p:spPr>
          <a:xfrm>
            <a:off x="6263268" y="5605338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30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77A80354-7381-F54B-A757-5D40EC677B0D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4514386" y="961108"/>
            <a:ext cx="1111166" cy="774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326D80A9-F51B-944D-95E4-7D1A2753E4AA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3656457" y="2373590"/>
            <a:ext cx="593778" cy="660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AEE81CFE-BC8D-8345-A5D0-19CACF4E68C2}"/>
              </a:ext>
            </a:extLst>
          </p:cNvPr>
          <p:cNvCxnSpPr>
            <a:cxnSpLocks/>
            <a:stCxn id="5" idx="5"/>
            <a:endCxn id="9" idx="0"/>
          </p:cNvCxnSpPr>
          <p:nvPr/>
        </p:nvCxnSpPr>
        <p:spPr>
          <a:xfrm>
            <a:off x="4778536" y="2373590"/>
            <a:ext cx="482981" cy="681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2B9DC1D5-3C30-8B4F-90F3-ED8658316DB1}"/>
              </a:ext>
            </a:extLst>
          </p:cNvPr>
          <p:cNvCxnSpPr>
            <a:cxnSpLocks/>
            <a:stCxn id="7" idx="3"/>
            <a:endCxn id="12" idx="0"/>
          </p:cNvCxnSpPr>
          <p:nvPr/>
        </p:nvCxnSpPr>
        <p:spPr>
          <a:xfrm flipH="1">
            <a:off x="2737625" y="3693150"/>
            <a:ext cx="601929" cy="745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8973EEE1-CBDB-FE47-ACDB-349C2F1DA96F}"/>
              </a:ext>
            </a:extLst>
          </p:cNvPr>
          <p:cNvCxnSpPr>
            <a:cxnSpLocks/>
            <a:stCxn id="7" idx="5"/>
            <a:endCxn id="8" idx="0"/>
          </p:cNvCxnSpPr>
          <p:nvPr/>
        </p:nvCxnSpPr>
        <p:spPr>
          <a:xfrm>
            <a:off x="3867855" y="3693150"/>
            <a:ext cx="646531" cy="745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E3724975-D566-654C-AACB-C6914639CB37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6153853" y="961108"/>
            <a:ext cx="1553740" cy="736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D94CB475-EBA3-BE4D-8535-2B9A66D297D5}"/>
              </a:ext>
            </a:extLst>
          </p:cNvPr>
          <p:cNvCxnSpPr>
            <a:cxnSpLocks/>
            <a:stCxn id="11" idx="0"/>
            <a:endCxn id="6" idx="3"/>
          </p:cNvCxnSpPr>
          <p:nvPr/>
        </p:nvCxnSpPr>
        <p:spPr>
          <a:xfrm flipV="1">
            <a:off x="6469566" y="2335587"/>
            <a:ext cx="973876" cy="686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EA627B79-06D4-0847-91AA-2E86058FA77A}"/>
              </a:ext>
            </a:extLst>
          </p:cNvPr>
          <p:cNvCxnSpPr>
            <a:cxnSpLocks/>
            <a:stCxn id="10" idx="0"/>
            <a:endCxn id="6" idx="5"/>
          </p:cNvCxnSpPr>
          <p:nvPr/>
        </p:nvCxnSpPr>
        <p:spPr>
          <a:xfrm flipH="1" flipV="1">
            <a:off x="7971743" y="2335587"/>
            <a:ext cx="1310742" cy="609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9B54D45D-B96B-A64F-9916-7C9C142D1CF4}"/>
              </a:ext>
            </a:extLst>
          </p:cNvPr>
          <p:cNvCxnSpPr>
            <a:cxnSpLocks/>
            <a:stCxn id="13" idx="0"/>
            <a:endCxn id="11" idx="5"/>
          </p:cNvCxnSpPr>
          <p:nvPr/>
        </p:nvCxnSpPr>
        <p:spPr>
          <a:xfrm flipH="1" flipV="1">
            <a:off x="6733716" y="3659687"/>
            <a:ext cx="570335" cy="715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C39C12CE-4FAF-044C-9C59-E08B386FA729}"/>
              </a:ext>
            </a:extLst>
          </p:cNvPr>
          <p:cNvCxnSpPr>
            <a:cxnSpLocks/>
            <a:stCxn id="15" idx="0"/>
            <a:endCxn id="13" idx="3"/>
          </p:cNvCxnSpPr>
          <p:nvPr/>
        </p:nvCxnSpPr>
        <p:spPr>
          <a:xfrm flipV="1">
            <a:off x="6636834" y="5012712"/>
            <a:ext cx="403066" cy="59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2D3C9424-F85E-894B-885A-063F515C8167}"/>
              </a:ext>
            </a:extLst>
          </p:cNvPr>
          <p:cNvCxnSpPr>
            <a:cxnSpLocks/>
            <a:stCxn id="14" idx="0"/>
            <a:endCxn id="13" idx="5"/>
          </p:cNvCxnSpPr>
          <p:nvPr/>
        </p:nvCxnSpPr>
        <p:spPr>
          <a:xfrm flipH="1" flipV="1">
            <a:off x="7568201" y="5012712"/>
            <a:ext cx="497849" cy="618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>
            <a:extLst>
              <a:ext uri="{FF2B5EF4-FFF2-40B4-BE49-F238E27FC236}">
                <a16:creationId xmlns:a16="http://schemas.microsoft.com/office/drawing/2014/main" id="{7AB5E8EF-0823-4641-AFEE-FA7C20A1F0BE}"/>
              </a:ext>
            </a:extLst>
          </p:cNvPr>
          <p:cNvSpPr/>
          <p:nvPr/>
        </p:nvSpPr>
        <p:spPr>
          <a:xfrm>
            <a:off x="8066049" y="4006190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43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72A4E040-E360-C249-A0A2-43855E483C93}"/>
              </a:ext>
            </a:extLst>
          </p:cNvPr>
          <p:cNvCxnSpPr>
            <a:cxnSpLocks/>
            <a:stCxn id="10" idx="3"/>
            <a:endCxn id="25" idx="7"/>
          </p:cNvCxnSpPr>
          <p:nvPr/>
        </p:nvCxnSpPr>
        <p:spPr>
          <a:xfrm flipH="1">
            <a:off x="8703765" y="3583079"/>
            <a:ext cx="314569" cy="532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52D69BFF-209E-1B4E-B675-3215A8F4AEEE}"/>
              </a:ext>
            </a:extLst>
          </p:cNvPr>
          <p:cNvSpPr txBox="1"/>
          <p:nvPr/>
        </p:nvSpPr>
        <p:spPr>
          <a:xfrm>
            <a:off x="385435" y="327625"/>
            <a:ext cx="3271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Eliminación del 5:</a:t>
            </a:r>
          </a:p>
          <a:p>
            <a:r>
              <a:rPr lang="es-CO" b="1" dirty="0"/>
              <a:t>Nodo hoja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BD85850D-BABA-CA43-AE01-81FDBBDC6304}"/>
              </a:ext>
            </a:extLst>
          </p:cNvPr>
          <p:cNvSpPr txBox="1"/>
          <p:nvPr/>
        </p:nvSpPr>
        <p:spPr>
          <a:xfrm>
            <a:off x="344547" y="6161039"/>
            <a:ext cx="5045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Tenemos que entregar un sub-árbol que NO tenga el 5.</a:t>
            </a:r>
          </a:p>
        </p:txBody>
      </p:sp>
    </p:spTree>
    <p:extLst>
      <p:ext uri="{BB962C8B-B14F-4D97-AF65-F5344CB8AC3E}">
        <p14:creationId xmlns:p14="http://schemas.microsoft.com/office/powerpoint/2010/main" val="877809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6879E4E4-A835-D141-BBAF-9C3149DD78C0}"/>
              </a:ext>
            </a:extLst>
          </p:cNvPr>
          <p:cNvSpPr/>
          <p:nvPr/>
        </p:nvSpPr>
        <p:spPr>
          <a:xfrm>
            <a:off x="5516137" y="323392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20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537C1D1-284E-8640-B5FA-9AB363A48F93}"/>
              </a:ext>
            </a:extLst>
          </p:cNvPr>
          <p:cNvSpPr/>
          <p:nvPr/>
        </p:nvSpPr>
        <p:spPr>
          <a:xfrm>
            <a:off x="4140820" y="1735874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11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2230B7B5-CEAB-B248-8798-B6D41C1FB88D}"/>
              </a:ext>
            </a:extLst>
          </p:cNvPr>
          <p:cNvSpPr/>
          <p:nvPr/>
        </p:nvSpPr>
        <p:spPr>
          <a:xfrm>
            <a:off x="7423236" y="1619814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8D11763-4482-C24C-9364-A5039AF6C4B6}"/>
              </a:ext>
            </a:extLst>
          </p:cNvPr>
          <p:cNvSpPr/>
          <p:nvPr/>
        </p:nvSpPr>
        <p:spPr>
          <a:xfrm>
            <a:off x="3230139" y="3055434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8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9215A1B-8F55-3A4E-9DEA-D06366D6472D}"/>
              </a:ext>
            </a:extLst>
          </p:cNvPr>
          <p:cNvSpPr/>
          <p:nvPr/>
        </p:nvSpPr>
        <p:spPr>
          <a:xfrm>
            <a:off x="4140820" y="443818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9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955A883C-BBEA-3149-BF98-EB65E0E21652}"/>
              </a:ext>
            </a:extLst>
          </p:cNvPr>
          <p:cNvSpPr/>
          <p:nvPr/>
        </p:nvSpPr>
        <p:spPr>
          <a:xfrm>
            <a:off x="4887951" y="3055433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13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CAD12E7F-5B5E-BF46-8497-507F684AB684}"/>
              </a:ext>
            </a:extLst>
          </p:cNvPr>
          <p:cNvSpPr/>
          <p:nvPr/>
        </p:nvSpPr>
        <p:spPr>
          <a:xfrm>
            <a:off x="8998128" y="2867306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44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ADB2709-9F0A-2746-87DD-A13CF38CEDAA}"/>
              </a:ext>
            </a:extLst>
          </p:cNvPr>
          <p:cNvSpPr/>
          <p:nvPr/>
        </p:nvSpPr>
        <p:spPr>
          <a:xfrm>
            <a:off x="2364059" y="443818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5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8FFBC41F-EF7E-C14B-BFE0-C7E58AE0A960}"/>
              </a:ext>
            </a:extLst>
          </p:cNvPr>
          <p:cNvSpPr/>
          <p:nvPr/>
        </p:nvSpPr>
        <p:spPr>
          <a:xfrm>
            <a:off x="6321695" y="2838552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38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EC5C484-D7ED-B842-80C0-DF448EA6DBDA}"/>
              </a:ext>
            </a:extLst>
          </p:cNvPr>
          <p:cNvSpPr/>
          <p:nvPr/>
        </p:nvSpPr>
        <p:spPr>
          <a:xfrm>
            <a:off x="7202283" y="409492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39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EFDB7757-AEA9-2A46-B84E-6E561AA4836A}"/>
              </a:ext>
            </a:extLst>
          </p:cNvPr>
          <p:cNvSpPr/>
          <p:nvPr/>
        </p:nvSpPr>
        <p:spPr>
          <a:xfrm>
            <a:off x="5585713" y="409492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30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77A80354-7381-F54B-A757-5D40EC677B0D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4514386" y="961108"/>
            <a:ext cx="1111166" cy="774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326D80A9-F51B-944D-95E4-7D1A2753E4AA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3656457" y="2373590"/>
            <a:ext cx="593778" cy="660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AEE81CFE-BC8D-8345-A5D0-19CACF4E68C2}"/>
              </a:ext>
            </a:extLst>
          </p:cNvPr>
          <p:cNvCxnSpPr>
            <a:cxnSpLocks/>
            <a:stCxn id="5" idx="5"/>
            <a:endCxn id="9" idx="0"/>
          </p:cNvCxnSpPr>
          <p:nvPr/>
        </p:nvCxnSpPr>
        <p:spPr>
          <a:xfrm>
            <a:off x="4778536" y="2373590"/>
            <a:ext cx="482981" cy="681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2B9DC1D5-3C30-8B4F-90F3-ED8658316DB1}"/>
              </a:ext>
            </a:extLst>
          </p:cNvPr>
          <p:cNvCxnSpPr>
            <a:cxnSpLocks/>
            <a:stCxn id="7" idx="3"/>
            <a:endCxn id="12" idx="0"/>
          </p:cNvCxnSpPr>
          <p:nvPr/>
        </p:nvCxnSpPr>
        <p:spPr>
          <a:xfrm flipH="1">
            <a:off x="2737625" y="3693150"/>
            <a:ext cx="601929" cy="745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8973EEE1-CBDB-FE47-ACDB-349C2F1DA96F}"/>
              </a:ext>
            </a:extLst>
          </p:cNvPr>
          <p:cNvCxnSpPr>
            <a:cxnSpLocks/>
            <a:stCxn id="7" idx="5"/>
            <a:endCxn id="8" idx="0"/>
          </p:cNvCxnSpPr>
          <p:nvPr/>
        </p:nvCxnSpPr>
        <p:spPr>
          <a:xfrm>
            <a:off x="3867855" y="3693150"/>
            <a:ext cx="646531" cy="745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E3724975-D566-654C-AACB-C6914639CB37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243062" y="883051"/>
            <a:ext cx="1553740" cy="736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EA627B79-06D4-0847-91AA-2E86058FA77A}"/>
              </a:ext>
            </a:extLst>
          </p:cNvPr>
          <p:cNvCxnSpPr>
            <a:cxnSpLocks/>
            <a:stCxn id="10" idx="0"/>
            <a:endCxn id="6" idx="5"/>
          </p:cNvCxnSpPr>
          <p:nvPr/>
        </p:nvCxnSpPr>
        <p:spPr>
          <a:xfrm flipH="1" flipV="1">
            <a:off x="8060952" y="2257530"/>
            <a:ext cx="1310742" cy="609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9B54D45D-B96B-A64F-9916-7C9C142D1CF4}"/>
              </a:ext>
            </a:extLst>
          </p:cNvPr>
          <p:cNvCxnSpPr>
            <a:cxnSpLocks/>
            <a:stCxn id="13" idx="0"/>
            <a:endCxn id="6" idx="3"/>
          </p:cNvCxnSpPr>
          <p:nvPr/>
        </p:nvCxnSpPr>
        <p:spPr>
          <a:xfrm flipV="1">
            <a:off x="6695261" y="2257530"/>
            <a:ext cx="837390" cy="581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C39C12CE-4FAF-044C-9C59-E08B386FA729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6028044" y="3476268"/>
            <a:ext cx="403066" cy="59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2D3C9424-F85E-894B-885A-063F515C8167}"/>
              </a:ext>
            </a:extLst>
          </p:cNvPr>
          <p:cNvCxnSpPr>
            <a:cxnSpLocks/>
            <a:endCxn id="13" idx="5"/>
          </p:cNvCxnSpPr>
          <p:nvPr/>
        </p:nvCxnSpPr>
        <p:spPr>
          <a:xfrm flipH="1" flipV="1">
            <a:off x="6959411" y="3476268"/>
            <a:ext cx="497849" cy="618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>
            <a:extLst>
              <a:ext uri="{FF2B5EF4-FFF2-40B4-BE49-F238E27FC236}">
                <a16:creationId xmlns:a16="http://schemas.microsoft.com/office/drawing/2014/main" id="{7AB5E8EF-0823-4641-AFEE-FA7C20A1F0BE}"/>
              </a:ext>
            </a:extLst>
          </p:cNvPr>
          <p:cNvSpPr/>
          <p:nvPr/>
        </p:nvSpPr>
        <p:spPr>
          <a:xfrm>
            <a:off x="8155258" y="3928133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43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72A4E040-E360-C249-A0A2-43855E483C93}"/>
              </a:ext>
            </a:extLst>
          </p:cNvPr>
          <p:cNvCxnSpPr>
            <a:cxnSpLocks/>
            <a:stCxn id="10" idx="3"/>
            <a:endCxn id="25" idx="7"/>
          </p:cNvCxnSpPr>
          <p:nvPr/>
        </p:nvCxnSpPr>
        <p:spPr>
          <a:xfrm flipH="1">
            <a:off x="8792974" y="3505022"/>
            <a:ext cx="314569" cy="532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B1B2B6FF-6D81-E448-B3E2-3661AE02CBA5}"/>
              </a:ext>
            </a:extLst>
          </p:cNvPr>
          <p:cNvSpPr txBox="1"/>
          <p:nvPr/>
        </p:nvSpPr>
        <p:spPr>
          <a:xfrm>
            <a:off x="385435" y="327625"/>
            <a:ext cx="3271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Eliminación del 29:</a:t>
            </a:r>
          </a:p>
          <a:p>
            <a:r>
              <a:rPr lang="es-CO" b="1" dirty="0"/>
              <a:t>Nodo con sólo el hijo derecho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050BFF53-42C8-DE4C-A40D-05DB31DBA1E2}"/>
              </a:ext>
            </a:extLst>
          </p:cNvPr>
          <p:cNvSpPr txBox="1"/>
          <p:nvPr/>
        </p:nvSpPr>
        <p:spPr>
          <a:xfrm>
            <a:off x="344547" y="6161039"/>
            <a:ext cx="504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Y retornamos el sub árbol, </a:t>
            </a:r>
            <a:r>
              <a:rPr lang="es-CO" dirty="0" err="1"/>
              <a:t>recursivemente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87163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6879E4E4-A835-D141-BBAF-9C3149DD78C0}"/>
              </a:ext>
            </a:extLst>
          </p:cNvPr>
          <p:cNvSpPr/>
          <p:nvPr/>
        </p:nvSpPr>
        <p:spPr>
          <a:xfrm>
            <a:off x="5516137" y="323392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20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537C1D1-284E-8640-B5FA-9AB363A48F93}"/>
              </a:ext>
            </a:extLst>
          </p:cNvPr>
          <p:cNvSpPr/>
          <p:nvPr/>
        </p:nvSpPr>
        <p:spPr>
          <a:xfrm>
            <a:off x="4140820" y="1735874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11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2230B7B5-CEAB-B248-8798-B6D41C1FB88D}"/>
              </a:ext>
            </a:extLst>
          </p:cNvPr>
          <p:cNvSpPr/>
          <p:nvPr/>
        </p:nvSpPr>
        <p:spPr>
          <a:xfrm>
            <a:off x="7334027" y="169787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8D11763-4482-C24C-9364-A5039AF6C4B6}"/>
              </a:ext>
            </a:extLst>
          </p:cNvPr>
          <p:cNvSpPr/>
          <p:nvPr/>
        </p:nvSpPr>
        <p:spPr>
          <a:xfrm>
            <a:off x="3230139" y="3055434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8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9215A1B-8F55-3A4E-9DEA-D06366D6472D}"/>
              </a:ext>
            </a:extLst>
          </p:cNvPr>
          <p:cNvSpPr/>
          <p:nvPr/>
        </p:nvSpPr>
        <p:spPr>
          <a:xfrm>
            <a:off x="4140820" y="443818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9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955A883C-BBEA-3149-BF98-EB65E0E21652}"/>
              </a:ext>
            </a:extLst>
          </p:cNvPr>
          <p:cNvSpPr/>
          <p:nvPr/>
        </p:nvSpPr>
        <p:spPr>
          <a:xfrm>
            <a:off x="4887951" y="3055433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13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CAD12E7F-5B5E-BF46-8497-507F684AB684}"/>
              </a:ext>
            </a:extLst>
          </p:cNvPr>
          <p:cNvSpPr/>
          <p:nvPr/>
        </p:nvSpPr>
        <p:spPr>
          <a:xfrm>
            <a:off x="8908919" y="2945363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44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BFB7ECC2-755A-294C-8D65-A1D93FED6E0A}"/>
              </a:ext>
            </a:extLst>
          </p:cNvPr>
          <p:cNvSpPr/>
          <p:nvPr/>
        </p:nvSpPr>
        <p:spPr>
          <a:xfrm>
            <a:off x="6096000" y="302197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29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ADB2709-9F0A-2746-87DD-A13CF38CEDAA}"/>
              </a:ext>
            </a:extLst>
          </p:cNvPr>
          <p:cNvSpPr/>
          <p:nvPr/>
        </p:nvSpPr>
        <p:spPr>
          <a:xfrm>
            <a:off x="2364059" y="443818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5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8FFBC41F-EF7E-C14B-BFE0-C7E58AE0A960}"/>
              </a:ext>
            </a:extLst>
          </p:cNvPr>
          <p:cNvSpPr/>
          <p:nvPr/>
        </p:nvSpPr>
        <p:spPr>
          <a:xfrm>
            <a:off x="6930485" y="4374996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38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EC5C484-D7ED-B842-80C0-DF448EA6DBDA}"/>
              </a:ext>
            </a:extLst>
          </p:cNvPr>
          <p:cNvSpPr/>
          <p:nvPr/>
        </p:nvSpPr>
        <p:spPr>
          <a:xfrm>
            <a:off x="7692484" y="5631365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39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EFDB7757-AEA9-2A46-B84E-6E561AA4836A}"/>
              </a:ext>
            </a:extLst>
          </p:cNvPr>
          <p:cNvSpPr/>
          <p:nvPr/>
        </p:nvSpPr>
        <p:spPr>
          <a:xfrm>
            <a:off x="6263268" y="5605338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30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77A80354-7381-F54B-A757-5D40EC677B0D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4514386" y="961108"/>
            <a:ext cx="1111166" cy="774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326D80A9-F51B-944D-95E4-7D1A2753E4AA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3656457" y="2373590"/>
            <a:ext cx="593778" cy="660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AEE81CFE-BC8D-8345-A5D0-19CACF4E68C2}"/>
              </a:ext>
            </a:extLst>
          </p:cNvPr>
          <p:cNvCxnSpPr>
            <a:cxnSpLocks/>
            <a:stCxn id="5" idx="5"/>
            <a:endCxn id="9" idx="0"/>
          </p:cNvCxnSpPr>
          <p:nvPr/>
        </p:nvCxnSpPr>
        <p:spPr>
          <a:xfrm>
            <a:off x="4778536" y="2373590"/>
            <a:ext cx="482981" cy="681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2B9DC1D5-3C30-8B4F-90F3-ED8658316DB1}"/>
              </a:ext>
            </a:extLst>
          </p:cNvPr>
          <p:cNvCxnSpPr>
            <a:cxnSpLocks/>
            <a:stCxn id="7" idx="3"/>
            <a:endCxn id="12" idx="0"/>
          </p:cNvCxnSpPr>
          <p:nvPr/>
        </p:nvCxnSpPr>
        <p:spPr>
          <a:xfrm flipH="1">
            <a:off x="2737625" y="3693150"/>
            <a:ext cx="601929" cy="745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8973EEE1-CBDB-FE47-ACDB-349C2F1DA96F}"/>
              </a:ext>
            </a:extLst>
          </p:cNvPr>
          <p:cNvCxnSpPr>
            <a:cxnSpLocks/>
            <a:stCxn id="7" idx="5"/>
            <a:endCxn id="8" idx="0"/>
          </p:cNvCxnSpPr>
          <p:nvPr/>
        </p:nvCxnSpPr>
        <p:spPr>
          <a:xfrm>
            <a:off x="3867855" y="3693150"/>
            <a:ext cx="646531" cy="745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E3724975-D566-654C-AACB-C6914639CB37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6153853" y="961108"/>
            <a:ext cx="1553740" cy="736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D94CB475-EBA3-BE4D-8535-2B9A66D297D5}"/>
              </a:ext>
            </a:extLst>
          </p:cNvPr>
          <p:cNvCxnSpPr>
            <a:cxnSpLocks/>
            <a:stCxn id="11" idx="0"/>
            <a:endCxn id="6" idx="3"/>
          </p:cNvCxnSpPr>
          <p:nvPr/>
        </p:nvCxnSpPr>
        <p:spPr>
          <a:xfrm flipV="1">
            <a:off x="6469566" y="2335587"/>
            <a:ext cx="973876" cy="686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EA627B79-06D4-0847-91AA-2E86058FA77A}"/>
              </a:ext>
            </a:extLst>
          </p:cNvPr>
          <p:cNvCxnSpPr>
            <a:cxnSpLocks/>
            <a:stCxn id="10" idx="0"/>
            <a:endCxn id="6" idx="5"/>
          </p:cNvCxnSpPr>
          <p:nvPr/>
        </p:nvCxnSpPr>
        <p:spPr>
          <a:xfrm flipH="1" flipV="1">
            <a:off x="7971743" y="2335587"/>
            <a:ext cx="1310742" cy="609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9B54D45D-B96B-A64F-9916-7C9C142D1CF4}"/>
              </a:ext>
            </a:extLst>
          </p:cNvPr>
          <p:cNvCxnSpPr>
            <a:cxnSpLocks/>
            <a:stCxn id="13" idx="0"/>
            <a:endCxn id="11" idx="5"/>
          </p:cNvCxnSpPr>
          <p:nvPr/>
        </p:nvCxnSpPr>
        <p:spPr>
          <a:xfrm flipH="1" flipV="1">
            <a:off x="6733716" y="3659687"/>
            <a:ext cx="570335" cy="715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C39C12CE-4FAF-044C-9C59-E08B386FA729}"/>
              </a:ext>
            </a:extLst>
          </p:cNvPr>
          <p:cNvCxnSpPr>
            <a:cxnSpLocks/>
            <a:stCxn id="15" idx="0"/>
            <a:endCxn id="13" idx="3"/>
          </p:cNvCxnSpPr>
          <p:nvPr/>
        </p:nvCxnSpPr>
        <p:spPr>
          <a:xfrm flipV="1">
            <a:off x="6636834" y="5012712"/>
            <a:ext cx="403066" cy="59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2D3C9424-F85E-894B-885A-063F515C8167}"/>
              </a:ext>
            </a:extLst>
          </p:cNvPr>
          <p:cNvCxnSpPr>
            <a:cxnSpLocks/>
            <a:stCxn id="14" idx="0"/>
            <a:endCxn id="13" idx="5"/>
          </p:cNvCxnSpPr>
          <p:nvPr/>
        </p:nvCxnSpPr>
        <p:spPr>
          <a:xfrm flipH="1" flipV="1">
            <a:off x="7568201" y="5012712"/>
            <a:ext cx="497849" cy="618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>
            <a:extLst>
              <a:ext uri="{FF2B5EF4-FFF2-40B4-BE49-F238E27FC236}">
                <a16:creationId xmlns:a16="http://schemas.microsoft.com/office/drawing/2014/main" id="{7AB5E8EF-0823-4641-AFEE-FA7C20A1F0BE}"/>
              </a:ext>
            </a:extLst>
          </p:cNvPr>
          <p:cNvSpPr/>
          <p:nvPr/>
        </p:nvSpPr>
        <p:spPr>
          <a:xfrm>
            <a:off x="8066049" y="4006190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43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72A4E040-E360-C249-A0A2-43855E483C93}"/>
              </a:ext>
            </a:extLst>
          </p:cNvPr>
          <p:cNvCxnSpPr>
            <a:cxnSpLocks/>
            <a:stCxn id="10" idx="3"/>
            <a:endCxn id="25" idx="7"/>
          </p:cNvCxnSpPr>
          <p:nvPr/>
        </p:nvCxnSpPr>
        <p:spPr>
          <a:xfrm flipH="1">
            <a:off x="8703765" y="3583079"/>
            <a:ext cx="314569" cy="532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595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6879E4E4-A835-D141-BBAF-9C3149DD78C0}"/>
              </a:ext>
            </a:extLst>
          </p:cNvPr>
          <p:cNvSpPr/>
          <p:nvPr/>
        </p:nvSpPr>
        <p:spPr>
          <a:xfrm>
            <a:off x="5516137" y="323392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20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537C1D1-284E-8640-B5FA-9AB363A48F93}"/>
              </a:ext>
            </a:extLst>
          </p:cNvPr>
          <p:cNvSpPr/>
          <p:nvPr/>
        </p:nvSpPr>
        <p:spPr>
          <a:xfrm>
            <a:off x="4140820" y="1735874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11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2230B7B5-CEAB-B248-8798-B6D41C1FB88D}"/>
              </a:ext>
            </a:extLst>
          </p:cNvPr>
          <p:cNvSpPr/>
          <p:nvPr/>
        </p:nvSpPr>
        <p:spPr>
          <a:xfrm>
            <a:off x="7334027" y="169787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8D11763-4482-C24C-9364-A5039AF6C4B6}"/>
              </a:ext>
            </a:extLst>
          </p:cNvPr>
          <p:cNvSpPr/>
          <p:nvPr/>
        </p:nvSpPr>
        <p:spPr>
          <a:xfrm>
            <a:off x="3230139" y="3055434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8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9215A1B-8F55-3A4E-9DEA-D06366D6472D}"/>
              </a:ext>
            </a:extLst>
          </p:cNvPr>
          <p:cNvSpPr/>
          <p:nvPr/>
        </p:nvSpPr>
        <p:spPr>
          <a:xfrm>
            <a:off x="4140820" y="443818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9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955A883C-BBEA-3149-BF98-EB65E0E21652}"/>
              </a:ext>
            </a:extLst>
          </p:cNvPr>
          <p:cNvSpPr/>
          <p:nvPr/>
        </p:nvSpPr>
        <p:spPr>
          <a:xfrm>
            <a:off x="4887951" y="3055433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13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CAD12E7F-5B5E-BF46-8497-507F684AB684}"/>
              </a:ext>
            </a:extLst>
          </p:cNvPr>
          <p:cNvSpPr/>
          <p:nvPr/>
        </p:nvSpPr>
        <p:spPr>
          <a:xfrm>
            <a:off x="8908919" y="2945363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44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BFB7ECC2-755A-294C-8D65-A1D93FED6E0A}"/>
              </a:ext>
            </a:extLst>
          </p:cNvPr>
          <p:cNvSpPr/>
          <p:nvPr/>
        </p:nvSpPr>
        <p:spPr>
          <a:xfrm>
            <a:off x="6096000" y="302197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29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ADB2709-9F0A-2746-87DD-A13CF38CEDAA}"/>
              </a:ext>
            </a:extLst>
          </p:cNvPr>
          <p:cNvSpPr/>
          <p:nvPr/>
        </p:nvSpPr>
        <p:spPr>
          <a:xfrm>
            <a:off x="2364059" y="443818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5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8FFBC41F-EF7E-C14B-BFE0-C7E58AE0A960}"/>
              </a:ext>
            </a:extLst>
          </p:cNvPr>
          <p:cNvSpPr/>
          <p:nvPr/>
        </p:nvSpPr>
        <p:spPr>
          <a:xfrm>
            <a:off x="6930485" y="4374996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38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EC5C484-D7ED-B842-80C0-DF448EA6DBDA}"/>
              </a:ext>
            </a:extLst>
          </p:cNvPr>
          <p:cNvSpPr/>
          <p:nvPr/>
        </p:nvSpPr>
        <p:spPr>
          <a:xfrm>
            <a:off x="7692484" y="5631365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39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EFDB7757-AEA9-2A46-B84E-6E561AA4836A}"/>
              </a:ext>
            </a:extLst>
          </p:cNvPr>
          <p:cNvSpPr/>
          <p:nvPr/>
        </p:nvSpPr>
        <p:spPr>
          <a:xfrm>
            <a:off x="6263268" y="5605338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30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77A80354-7381-F54B-A757-5D40EC677B0D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4514386" y="961108"/>
            <a:ext cx="1111166" cy="774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326D80A9-F51B-944D-95E4-7D1A2753E4AA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3656457" y="2373590"/>
            <a:ext cx="593778" cy="660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AEE81CFE-BC8D-8345-A5D0-19CACF4E68C2}"/>
              </a:ext>
            </a:extLst>
          </p:cNvPr>
          <p:cNvCxnSpPr>
            <a:cxnSpLocks/>
            <a:stCxn id="5" idx="5"/>
            <a:endCxn id="9" idx="0"/>
          </p:cNvCxnSpPr>
          <p:nvPr/>
        </p:nvCxnSpPr>
        <p:spPr>
          <a:xfrm>
            <a:off x="4778536" y="2373590"/>
            <a:ext cx="482981" cy="681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2B9DC1D5-3C30-8B4F-90F3-ED8658316DB1}"/>
              </a:ext>
            </a:extLst>
          </p:cNvPr>
          <p:cNvCxnSpPr>
            <a:cxnSpLocks/>
            <a:stCxn id="7" idx="3"/>
            <a:endCxn id="12" idx="0"/>
          </p:cNvCxnSpPr>
          <p:nvPr/>
        </p:nvCxnSpPr>
        <p:spPr>
          <a:xfrm flipH="1">
            <a:off x="2737625" y="3693150"/>
            <a:ext cx="601929" cy="745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8973EEE1-CBDB-FE47-ACDB-349C2F1DA96F}"/>
              </a:ext>
            </a:extLst>
          </p:cNvPr>
          <p:cNvCxnSpPr>
            <a:cxnSpLocks/>
            <a:stCxn id="7" idx="5"/>
            <a:endCxn id="8" idx="0"/>
          </p:cNvCxnSpPr>
          <p:nvPr/>
        </p:nvCxnSpPr>
        <p:spPr>
          <a:xfrm>
            <a:off x="3867855" y="3693150"/>
            <a:ext cx="646531" cy="745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E3724975-D566-654C-AACB-C6914639CB37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6153853" y="961108"/>
            <a:ext cx="1553740" cy="736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D94CB475-EBA3-BE4D-8535-2B9A66D297D5}"/>
              </a:ext>
            </a:extLst>
          </p:cNvPr>
          <p:cNvCxnSpPr>
            <a:cxnSpLocks/>
            <a:stCxn id="11" idx="0"/>
            <a:endCxn id="6" idx="3"/>
          </p:cNvCxnSpPr>
          <p:nvPr/>
        </p:nvCxnSpPr>
        <p:spPr>
          <a:xfrm flipV="1">
            <a:off x="6469566" y="2335587"/>
            <a:ext cx="973876" cy="686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EA627B79-06D4-0847-91AA-2E86058FA77A}"/>
              </a:ext>
            </a:extLst>
          </p:cNvPr>
          <p:cNvCxnSpPr>
            <a:cxnSpLocks/>
            <a:stCxn id="10" idx="0"/>
            <a:endCxn id="6" idx="5"/>
          </p:cNvCxnSpPr>
          <p:nvPr/>
        </p:nvCxnSpPr>
        <p:spPr>
          <a:xfrm flipH="1" flipV="1">
            <a:off x="7971743" y="2335587"/>
            <a:ext cx="1310742" cy="609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9B54D45D-B96B-A64F-9916-7C9C142D1CF4}"/>
              </a:ext>
            </a:extLst>
          </p:cNvPr>
          <p:cNvCxnSpPr>
            <a:cxnSpLocks/>
            <a:stCxn id="13" idx="0"/>
            <a:endCxn id="11" idx="5"/>
          </p:cNvCxnSpPr>
          <p:nvPr/>
        </p:nvCxnSpPr>
        <p:spPr>
          <a:xfrm flipH="1" flipV="1">
            <a:off x="6733716" y="3659687"/>
            <a:ext cx="570335" cy="715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C39C12CE-4FAF-044C-9C59-E08B386FA729}"/>
              </a:ext>
            </a:extLst>
          </p:cNvPr>
          <p:cNvCxnSpPr>
            <a:cxnSpLocks/>
            <a:stCxn id="15" idx="0"/>
            <a:endCxn id="13" idx="3"/>
          </p:cNvCxnSpPr>
          <p:nvPr/>
        </p:nvCxnSpPr>
        <p:spPr>
          <a:xfrm flipV="1">
            <a:off x="6636834" y="5012712"/>
            <a:ext cx="403066" cy="59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2D3C9424-F85E-894B-885A-063F515C8167}"/>
              </a:ext>
            </a:extLst>
          </p:cNvPr>
          <p:cNvCxnSpPr>
            <a:cxnSpLocks/>
            <a:stCxn id="14" idx="0"/>
            <a:endCxn id="13" idx="5"/>
          </p:cNvCxnSpPr>
          <p:nvPr/>
        </p:nvCxnSpPr>
        <p:spPr>
          <a:xfrm flipH="1" flipV="1">
            <a:off x="7568201" y="5012712"/>
            <a:ext cx="497849" cy="618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>
            <a:extLst>
              <a:ext uri="{FF2B5EF4-FFF2-40B4-BE49-F238E27FC236}">
                <a16:creationId xmlns:a16="http://schemas.microsoft.com/office/drawing/2014/main" id="{7AB5E8EF-0823-4641-AFEE-FA7C20A1F0BE}"/>
              </a:ext>
            </a:extLst>
          </p:cNvPr>
          <p:cNvSpPr/>
          <p:nvPr/>
        </p:nvSpPr>
        <p:spPr>
          <a:xfrm>
            <a:off x="8066049" y="4006190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43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72A4E040-E360-C249-A0A2-43855E483C93}"/>
              </a:ext>
            </a:extLst>
          </p:cNvPr>
          <p:cNvCxnSpPr>
            <a:cxnSpLocks/>
            <a:stCxn id="10" idx="3"/>
            <a:endCxn id="25" idx="7"/>
          </p:cNvCxnSpPr>
          <p:nvPr/>
        </p:nvCxnSpPr>
        <p:spPr>
          <a:xfrm flipH="1">
            <a:off x="8703765" y="3583079"/>
            <a:ext cx="314569" cy="532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B1B2B6FF-6D81-E448-B3E2-3661AE02CBA5}"/>
              </a:ext>
            </a:extLst>
          </p:cNvPr>
          <p:cNvSpPr txBox="1"/>
          <p:nvPr/>
        </p:nvSpPr>
        <p:spPr>
          <a:xfrm>
            <a:off x="385435" y="327625"/>
            <a:ext cx="3271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Eliminación del 42:</a:t>
            </a:r>
          </a:p>
          <a:p>
            <a:r>
              <a:rPr lang="es-CO" b="1" dirty="0"/>
              <a:t>Nodo con dos hijos</a:t>
            </a:r>
          </a:p>
        </p:txBody>
      </p:sp>
    </p:spTree>
    <p:extLst>
      <p:ext uri="{BB962C8B-B14F-4D97-AF65-F5344CB8AC3E}">
        <p14:creationId xmlns:p14="http://schemas.microsoft.com/office/powerpoint/2010/main" val="922643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6879E4E4-A835-D141-BBAF-9C3149DD78C0}"/>
              </a:ext>
            </a:extLst>
          </p:cNvPr>
          <p:cNvSpPr/>
          <p:nvPr/>
        </p:nvSpPr>
        <p:spPr>
          <a:xfrm>
            <a:off x="5516137" y="323392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20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537C1D1-284E-8640-B5FA-9AB363A48F93}"/>
              </a:ext>
            </a:extLst>
          </p:cNvPr>
          <p:cNvSpPr/>
          <p:nvPr/>
        </p:nvSpPr>
        <p:spPr>
          <a:xfrm>
            <a:off x="4140820" y="1735874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11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2230B7B5-CEAB-B248-8798-B6D41C1FB88D}"/>
              </a:ext>
            </a:extLst>
          </p:cNvPr>
          <p:cNvSpPr/>
          <p:nvPr/>
        </p:nvSpPr>
        <p:spPr>
          <a:xfrm>
            <a:off x="7702015" y="1865139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8D11763-4482-C24C-9364-A5039AF6C4B6}"/>
              </a:ext>
            </a:extLst>
          </p:cNvPr>
          <p:cNvSpPr/>
          <p:nvPr/>
        </p:nvSpPr>
        <p:spPr>
          <a:xfrm>
            <a:off x="3230139" y="3055434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8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9215A1B-8F55-3A4E-9DEA-D06366D6472D}"/>
              </a:ext>
            </a:extLst>
          </p:cNvPr>
          <p:cNvSpPr/>
          <p:nvPr/>
        </p:nvSpPr>
        <p:spPr>
          <a:xfrm>
            <a:off x="4140820" y="443818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9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955A883C-BBEA-3149-BF98-EB65E0E21652}"/>
              </a:ext>
            </a:extLst>
          </p:cNvPr>
          <p:cNvSpPr/>
          <p:nvPr/>
        </p:nvSpPr>
        <p:spPr>
          <a:xfrm>
            <a:off x="4887951" y="3055433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13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CAD12E7F-5B5E-BF46-8497-507F684AB684}"/>
              </a:ext>
            </a:extLst>
          </p:cNvPr>
          <p:cNvSpPr/>
          <p:nvPr/>
        </p:nvSpPr>
        <p:spPr>
          <a:xfrm>
            <a:off x="9276907" y="311263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44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BFB7ECC2-755A-294C-8D65-A1D93FED6E0A}"/>
              </a:ext>
            </a:extLst>
          </p:cNvPr>
          <p:cNvSpPr/>
          <p:nvPr/>
        </p:nvSpPr>
        <p:spPr>
          <a:xfrm>
            <a:off x="6463988" y="3189239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29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ADB2709-9F0A-2746-87DD-A13CF38CEDAA}"/>
              </a:ext>
            </a:extLst>
          </p:cNvPr>
          <p:cNvSpPr/>
          <p:nvPr/>
        </p:nvSpPr>
        <p:spPr>
          <a:xfrm>
            <a:off x="2364059" y="443818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5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8FFBC41F-EF7E-C14B-BFE0-C7E58AE0A960}"/>
              </a:ext>
            </a:extLst>
          </p:cNvPr>
          <p:cNvSpPr/>
          <p:nvPr/>
        </p:nvSpPr>
        <p:spPr>
          <a:xfrm>
            <a:off x="7298473" y="4542264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38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EC5C484-D7ED-B842-80C0-DF448EA6DBDA}"/>
              </a:ext>
            </a:extLst>
          </p:cNvPr>
          <p:cNvSpPr/>
          <p:nvPr/>
        </p:nvSpPr>
        <p:spPr>
          <a:xfrm>
            <a:off x="8060472" y="5798633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39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EFDB7757-AEA9-2A46-B84E-6E561AA4836A}"/>
              </a:ext>
            </a:extLst>
          </p:cNvPr>
          <p:cNvSpPr/>
          <p:nvPr/>
        </p:nvSpPr>
        <p:spPr>
          <a:xfrm>
            <a:off x="6631256" y="5772606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30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77A80354-7381-F54B-A757-5D40EC677B0D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4514386" y="961108"/>
            <a:ext cx="1111166" cy="774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326D80A9-F51B-944D-95E4-7D1A2753E4AA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3656457" y="2373590"/>
            <a:ext cx="593778" cy="660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AEE81CFE-BC8D-8345-A5D0-19CACF4E68C2}"/>
              </a:ext>
            </a:extLst>
          </p:cNvPr>
          <p:cNvCxnSpPr>
            <a:cxnSpLocks/>
            <a:stCxn id="5" idx="5"/>
            <a:endCxn id="9" idx="0"/>
          </p:cNvCxnSpPr>
          <p:nvPr/>
        </p:nvCxnSpPr>
        <p:spPr>
          <a:xfrm>
            <a:off x="4778536" y="2373590"/>
            <a:ext cx="482981" cy="681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2B9DC1D5-3C30-8B4F-90F3-ED8658316DB1}"/>
              </a:ext>
            </a:extLst>
          </p:cNvPr>
          <p:cNvCxnSpPr>
            <a:cxnSpLocks/>
            <a:stCxn id="7" idx="3"/>
            <a:endCxn id="12" idx="0"/>
          </p:cNvCxnSpPr>
          <p:nvPr/>
        </p:nvCxnSpPr>
        <p:spPr>
          <a:xfrm flipH="1">
            <a:off x="2737625" y="3693150"/>
            <a:ext cx="601929" cy="745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8973EEE1-CBDB-FE47-ACDB-349C2F1DA96F}"/>
              </a:ext>
            </a:extLst>
          </p:cNvPr>
          <p:cNvCxnSpPr>
            <a:cxnSpLocks/>
            <a:stCxn id="7" idx="5"/>
            <a:endCxn id="8" idx="0"/>
          </p:cNvCxnSpPr>
          <p:nvPr/>
        </p:nvCxnSpPr>
        <p:spPr>
          <a:xfrm>
            <a:off x="3867855" y="3693150"/>
            <a:ext cx="646531" cy="745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E3724975-D566-654C-AACB-C6914639CB37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521841" y="1128376"/>
            <a:ext cx="1553740" cy="736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D94CB475-EBA3-BE4D-8535-2B9A66D297D5}"/>
              </a:ext>
            </a:extLst>
          </p:cNvPr>
          <p:cNvCxnSpPr>
            <a:cxnSpLocks/>
            <a:stCxn id="11" idx="0"/>
            <a:endCxn id="6" idx="3"/>
          </p:cNvCxnSpPr>
          <p:nvPr/>
        </p:nvCxnSpPr>
        <p:spPr>
          <a:xfrm flipV="1">
            <a:off x="6837554" y="2502855"/>
            <a:ext cx="973876" cy="686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EA627B79-06D4-0847-91AA-2E86058FA77A}"/>
              </a:ext>
            </a:extLst>
          </p:cNvPr>
          <p:cNvCxnSpPr>
            <a:cxnSpLocks/>
            <a:stCxn id="10" idx="0"/>
            <a:endCxn id="6" idx="5"/>
          </p:cNvCxnSpPr>
          <p:nvPr/>
        </p:nvCxnSpPr>
        <p:spPr>
          <a:xfrm flipH="1" flipV="1">
            <a:off x="8339731" y="2502855"/>
            <a:ext cx="1310742" cy="609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9B54D45D-B96B-A64F-9916-7C9C142D1CF4}"/>
              </a:ext>
            </a:extLst>
          </p:cNvPr>
          <p:cNvCxnSpPr>
            <a:cxnSpLocks/>
            <a:stCxn id="13" idx="0"/>
            <a:endCxn id="11" idx="5"/>
          </p:cNvCxnSpPr>
          <p:nvPr/>
        </p:nvCxnSpPr>
        <p:spPr>
          <a:xfrm flipH="1" flipV="1">
            <a:off x="7101704" y="3826955"/>
            <a:ext cx="570335" cy="715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C39C12CE-4FAF-044C-9C59-E08B386FA729}"/>
              </a:ext>
            </a:extLst>
          </p:cNvPr>
          <p:cNvCxnSpPr>
            <a:cxnSpLocks/>
            <a:stCxn id="15" idx="0"/>
            <a:endCxn id="13" idx="3"/>
          </p:cNvCxnSpPr>
          <p:nvPr/>
        </p:nvCxnSpPr>
        <p:spPr>
          <a:xfrm flipV="1">
            <a:off x="7004822" y="5179980"/>
            <a:ext cx="403066" cy="59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2D3C9424-F85E-894B-885A-063F515C8167}"/>
              </a:ext>
            </a:extLst>
          </p:cNvPr>
          <p:cNvCxnSpPr>
            <a:cxnSpLocks/>
            <a:stCxn id="14" idx="0"/>
            <a:endCxn id="13" idx="5"/>
          </p:cNvCxnSpPr>
          <p:nvPr/>
        </p:nvCxnSpPr>
        <p:spPr>
          <a:xfrm flipH="1" flipV="1">
            <a:off x="7936189" y="5179980"/>
            <a:ext cx="497849" cy="618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>
            <a:extLst>
              <a:ext uri="{FF2B5EF4-FFF2-40B4-BE49-F238E27FC236}">
                <a16:creationId xmlns:a16="http://schemas.microsoft.com/office/drawing/2014/main" id="{7AB5E8EF-0823-4641-AFEE-FA7C20A1F0BE}"/>
              </a:ext>
            </a:extLst>
          </p:cNvPr>
          <p:cNvSpPr/>
          <p:nvPr/>
        </p:nvSpPr>
        <p:spPr>
          <a:xfrm>
            <a:off x="8434037" y="4173458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43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72A4E040-E360-C249-A0A2-43855E483C93}"/>
              </a:ext>
            </a:extLst>
          </p:cNvPr>
          <p:cNvCxnSpPr>
            <a:cxnSpLocks/>
            <a:stCxn id="10" idx="3"/>
            <a:endCxn id="25" idx="7"/>
          </p:cNvCxnSpPr>
          <p:nvPr/>
        </p:nvCxnSpPr>
        <p:spPr>
          <a:xfrm flipH="1">
            <a:off x="9071753" y="3750347"/>
            <a:ext cx="314569" cy="532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B1B2B6FF-6D81-E448-B3E2-3661AE02CBA5}"/>
              </a:ext>
            </a:extLst>
          </p:cNvPr>
          <p:cNvSpPr txBox="1"/>
          <p:nvPr/>
        </p:nvSpPr>
        <p:spPr>
          <a:xfrm>
            <a:off x="385435" y="327625"/>
            <a:ext cx="3271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Eliminación del 42:</a:t>
            </a:r>
          </a:p>
          <a:p>
            <a:r>
              <a:rPr lang="es-CO" b="1" dirty="0"/>
              <a:t>Nodo con dos hijos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FFE30AB8-55FF-074A-9262-EFBE491D8A83}"/>
              </a:ext>
            </a:extLst>
          </p:cNvPr>
          <p:cNvSpPr/>
          <p:nvPr/>
        </p:nvSpPr>
        <p:spPr>
          <a:xfrm>
            <a:off x="6367826" y="993515"/>
            <a:ext cx="154016" cy="15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5686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6879E4E4-A835-D141-BBAF-9C3149DD78C0}"/>
              </a:ext>
            </a:extLst>
          </p:cNvPr>
          <p:cNvSpPr/>
          <p:nvPr/>
        </p:nvSpPr>
        <p:spPr>
          <a:xfrm>
            <a:off x="5516137" y="323392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20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537C1D1-284E-8640-B5FA-9AB363A48F93}"/>
              </a:ext>
            </a:extLst>
          </p:cNvPr>
          <p:cNvSpPr/>
          <p:nvPr/>
        </p:nvSpPr>
        <p:spPr>
          <a:xfrm>
            <a:off x="4140820" y="1735874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11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2230B7B5-CEAB-B248-8798-B6D41C1FB88D}"/>
              </a:ext>
            </a:extLst>
          </p:cNvPr>
          <p:cNvSpPr/>
          <p:nvPr/>
        </p:nvSpPr>
        <p:spPr>
          <a:xfrm>
            <a:off x="7702015" y="1865139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8D11763-4482-C24C-9364-A5039AF6C4B6}"/>
              </a:ext>
            </a:extLst>
          </p:cNvPr>
          <p:cNvSpPr/>
          <p:nvPr/>
        </p:nvSpPr>
        <p:spPr>
          <a:xfrm>
            <a:off x="3230139" y="3055434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8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9215A1B-8F55-3A4E-9DEA-D06366D6472D}"/>
              </a:ext>
            </a:extLst>
          </p:cNvPr>
          <p:cNvSpPr/>
          <p:nvPr/>
        </p:nvSpPr>
        <p:spPr>
          <a:xfrm>
            <a:off x="4140820" y="443818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9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955A883C-BBEA-3149-BF98-EB65E0E21652}"/>
              </a:ext>
            </a:extLst>
          </p:cNvPr>
          <p:cNvSpPr/>
          <p:nvPr/>
        </p:nvSpPr>
        <p:spPr>
          <a:xfrm>
            <a:off x="4887951" y="3055433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13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CAD12E7F-5B5E-BF46-8497-507F684AB684}"/>
              </a:ext>
            </a:extLst>
          </p:cNvPr>
          <p:cNvSpPr/>
          <p:nvPr/>
        </p:nvSpPr>
        <p:spPr>
          <a:xfrm>
            <a:off x="9276907" y="311263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44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BFB7ECC2-755A-294C-8D65-A1D93FED6E0A}"/>
              </a:ext>
            </a:extLst>
          </p:cNvPr>
          <p:cNvSpPr/>
          <p:nvPr/>
        </p:nvSpPr>
        <p:spPr>
          <a:xfrm>
            <a:off x="6463988" y="3189239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29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ADB2709-9F0A-2746-87DD-A13CF38CEDAA}"/>
              </a:ext>
            </a:extLst>
          </p:cNvPr>
          <p:cNvSpPr/>
          <p:nvPr/>
        </p:nvSpPr>
        <p:spPr>
          <a:xfrm>
            <a:off x="2364059" y="443818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5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8FFBC41F-EF7E-C14B-BFE0-C7E58AE0A960}"/>
              </a:ext>
            </a:extLst>
          </p:cNvPr>
          <p:cNvSpPr/>
          <p:nvPr/>
        </p:nvSpPr>
        <p:spPr>
          <a:xfrm>
            <a:off x="7298473" y="4542264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38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EC5C484-D7ED-B842-80C0-DF448EA6DBDA}"/>
              </a:ext>
            </a:extLst>
          </p:cNvPr>
          <p:cNvSpPr/>
          <p:nvPr/>
        </p:nvSpPr>
        <p:spPr>
          <a:xfrm>
            <a:off x="8060472" y="5798633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39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EFDB7757-AEA9-2A46-B84E-6E561AA4836A}"/>
              </a:ext>
            </a:extLst>
          </p:cNvPr>
          <p:cNvSpPr/>
          <p:nvPr/>
        </p:nvSpPr>
        <p:spPr>
          <a:xfrm>
            <a:off x="6631256" y="5772606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30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77A80354-7381-F54B-A757-5D40EC677B0D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4514386" y="961108"/>
            <a:ext cx="1111166" cy="774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326D80A9-F51B-944D-95E4-7D1A2753E4AA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3656457" y="2373590"/>
            <a:ext cx="593778" cy="660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AEE81CFE-BC8D-8345-A5D0-19CACF4E68C2}"/>
              </a:ext>
            </a:extLst>
          </p:cNvPr>
          <p:cNvCxnSpPr>
            <a:cxnSpLocks/>
            <a:stCxn id="5" idx="5"/>
            <a:endCxn id="9" idx="0"/>
          </p:cNvCxnSpPr>
          <p:nvPr/>
        </p:nvCxnSpPr>
        <p:spPr>
          <a:xfrm>
            <a:off x="4778536" y="2373590"/>
            <a:ext cx="482981" cy="681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2B9DC1D5-3C30-8B4F-90F3-ED8658316DB1}"/>
              </a:ext>
            </a:extLst>
          </p:cNvPr>
          <p:cNvCxnSpPr>
            <a:cxnSpLocks/>
            <a:stCxn id="7" idx="3"/>
            <a:endCxn id="12" idx="0"/>
          </p:cNvCxnSpPr>
          <p:nvPr/>
        </p:nvCxnSpPr>
        <p:spPr>
          <a:xfrm flipH="1">
            <a:off x="2737625" y="3693150"/>
            <a:ext cx="601929" cy="745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8973EEE1-CBDB-FE47-ACDB-349C2F1DA96F}"/>
              </a:ext>
            </a:extLst>
          </p:cNvPr>
          <p:cNvCxnSpPr>
            <a:cxnSpLocks/>
            <a:stCxn id="7" idx="5"/>
            <a:endCxn id="8" idx="0"/>
          </p:cNvCxnSpPr>
          <p:nvPr/>
        </p:nvCxnSpPr>
        <p:spPr>
          <a:xfrm>
            <a:off x="3867855" y="3693150"/>
            <a:ext cx="646531" cy="745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E3724975-D566-654C-AACB-C6914639CB37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521841" y="1128376"/>
            <a:ext cx="1553740" cy="736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D94CB475-EBA3-BE4D-8535-2B9A66D297D5}"/>
              </a:ext>
            </a:extLst>
          </p:cNvPr>
          <p:cNvCxnSpPr>
            <a:cxnSpLocks/>
            <a:stCxn id="11" idx="0"/>
            <a:endCxn id="6" idx="3"/>
          </p:cNvCxnSpPr>
          <p:nvPr/>
        </p:nvCxnSpPr>
        <p:spPr>
          <a:xfrm flipV="1">
            <a:off x="6837554" y="2502855"/>
            <a:ext cx="973876" cy="686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EA627B79-06D4-0847-91AA-2E86058FA77A}"/>
              </a:ext>
            </a:extLst>
          </p:cNvPr>
          <p:cNvCxnSpPr>
            <a:cxnSpLocks/>
            <a:stCxn id="10" idx="0"/>
            <a:endCxn id="6" idx="5"/>
          </p:cNvCxnSpPr>
          <p:nvPr/>
        </p:nvCxnSpPr>
        <p:spPr>
          <a:xfrm flipH="1" flipV="1">
            <a:off x="8339731" y="2502855"/>
            <a:ext cx="1310742" cy="609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9B54D45D-B96B-A64F-9916-7C9C142D1CF4}"/>
              </a:ext>
            </a:extLst>
          </p:cNvPr>
          <p:cNvCxnSpPr>
            <a:cxnSpLocks/>
            <a:stCxn id="13" idx="0"/>
            <a:endCxn id="11" idx="5"/>
          </p:cNvCxnSpPr>
          <p:nvPr/>
        </p:nvCxnSpPr>
        <p:spPr>
          <a:xfrm flipH="1" flipV="1">
            <a:off x="7101704" y="3826955"/>
            <a:ext cx="570335" cy="715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C39C12CE-4FAF-044C-9C59-E08B386FA729}"/>
              </a:ext>
            </a:extLst>
          </p:cNvPr>
          <p:cNvCxnSpPr>
            <a:cxnSpLocks/>
            <a:stCxn id="15" idx="0"/>
            <a:endCxn id="13" idx="3"/>
          </p:cNvCxnSpPr>
          <p:nvPr/>
        </p:nvCxnSpPr>
        <p:spPr>
          <a:xfrm flipV="1">
            <a:off x="7004822" y="5179980"/>
            <a:ext cx="403066" cy="59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2D3C9424-F85E-894B-885A-063F515C8167}"/>
              </a:ext>
            </a:extLst>
          </p:cNvPr>
          <p:cNvCxnSpPr>
            <a:cxnSpLocks/>
            <a:stCxn id="14" idx="0"/>
            <a:endCxn id="13" idx="5"/>
          </p:cNvCxnSpPr>
          <p:nvPr/>
        </p:nvCxnSpPr>
        <p:spPr>
          <a:xfrm flipH="1" flipV="1">
            <a:off x="7936189" y="5179980"/>
            <a:ext cx="497849" cy="618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>
            <a:extLst>
              <a:ext uri="{FF2B5EF4-FFF2-40B4-BE49-F238E27FC236}">
                <a16:creationId xmlns:a16="http://schemas.microsoft.com/office/drawing/2014/main" id="{7AB5E8EF-0823-4641-AFEE-FA7C20A1F0BE}"/>
              </a:ext>
            </a:extLst>
          </p:cNvPr>
          <p:cNvSpPr/>
          <p:nvPr/>
        </p:nvSpPr>
        <p:spPr>
          <a:xfrm>
            <a:off x="8434037" y="4173458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43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72A4E040-E360-C249-A0A2-43855E483C93}"/>
              </a:ext>
            </a:extLst>
          </p:cNvPr>
          <p:cNvCxnSpPr>
            <a:cxnSpLocks/>
            <a:stCxn id="10" idx="3"/>
            <a:endCxn id="25" idx="7"/>
          </p:cNvCxnSpPr>
          <p:nvPr/>
        </p:nvCxnSpPr>
        <p:spPr>
          <a:xfrm flipH="1">
            <a:off x="9071753" y="3750347"/>
            <a:ext cx="314569" cy="532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B1B2B6FF-6D81-E448-B3E2-3661AE02CBA5}"/>
              </a:ext>
            </a:extLst>
          </p:cNvPr>
          <p:cNvSpPr txBox="1"/>
          <p:nvPr/>
        </p:nvSpPr>
        <p:spPr>
          <a:xfrm>
            <a:off x="385435" y="327625"/>
            <a:ext cx="3271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Eliminación del 42:</a:t>
            </a:r>
          </a:p>
          <a:p>
            <a:r>
              <a:rPr lang="es-CO" b="1" dirty="0"/>
              <a:t>Nodo con dos hijos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FFE30AB8-55FF-074A-9262-EFBE491D8A83}"/>
              </a:ext>
            </a:extLst>
          </p:cNvPr>
          <p:cNvSpPr/>
          <p:nvPr/>
        </p:nvSpPr>
        <p:spPr>
          <a:xfrm>
            <a:off x="6367826" y="993515"/>
            <a:ext cx="154016" cy="15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E76861AE-A08B-8449-87D1-AA9D18BCEFE7}"/>
              </a:ext>
            </a:extLst>
          </p:cNvPr>
          <p:cNvSpPr txBox="1"/>
          <p:nvPr/>
        </p:nvSpPr>
        <p:spPr>
          <a:xfrm>
            <a:off x="344547" y="6161039"/>
            <a:ext cx="5045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Encontrando el 42, se debe calcular el sucesor. Es igual a calcular al mínimo número a la derecha</a:t>
            </a:r>
          </a:p>
        </p:txBody>
      </p:sp>
    </p:spTree>
    <p:extLst>
      <p:ext uri="{BB962C8B-B14F-4D97-AF65-F5344CB8AC3E}">
        <p14:creationId xmlns:p14="http://schemas.microsoft.com/office/powerpoint/2010/main" val="1292511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6879E4E4-A835-D141-BBAF-9C3149DD78C0}"/>
              </a:ext>
            </a:extLst>
          </p:cNvPr>
          <p:cNvSpPr/>
          <p:nvPr/>
        </p:nvSpPr>
        <p:spPr>
          <a:xfrm>
            <a:off x="5516137" y="323392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20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537C1D1-284E-8640-B5FA-9AB363A48F93}"/>
              </a:ext>
            </a:extLst>
          </p:cNvPr>
          <p:cNvSpPr/>
          <p:nvPr/>
        </p:nvSpPr>
        <p:spPr>
          <a:xfrm>
            <a:off x="4140820" y="1735874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11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2230B7B5-CEAB-B248-8798-B6D41C1FB88D}"/>
              </a:ext>
            </a:extLst>
          </p:cNvPr>
          <p:cNvSpPr/>
          <p:nvPr/>
        </p:nvSpPr>
        <p:spPr>
          <a:xfrm>
            <a:off x="7702015" y="1865139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8D11763-4482-C24C-9364-A5039AF6C4B6}"/>
              </a:ext>
            </a:extLst>
          </p:cNvPr>
          <p:cNvSpPr/>
          <p:nvPr/>
        </p:nvSpPr>
        <p:spPr>
          <a:xfrm>
            <a:off x="3230139" y="3055434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8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9215A1B-8F55-3A4E-9DEA-D06366D6472D}"/>
              </a:ext>
            </a:extLst>
          </p:cNvPr>
          <p:cNvSpPr/>
          <p:nvPr/>
        </p:nvSpPr>
        <p:spPr>
          <a:xfrm>
            <a:off x="4140820" y="443818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9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955A883C-BBEA-3149-BF98-EB65E0E21652}"/>
              </a:ext>
            </a:extLst>
          </p:cNvPr>
          <p:cNvSpPr/>
          <p:nvPr/>
        </p:nvSpPr>
        <p:spPr>
          <a:xfrm>
            <a:off x="4887951" y="3055433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13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CAD12E7F-5B5E-BF46-8497-507F684AB684}"/>
              </a:ext>
            </a:extLst>
          </p:cNvPr>
          <p:cNvSpPr/>
          <p:nvPr/>
        </p:nvSpPr>
        <p:spPr>
          <a:xfrm>
            <a:off x="9276907" y="311263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44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BFB7ECC2-755A-294C-8D65-A1D93FED6E0A}"/>
              </a:ext>
            </a:extLst>
          </p:cNvPr>
          <p:cNvSpPr/>
          <p:nvPr/>
        </p:nvSpPr>
        <p:spPr>
          <a:xfrm>
            <a:off x="6463988" y="3189239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29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ADB2709-9F0A-2746-87DD-A13CF38CEDAA}"/>
              </a:ext>
            </a:extLst>
          </p:cNvPr>
          <p:cNvSpPr/>
          <p:nvPr/>
        </p:nvSpPr>
        <p:spPr>
          <a:xfrm>
            <a:off x="2364059" y="443818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5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8FFBC41F-EF7E-C14B-BFE0-C7E58AE0A960}"/>
              </a:ext>
            </a:extLst>
          </p:cNvPr>
          <p:cNvSpPr/>
          <p:nvPr/>
        </p:nvSpPr>
        <p:spPr>
          <a:xfrm>
            <a:off x="7298473" y="4542264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38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EC5C484-D7ED-B842-80C0-DF448EA6DBDA}"/>
              </a:ext>
            </a:extLst>
          </p:cNvPr>
          <p:cNvSpPr/>
          <p:nvPr/>
        </p:nvSpPr>
        <p:spPr>
          <a:xfrm>
            <a:off x="8060472" y="5798633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39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EFDB7757-AEA9-2A46-B84E-6E561AA4836A}"/>
              </a:ext>
            </a:extLst>
          </p:cNvPr>
          <p:cNvSpPr/>
          <p:nvPr/>
        </p:nvSpPr>
        <p:spPr>
          <a:xfrm>
            <a:off x="6631256" y="5772606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30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77A80354-7381-F54B-A757-5D40EC677B0D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4514386" y="961108"/>
            <a:ext cx="1111166" cy="774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326D80A9-F51B-944D-95E4-7D1A2753E4AA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3656457" y="2373590"/>
            <a:ext cx="593778" cy="660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AEE81CFE-BC8D-8345-A5D0-19CACF4E68C2}"/>
              </a:ext>
            </a:extLst>
          </p:cNvPr>
          <p:cNvCxnSpPr>
            <a:cxnSpLocks/>
            <a:stCxn id="5" idx="5"/>
            <a:endCxn id="9" idx="0"/>
          </p:cNvCxnSpPr>
          <p:nvPr/>
        </p:nvCxnSpPr>
        <p:spPr>
          <a:xfrm>
            <a:off x="4778536" y="2373590"/>
            <a:ext cx="482981" cy="681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2B9DC1D5-3C30-8B4F-90F3-ED8658316DB1}"/>
              </a:ext>
            </a:extLst>
          </p:cNvPr>
          <p:cNvCxnSpPr>
            <a:cxnSpLocks/>
            <a:stCxn id="7" idx="3"/>
            <a:endCxn id="12" idx="0"/>
          </p:cNvCxnSpPr>
          <p:nvPr/>
        </p:nvCxnSpPr>
        <p:spPr>
          <a:xfrm flipH="1">
            <a:off x="2737625" y="3693150"/>
            <a:ext cx="601929" cy="745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8973EEE1-CBDB-FE47-ACDB-349C2F1DA96F}"/>
              </a:ext>
            </a:extLst>
          </p:cNvPr>
          <p:cNvCxnSpPr>
            <a:cxnSpLocks/>
            <a:stCxn id="7" idx="5"/>
            <a:endCxn id="8" idx="0"/>
          </p:cNvCxnSpPr>
          <p:nvPr/>
        </p:nvCxnSpPr>
        <p:spPr>
          <a:xfrm>
            <a:off x="3867855" y="3693150"/>
            <a:ext cx="646531" cy="745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E3724975-D566-654C-AACB-C6914639CB37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521841" y="1128376"/>
            <a:ext cx="1553740" cy="736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D94CB475-EBA3-BE4D-8535-2B9A66D297D5}"/>
              </a:ext>
            </a:extLst>
          </p:cNvPr>
          <p:cNvCxnSpPr>
            <a:cxnSpLocks/>
            <a:stCxn id="11" idx="0"/>
            <a:endCxn id="6" idx="3"/>
          </p:cNvCxnSpPr>
          <p:nvPr/>
        </p:nvCxnSpPr>
        <p:spPr>
          <a:xfrm flipV="1">
            <a:off x="6837554" y="2502855"/>
            <a:ext cx="973876" cy="686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EA627B79-06D4-0847-91AA-2E86058FA77A}"/>
              </a:ext>
            </a:extLst>
          </p:cNvPr>
          <p:cNvCxnSpPr>
            <a:cxnSpLocks/>
            <a:stCxn id="10" idx="0"/>
            <a:endCxn id="6" idx="5"/>
          </p:cNvCxnSpPr>
          <p:nvPr/>
        </p:nvCxnSpPr>
        <p:spPr>
          <a:xfrm flipH="1" flipV="1">
            <a:off x="8339731" y="2502855"/>
            <a:ext cx="1310742" cy="609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9B54D45D-B96B-A64F-9916-7C9C142D1CF4}"/>
              </a:ext>
            </a:extLst>
          </p:cNvPr>
          <p:cNvCxnSpPr>
            <a:cxnSpLocks/>
            <a:stCxn id="13" idx="0"/>
            <a:endCxn id="11" idx="5"/>
          </p:cNvCxnSpPr>
          <p:nvPr/>
        </p:nvCxnSpPr>
        <p:spPr>
          <a:xfrm flipH="1" flipV="1">
            <a:off x="7101704" y="3826955"/>
            <a:ext cx="570335" cy="715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C39C12CE-4FAF-044C-9C59-E08B386FA729}"/>
              </a:ext>
            </a:extLst>
          </p:cNvPr>
          <p:cNvCxnSpPr>
            <a:cxnSpLocks/>
            <a:stCxn id="15" idx="0"/>
            <a:endCxn id="13" idx="3"/>
          </p:cNvCxnSpPr>
          <p:nvPr/>
        </p:nvCxnSpPr>
        <p:spPr>
          <a:xfrm flipV="1">
            <a:off x="7004822" y="5179980"/>
            <a:ext cx="403066" cy="59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2D3C9424-F85E-894B-885A-063F515C8167}"/>
              </a:ext>
            </a:extLst>
          </p:cNvPr>
          <p:cNvCxnSpPr>
            <a:cxnSpLocks/>
            <a:stCxn id="14" idx="0"/>
            <a:endCxn id="13" idx="5"/>
          </p:cNvCxnSpPr>
          <p:nvPr/>
        </p:nvCxnSpPr>
        <p:spPr>
          <a:xfrm flipH="1" flipV="1">
            <a:off x="7936189" y="5179980"/>
            <a:ext cx="497849" cy="618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>
            <a:extLst>
              <a:ext uri="{FF2B5EF4-FFF2-40B4-BE49-F238E27FC236}">
                <a16:creationId xmlns:a16="http://schemas.microsoft.com/office/drawing/2014/main" id="{7AB5E8EF-0823-4641-AFEE-FA7C20A1F0BE}"/>
              </a:ext>
            </a:extLst>
          </p:cNvPr>
          <p:cNvSpPr/>
          <p:nvPr/>
        </p:nvSpPr>
        <p:spPr>
          <a:xfrm>
            <a:off x="8434037" y="4173458"/>
            <a:ext cx="747131" cy="74713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43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72A4E040-E360-C249-A0A2-43855E483C93}"/>
              </a:ext>
            </a:extLst>
          </p:cNvPr>
          <p:cNvCxnSpPr>
            <a:cxnSpLocks/>
            <a:stCxn id="10" idx="3"/>
            <a:endCxn id="25" idx="7"/>
          </p:cNvCxnSpPr>
          <p:nvPr/>
        </p:nvCxnSpPr>
        <p:spPr>
          <a:xfrm flipH="1">
            <a:off x="9071753" y="3750347"/>
            <a:ext cx="314569" cy="532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B1B2B6FF-6D81-E448-B3E2-3661AE02CBA5}"/>
              </a:ext>
            </a:extLst>
          </p:cNvPr>
          <p:cNvSpPr txBox="1"/>
          <p:nvPr/>
        </p:nvSpPr>
        <p:spPr>
          <a:xfrm>
            <a:off x="385435" y="327625"/>
            <a:ext cx="3271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Eliminación del 42:</a:t>
            </a:r>
          </a:p>
          <a:p>
            <a:r>
              <a:rPr lang="es-CO" b="1" dirty="0"/>
              <a:t>Nodo con dos hijos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FFE30AB8-55FF-074A-9262-EFBE491D8A83}"/>
              </a:ext>
            </a:extLst>
          </p:cNvPr>
          <p:cNvSpPr/>
          <p:nvPr/>
        </p:nvSpPr>
        <p:spPr>
          <a:xfrm>
            <a:off x="6367826" y="993515"/>
            <a:ext cx="154016" cy="15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E76861AE-A08B-8449-87D1-AA9D18BCEFE7}"/>
              </a:ext>
            </a:extLst>
          </p:cNvPr>
          <p:cNvSpPr txBox="1"/>
          <p:nvPr/>
        </p:nvSpPr>
        <p:spPr>
          <a:xfrm>
            <a:off x="344547" y="6161039"/>
            <a:ext cx="5045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Encontrando el 42, se debe calcular el sucesor. Es igual a calcular al mínimo número a la derecha</a:t>
            </a:r>
          </a:p>
        </p:txBody>
      </p:sp>
    </p:spTree>
    <p:extLst>
      <p:ext uri="{BB962C8B-B14F-4D97-AF65-F5344CB8AC3E}">
        <p14:creationId xmlns:p14="http://schemas.microsoft.com/office/powerpoint/2010/main" val="13381147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6879E4E4-A835-D141-BBAF-9C3149DD78C0}"/>
              </a:ext>
            </a:extLst>
          </p:cNvPr>
          <p:cNvSpPr/>
          <p:nvPr/>
        </p:nvSpPr>
        <p:spPr>
          <a:xfrm>
            <a:off x="5516137" y="323392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20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537C1D1-284E-8640-B5FA-9AB363A48F93}"/>
              </a:ext>
            </a:extLst>
          </p:cNvPr>
          <p:cNvSpPr/>
          <p:nvPr/>
        </p:nvSpPr>
        <p:spPr>
          <a:xfrm>
            <a:off x="4140820" y="1735874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11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2230B7B5-CEAB-B248-8798-B6D41C1FB88D}"/>
              </a:ext>
            </a:extLst>
          </p:cNvPr>
          <p:cNvSpPr/>
          <p:nvPr/>
        </p:nvSpPr>
        <p:spPr>
          <a:xfrm>
            <a:off x="7702015" y="1865139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8D11763-4482-C24C-9364-A5039AF6C4B6}"/>
              </a:ext>
            </a:extLst>
          </p:cNvPr>
          <p:cNvSpPr/>
          <p:nvPr/>
        </p:nvSpPr>
        <p:spPr>
          <a:xfrm>
            <a:off x="3230139" y="3055434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8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9215A1B-8F55-3A4E-9DEA-D06366D6472D}"/>
              </a:ext>
            </a:extLst>
          </p:cNvPr>
          <p:cNvSpPr/>
          <p:nvPr/>
        </p:nvSpPr>
        <p:spPr>
          <a:xfrm>
            <a:off x="4140820" y="443818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9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955A883C-BBEA-3149-BF98-EB65E0E21652}"/>
              </a:ext>
            </a:extLst>
          </p:cNvPr>
          <p:cNvSpPr/>
          <p:nvPr/>
        </p:nvSpPr>
        <p:spPr>
          <a:xfrm>
            <a:off x="4887951" y="3055433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13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CAD12E7F-5B5E-BF46-8497-507F684AB684}"/>
              </a:ext>
            </a:extLst>
          </p:cNvPr>
          <p:cNvSpPr/>
          <p:nvPr/>
        </p:nvSpPr>
        <p:spPr>
          <a:xfrm>
            <a:off x="9276907" y="311263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44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BFB7ECC2-755A-294C-8D65-A1D93FED6E0A}"/>
              </a:ext>
            </a:extLst>
          </p:cNvPr>
          <p:cNvSpPr/>
          <p:nvPr/>
        </p:nvSpPr>
        <p:spPr>
          <a:xfrm>
            <a:off x="6463988" y="3189239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29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ADB2709-9F0A-2746-87DD-A13CF38CEDAA}"/>
              </a:ext>
            </a:extLst>
          </p:cNvPr>
          <p:cNvSpPr/>
          <p:nvPr/>
        </p:nvSpPr>
        <p:spPr>
          <a:xfrm>
            <a:off x="2364059" y="443818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5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8FFBC41F-EF7E-C14B-BFE0-C7E58AE0A960}"/>
              </a:ext>
            </a:extLst>
          </p:cNvPr>
          <p:cNvSpPr/>
          <p:nvPr/>
        </p:nvSpPr>
        <p:spPr>
          <a:xfrm>
            <a:off x="7298473" y="4542264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38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EC5C484-D7ED-B842-80C0-DF448EA6DBDA}"/>
              </a:ext>
            </a:extLst>
          </p:cNvPr>
          <p:cNvSpPr/>
          <p:nvPr/>
        </p:nvSpPr>
        <p:spPr>
          <a:xfrm>
            <a:off x="8060472" y="5798633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39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EFDB7757-AEA9-2A46-B84E-6E561AA4836A}"/>
              </a:ext>
            </a:extLst>
          </p:cNvPr>
          <p:cNvSpPr/>
          <p:nvPr/>
        </p:nvSpPr>
        <p:spPr>
          <a:xfrm>
            <a:off x="6631256" y="5772606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30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77A80354-7381-F54B-A757-5D40EC677B0D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4514386" y="961108"/>
            <a:ext cx="1111166" cy="774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326D80A9-F51B-944D-95E4-7D1A2753E4AA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3656457" y="2373590"/>
            <a:ext cx="593778" cy="660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AEE81CFE-BC8D-8345-A5D0-19CACF4E68C2}"/>
              </a:ext>
            </a:extLst>
          </p:cNvPr>
          <p:cNvCxnSpPr>
            <a:cxnSpLocks/>
            <a:stCxn id="5" idx="5"/>
            <a:endCxn id="9" idx="0"/>
          </p:cNvCxnSpPr>
          <p:nvPr/>
        </p:nvCxnSpPr>
        <p:spPr>
          <a:xfrm>
            <a:off x="4778536" y="2373590"/>
            <a:ext cx="482981" cy="681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2B9DC1D5-3C30-8B4F-90F3-ED8658316DB1}"/>
              </a:ext>
            </a:extLst>
          </p:cNvPr>
          <p:cNvCxnSpPr>
            <a:cxnSpLocks/>
            <a:stCxn id="7" idx="3"/>
            <a:endCxn id="12" idx="0"/>
          </p:cNvCxnSpPr>
          <p:nvPr/>
        </p:nvCxnSpPr>
        <p:spPr>
          <a:xfrm flipH="1">
            <a:off x="2737625" y="3693150"/>
            <a:ext cx="601929" cy="745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8973EEE1-CBDB-FE47-ACDB-349C2F1DA96F}"/>
              </a:ext>
            </a:extLst>
          </p:cNvPr>
          <p:cNvCxnSpPr>
            <a:cxnSpLocks/>
            <a:stCxn id="7" idx="5"/>
            <a:endCxn id="8" idx="0"/>
          </p:cNvCxnSpPr>
          <p:nvPr/>
        </p:nvCxnSpPr>
        <p:spPr>
          <a:xfrm>
            <a:off x="3867855" y="3693150"/>
            <a:ext cx="646531" cy="745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E3724975-D566-654C-AACB-C6914639CB37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521841" y="1128376"/>
            <a:ext cx="1553740" cy="736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D94CB475-EBA3-BE4D-8535-2B9A66D297D5}"/>
              </a:ext>
            </a:extLst>
          </p:cNvPr>
          <p:cNvCxnSpPr>
            <a:cxnSpLocks/>
            <a:stCxn id="11" idx="0"/>
            <a:endCxn id="6" idx="3"/>
          </p:cNvCxnSpPr>
          <p:nvPr/>
        </p:nvCxnSpPr>
        <p:spPr>
          <a:xfrm flipV="1">
            <a:off x="6837554" y="2502855"/>
            <a:ext cx="973876" cy="686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EA627B79-06D4-0847-91AA-2E86058FA77A}"/>
              </a:ext>
            </a:extLst>
          </p:cNvPr>
          <p:cNvCxnSpPr>
            <a:cxnSpLocks/>
            <a:stCxn id="10" idx="0"/>
            <a:endCxn id="6" idx="5"/>
          </p:cNvCxnSpPr>
          <p:nvPr/>
        </p:nvCxnSpPr>
        <p:spPr>
          <a:xfrm flipH="1" flipV="1">
            <a:off x="8339731" y="2502855"/>
            <a:ext cx="1310742" cy="609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9B54D45D-B96B-A64F-9916-7C9C142D1CF4}"/>
              </a:ext>
            </a:extLst>
          </p:cNvPr>
          <p:cNvCxnSpPr>
            <a:cxnSpLocks/>
            <a:stCxn id="13" idx="0"/>
            <a:endCxn id="11" idx="5"/>
          </p:cNvCxnSpPr>
          <p:nvPr/>
        </p:nvCxnSpPr>
        <p:spPr>
          <a:xfrm flipH="1" flipV="1">
            <a:off x="7101704" y="3826955"/>
            <a:ext cx="570335" cy="715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C39C12CE-4FAF-044C-9C59-E08B386FA729}"/>
              </a:ext>
            </a:extLst>
          </p:cNvPr>
          <p:cNvCxnSpPr>
            <a:cxnSpLocks/>
            <a:stCxn id="15" idx="0"/>
            <a:endCxn id="13" idx="3"/>
          </p:cNvCxnSpPr>
          <p:nvPr/>
        </p:nvCxnSpPr>
        <p:spPr>
          <a:xfrm flipV="1">
            <a:off x="7004822" y="5179980"/>
            <a:ext cx="403066" cy="59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2D3C9424-F85E-894B-885A-063F515C8167}"/>
              </a:ext>
            </a:extLst>
          </p:cNvPr>
          <p:cNvCxnSpPr>
            <a:cxnSpLocks/>
            <a:stCxn id="14" idx="0"/>
            <a:endCxn id="13" idx="5"/>
          </p:cNvCxnSpPr>
          <p:nvPr/>
        </p:nvCxnSpPr>
        <p:spPr>
          <a:xfrm flipH="1" flipV="1">
            <a:off x="7936189" y="5179980"/>
            <a:ext cx="497849" cy="618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>
            <a:extLst>
              <a:ext uri="{FF2B5EF4-FFF2-40B4-BE49-F238E27FC236}">
                <a16:creationId xmlns:a16="http://schemas.microsoft.com/office/drawing/2014/main" id="{7AB5E8EF-0823-4641-AFEE-FA7C20A1F0BE}"/>
              </a:ext>
            </a:extLst>
          </p:cNvPr>
          <p:cNvSpPr/>
          <p:nvPr/>
        </p:nvSpPr>
        <p:spPr>
          <a:xfrm>
            <a:off x="8434037" y="4173458"/>
            <a:ext cx="747131" cy="74713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43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72A4E040-E360-C249-A0A2-43855E483C93}"/>
              </a:ext>
            </a:extLst>
          </p:cNvPr>
          <p:cNvCxnSpPr>
            <a:cxnSpLocks/>
            <a:stCxn id="10" idx="3"/>
            <a:endCxn id="25" idx="7"/>
          </p:cNvCxnSpPr>
          <p:nvPr/>
        </p:nvCxnSpPr>
        <p:spPr>
          <a:xfrm flipH="1">
            <a:off x="9071753" y="3750347"/>
            <a:ext cx="314569" cy="532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B1B2B6FF-6D81-E448-B3E2-3661AE02CBA5}"/>
              </a:ext>
            </a:extLst>
          </p:cNvPr>
          <p:cNvSpPr txBox="1"/>
          <p:nvPr/>
        </p:nvSpPr>
        <p:spPr>
          <a:xfrm>
            <a:off x="385435" y="327625"/>
            <a:ext cx="3271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Eliminación del 42:</a:t>
            </a:r>
          </a:p>
          <a:p>
            <a:r>
              <a:rPr lang="es-CO" b="1" dirty="0"/>
              <a:t>Nodo con dos hijos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FFE30AB8-55FF-074A-9262-EFBE491D8A83}"/>
              </a:ext>
            </a:extLst>
          </p:cNvPr>
          <p:cNvSpPr/>
          <p:nvPr/>
        </p:nvSpPr>
        <p:spPr>
          <a:xfrm>
            <a:off x="6367826" y="993515"/>
            <a:ext cx="154016" cy="15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E76861AE-A08B-8449-87D1-AA9D18BCEFE7}"/>
              </a:ext>
            </a:extLst>
          </p:cNvPr>
          <p:cNvSpPr txBox="1"/>
          <p:nvPr/>
        </p:nvSpPr>
        <p:spPr>
          <a:xfrm>
            <a:off x="344547" y="6161039"/>
            <a:ext cx="504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Asignamos al nodo encontrado, el valor del sucesor</a:t>
            </a:r>
          </a:p>
        </p:txBody>
      </p:sp>
    </p:spTree>
    <p:extLst>
      <p:ext uri="{BB962C8B-B14F-4D97-AF65-F5344CB8AC3E}">
        <p14:creationId xmlns:p14="http://schemas.microsoft.com/office/powerpoint/2010/main" val="37410905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6879E4E4-A835-D141-BBAF-9C3149DD78C0}"/>
              </a:ext>
            </a:extLst>
          </p:cNvPr>
          <p:cNvSpPr/>
          <p:nvPr/>
        </p:nvSpPr>
        <p:spPr>
          <a:xfrm>
            <a:off x="5516137" y="323392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20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537C1D1-284E-8640-B5FA-9AB363A48F93}"/>
              </a:ext>
            </a:extLst>
          </p:cNvPr>
          <p:cNvSpPr/>
          <p:nvPr/>
        </p:nvSpPr>
        <p:spPr>
          <a:xfrm>
            <a:off x="4140820" y="1735874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11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2230B7B5-CEAB-B248-8798-B6D41C1FB88D}"/>
              </a:ext>
            </a:extLst>
          </p:cNvPr>
          <p:cNvSpPr/>
          <p:nvPr/>
        </p:nvSpPr>
        <p:spPr>
          <a:xfrm>
            <a:off x="7702015" y="1865139"/>
            <a:ext cx="747131" cy="74713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43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8D11763-4482-C24C-9364-A5039AF6C4B6}"/>
              </a:ext>
            </a:extLst>
          </p:cNvPr>
          <p:cNvSpPr/>
          <p:nvPr/>
        </p:nvSpPr>
        <p:spPr>
          <a:xfrm>
            <a:off x="3230139" y="3055434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8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9215A1B-8F55-3A4E-9DEA-D06366D6472D}"/>
              </a:ext>
            </a:extLst>
          </p:cNvPr>
          <p:cNvSpPr/>
          <p:nvPr/>
        </p:nvSpPr>
        <p:spPr>
          <a:xfrm>
            <a:off x="4140820" y="443818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9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955A883C-BBEA-3149-BF98-EB65E0E21652}"/>
              </a:ext>
            </a:extLst>
          </p:cNvPr>
          <p:cNvSpPr/>
          <p:nvPr/>
        </p:nvSpPr>
        <p:spPr>
          <a:xfrm>
            <a:off x="4887951" y="3055433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13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CAD12E7F-5B5E-BF46-8497-507F684AB684}"/>
              </a:ext>
            </a:extLst>
          </p:cNvPr>
          <p:cNvSpPr/>
          <p:nvPr/>
        </p:nvSpPr>
        <p:spPr>
          <a:xfrm>
            <a:off x="9276907" y="311263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44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BFB7ECC2-755A-294C-8D65-A1D93FED6E0A}"/>
              </a:ext>
            </a:extLst>
          </p:cNvPr>
          <p:cNvSpPr/>
          <p:nvPr/>
        </p:nvSpPr>
        <p:spPr>
          <a:xfrm>
            <a:off x="6463988" y="3189239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29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ADB2709-9F0A-2746-87DD-A13CF38CEDAA}"/>
              </a:ext>
            </a:extLst>
          </p:cNvPr>
          <p:cNvSpPr/>
          <p:nvPr/>
        </p:nvSpPr>
        <p:spPr>
          <a:xfrm>
            <a:off x="2364059" y="443818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5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8FFBC41F-EF7E-C14B-BFE0-C7E58AE0A960}"/>
              </a:ext>
            </a:extLst>
          </p:cNvPr>
          <p:cNvSpPr/>
          <p:nvPr/>
        </p:nvSpPr>
        <p:spPr>
          <a:xfrm>
            <a:off x="7298473" y="4542264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38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EC5C484-D7ED-B842-80C0-DF448EA6DBDA}"/>
              </a:ext>
            </a:extLst>
          </p:cNvPr>
          <p:cNvSpPr/>
          <p:nvPr/>
        </p:nvSpPr>
        <p:spPr>
          <a:xfrm>
            <a:off x="8060472" y="5798633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39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EFDB7757-AEA9-2A46-B84E-6E561AA4836A}"/>
              </a:ext>
            </a:extLst>
          </p:cNvPr>
          <p:cNvSpPr/>
          <p:nvPr/>
        </p:nvSpPr>
        <p:spPr>
          <a:xfrm>
            <a:off x="6631256" y="5772606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30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77A80354-7381-F54B-A757-5D40EC677B0D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4514386" y="961108"/>
            <a:ext cx="1111166" cy="774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326D80A9-F51B-944D-95E4-7D1A2753E4AA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3656457" y="2373590"/>
            <a:ext cx="593778" cy="660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AEE81CFE-BC8D-8345-A5D0-19CACF4E68C2}"/>
              </a:ext>
            </a:extLst>
          </p:cNvPr>
          <p:cNvCxnSpPr>
            <a:cxnSpLocks/>
            <a:stCxn id="5" idx="5"/>
            <a:endCxn id="9" idx="0"/>
          </p:cNvCxnSpPr>
          <p:nvPr/>
        </p:nvCxnSpPr>
        <p:spPr>
          <a:xfrm>
            <a:off x="4778536" y="2373590"/>
            <a:ext cx="482981" cy="681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2B9DC1D5-3C30-8B4F-90F3-ED8658316DB1}"/>
              </a:ext>
            </a:extLst>
          </p:cNvPr>
          <p:cNvCxnSpPr>
            <a:cxnSpLocks/>
            <a:stCxn id="7" idx="3"/>
            <a:endCxn id="12" idx="0"/>
          </p:cNvCxnSpPr>
          <p:nvPr/>
        </p:nvCxnSpPr>
        <p:spPr>
          <a:xfrm flipH="1">
            <a:off x="2737625" y="3693150"/>
            <a:ext cx="601929" cy="745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8973EEE1-CBDB-FE47-ACDB-349C2F1DA96F}"/>
              </a:ext>
            </a:extLst>
          </p:cNvPr>
          <p:cNvCxnSpPr>
            <a:cxnSpLocks/>
            <a:stCxn id="7" idx="5"/>
            <a:endCxn id="8" idx="0"/>
          </p:cNvCxnSpPr>
          <p:nvPr/>
        </p:nvCxnSpPr>
        <p:spPr>
          <a:xfrm>
            <a:off x="3867855" y="3693150"/>
            <a:ext cx="646531" cy="745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E3724975-D566-654C-AACB-C6914639CB37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521841" y="1128376"/>
            <a:ext cx="1553740" cy="736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D94CB475-EBA3-BE4D-8535-2B9A66D297D5}"/>
              </a:ext>
            </a:extLst>
          </p:cNvPr>
          <p:cNvCxnSpPr>
            <a:cxnSpLocks/>
            <a:stCxn id="11" idx="0"/>
            <a:endCxn id="6" idx="3"/>
          </p:cNvCxnSpPr>
          <p:nvPr/>
        </p:nvCxnSpPr>
        <p:spPr>
          <a:xfrm flipV="1">
            <a:off x="6837554" y="2502855"/>
            <a:ext cx="973876" cy="686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EA627B79-06D4-0847-91AA-2E86058FA77A}"/>
              </a:ext>
            </a:extLst>
          </p:cNvPr>
          <p:cNvCxnSpPr>
            <a:cxnSpLocks/>
            <a:stCxn id="10" idx="0"/>
            <a:endCxn id="6" idx="5"/>
          </p:cNvCxnSpPr>
          <p:nvPr/>
        </p:nvCxnSpPr>
        <p:spPr>
          <a:xfrm flipH="1" flipV="1">
            <a:off x="8339731" y="2502855"/>
            <a:ext cx="1310742" cy="609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9B54D45D-B96B-A64F-9916-7C9C142D1CF4}"/>
              </a:ext>
            </a:extLst>
          </p:cNvPr>
          <p:cNvCxnSpPr>
            <a:cxnSpLocks/>
            <a:stCxn id="13" idx="0"/>
            <a:endCxn id="11" idx="5"/>
          </p:cNvCxnSpPr>
          <p:nvPr/>
        </p:nvCxnSpPr>
        <p:spPr>
          <a:xfrm flipH="1" flipV="1">
            <a:off x="7101704" y="3826955"/>
            <a:ext cx="570335" cy="715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C39C12CE-4FAF-044C-9C59-E08B386FA729}"/>
              </a:ext>
            </a:extLst>
          </p:cNvPr>
          <p:cNvCxnSpPr>
            <a:cxnSpLocks/>
            <a:stCxn id="15" idx="0"/>
            <a:endCxn id="13" idx="3"/>
          </p:cNvCxnSpPr>
          <p:nvPr/>
        </p:nvCxnSpPr>
        <p:spPr>
          <a:xfrm flipV="1">
            <a:off x="7004822" y="5179980"/>
            <a:ext cx="403066" cy="59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2D3C9424-F85E-894B-885A-063F515C8167}"/>
              </a:ext>
            </a:extLst>
          </p:cNvPr>
          <p:cNvCxnSpPr>
            <a:cxnSpLocks/>
            <a:stCxn id="14" idx="0"/>
            <a:endCxn id="13" idx="5"/>
          </p:cNvCxnSpPr>
          <p:nvPr/>
        </p:nvCxnSpPr>
        <p:spPr>
          <a:xfrm flipH="1" flipV="1">
            <a:off x="7936189" y="5179980"/>
            <a:ext cx="497849" cy="618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>
            <a:extLst>
              <a:ext uri="{FF2B5EF4-FFF2-40B4-BE49-F238E27FC236}">
                <a16:creationId xmlns:a16="http://schemas.microsoft.com/office/drawing/2014/main" id="{7AB5E8EF-0823-4641-AFEE-FA7C20A1F0BE}"/>
              </a:ext>
            </a:extLst>
          </p:cNvPr>
          <p:cNvSpPr/>
          <p:nvPr/>
        </p:nvSpPr>
        <p:spPr>
          <a:xfrm>
            <a:off x="8434037" y="4173458"/>
            <a:ext cx="747131" cy="74713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43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72A4E040-E360-C249-A0A2-43855E483C93}"/>
              </a:ext>
            </a:extLst>
          </p:cNvPr>
          <p:cNvCxnSpPr>
            <a:cxnSpLocks/>
            <a:stCxn id="10" idx="3"/>
            <a:endCxn id="25" idx="7"/>
          </p:cNvCxnSpPr>
          <p:nvPr/>
        </p:nvCxnSpPr>
        <p:spPr>
          <a:xfrm flipH="1">
            <a:off x="9071753" y="3750347"/>
            <a:ext cx="314569" cy="532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B1B2B6FF-6D81-E448-B3E2-3661AE02CBA5}"/>
              </a:ext>
            </a:extLst>
          </p:cNvPr>
          <p:cNvSpPr txBox="1"/>
          <p:nvPr/>
        </p:nvSpPr>
        <p:spPr>
          <a:xfrm>
            <a:off x="385435" y="327625"/>
            <a:ext cx="3271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Eliminación del 42:</a:t>
            </a:r>
          </a:p>
          <a:p>
            <a:r>
              <a:rPr lang="es-CO" b="1" dirty="0"/>
              <a:t>Nodo con dos hijos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FFE30AB8-55FF-074A-9262-EFBE491D8A83}"/>
              </a:ext>
            </a:extLst>
          </p:cNvPr>
          <p:cNvSpPr/>
          <p:nvPr/>
        </p:nvSpPr>
        <p:spPr>
          <a:xfrm>
            <a:off x="6367826" y="993515"/>
            <a:ext cx="154016" cy="15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E76861AE-A08B-8449-87D1-AA9D18BCEFE7}"/>
              </a:ext>
            </a:extLst>
          </p:cNvPr>
          <p:cNvSpPr txBox="1"/>
          <p:nvPr/>
        </p:nvSpPr>
        <p:spPr>
          <a:xfrm>
            <a:off x="344547" y="6161039"/>
            <a:ext cx="504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Asignamos al nodo encontrado, el valor del sucesor</a:t>
            </a:r>
          </a:p>
        </p:txBody>
      </p:sp>
    </p:spTree>
    <p:extLst>
      <p:ext uri="{BB962C8B-B14F-4D97-AF65-F5344CB8AC3E}">
        <p14:creationId xmlns:p14="http://schemas.microsoft.com/office/powerpoint/2010/main" val="22811732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6879E4E4-A835-D141-BBAF-9C3149DD78C0}"/>
              </a:ext>
            </a:extLst>
          </p:cNvPr>
          <p:cNvSpPr/>
          <p:nvPr/>
        </p:nvSpPr>
        <p:spPr>
          <a:xfrm>
            <a:off x="5516137" y="323392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20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537C1D1-284E-8640-B5FA-9AB363A48F93}"/>
              </a:ext>
            </a:extLst>
          </p:cNvPr>
          <p:cNvSpPr/>
          <p:nvPr/>
        </p:nvSpPr>
        <p:spPr>
          <a:xfrm>
            <a:off x="4140820" y="1735874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11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2230B7B5-CEAB-B248-8798-B6D41C1FB88D}"/>
              </a:ext>
            </a:extLst>
          </p:cNvPr>
          <p:cNvSpPr/>
          <p:nvPr/>
        </p:nvSpPr>
        <p:spPr>
          <a:xfrm>
            <a:off x="7702015" y="1865139"/>
            <a:ext cx="747131" cy="74713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43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8D11763-4482-C24C-9364-A5039AF6C4B6}"/>
              </a:ext>
            </a:extLst>
          </p:cNvPr>
          <p:cNvSpPr/>
          <p:nvPr/>
        </p:nvSpPr>
        <p:spPr>
          <a:xfrm>
            <a:off x="3230139" y="3055434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8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9215A1B-8F55-3A4E-9DEA-D06366D6472D}"/>
              </a:ext>
            </a:extLst>
          </p:cNvPr>
          <p:cNvSpPr/>
          <p:nvPr/>
        </p:nvSpPr>
        <p:spPr>
          <a:xfrm>
            <a:off x="4140820" y="443818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9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955A883C-BBEA-3149-BF98-EB65E0E21652}"/>
              </a:ext>
            </a:extLst>
          </p:cNvPr>
          <p:cNvSpPr/>
          <p:nvPr/>
        </p:nvSpPr>
        <p:spPr>
          <a:xfrm>
            <a:off x="4887951" y="3055433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13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CAD12E7F-5B5E-BF46-8497-507F684AB684}"/>
              </a:ext>
            </a:extLst>
          </p:cNvPr>
          <p:cNvSpPr/>
          <p:nvPr/>
        </p:nvSpPr>
        <p:spPr>
          <a:xfrm>
            <a:off x="9276907" y="311263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44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BFB7ECC2-755A-294C-8D65-A1D93FED6E0A}"/>
              </a:ext>
            </a:extLst>
          </p:cNvPr>
          <p:cNvSpPr/>
          <p:nvPr/>
        </p:nvSpPr>
        <p:spPr>
          <a:xfrm>
            <a:off x="6463988" y="3189239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29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ADB2709-9F0A-2746-87DD-A13CF38CEDAA}"/>
              </a:ext>
            </a:extLst>
          </p:cNvPr>
          <p:cNvSpPr/>
          <p:nvPr/>
        </p:nvSpPr>
        <p:spPr>
          <a:xfrm>
            <a:off x="2364059" y="443818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5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8FFBC41F-EF7E-C14B-BFE0-C7E58AE0A960}"/>
              </a:ext>
            </a:extLst>
          </p:cNvPr>
          <p:cNvSpPr/>
          <p:nvPr/>
        </p:nvSpPr>
        <p:spPr>
          <a:xfrm>
            <a:off x="7298473" y="4542264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38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EC5C484-D7ED-B842-80C0-DF448EA6DBDA}"/>
              </a:ext>
            </a:extLst>
          </p:cNvPr>
          <p:cNvSpPr/>
          <p:nvPr/>
        </p:nvSpPr>
        <p:spPr>
          <a:xfrm>
            <a:off x="8060472" y="5798633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39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EFDB7757-AEA9-2A46-B84E-6E561AA4836A}"/>
              </a:ext>
            </a:extLst>
          </p:cNvPr>
          <p:cNvSpPr/>
          <p:nvPr/>
        </p:nvSpPr>
        <p:spPr>
          <a:xfrm>
            <a:off x="6631256" y="5772606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30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77A80354-7381-F54B-A757-5D40EC677B0D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4514386" y="961108"/>
            <a:ext cx="1111166" cy="774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326D80A9-F51B-944D-95E4-7D1A2753E4AA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3656457" y="2373590"/>
            <a:ext cx="593778" cy="660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AEE81CFE-BC8D-8345-A5D0-19CACF4E68C2}"/>
              </a:ext>
            </a:extLst>
          </p:cNvPr>
          <p:cNvCxnSpPr>
            <a:cxnSpLocks/>
            <a:stCxn id="5" idx="5"/>
            <a:endCxn id="9" idx="0"/>
          </p:cNvCxnSpPr>
          <p:nvPr/>
        </p:nvCxnSpPr>
        <p:spPr>
          <a:xfrm>
            <a:off x="4778536" y="2373590"/>
            <a:ext cx="482981" cy="681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2B9DC1D5-3C30-8B4F-90F3-ED8658316DB1}"/>
              </a:ext>
            </a:extLst>
          </p:cNvPr>
          <p:cNvCxnSpPr>
            <a:cxnSpLocks/>
            <a:stCxn id="7" idx="3"/>
            <a:endCxn id="12" idx="0"/>
          </p:cNvCxnSpPr>
          <p:nvPr/>
        </p:nvCxnSpPr>
        <p:spPr>
          <a:xfrm flipH="1">
            <a:off x="2737625" y="3693150"/>
            <a:ext cx="601929" cy="745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8973EEE1-CBDB-FE47-ACDB-349C2F1DA96F}"/>
              </a:ext>
            </a:extLst>
          </p:cNvPr>
          <p:cNvCxnSpPr>
            <a:cxnSpLocks/>
            <a:stCxn id="7" idx="5"/>
            <a:endCxn id="8" idx="0"/>
          </p:cNvCxnSpPr>
          <p:nvPr/>
        </p:nvCxnSpPr>
        <p:spPr>
          <a:xfrm>
            <a:off x="3867855" y="3693150"/>
            <a:ext cx="646531" cy="745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E3724975-D566-654C-AACB-C6914639CB37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521841" y="1128376"/>
            <a:ext cx="1553740" cy="736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D94CB475-EBA3-BE4D-8535-2B9A66D297D5}"/>
              </a:ext>
            </a:extLst>
          </p:cNvPr>
          <p:cNvCxnSpPr>
            <a:cxnSpLocks/>
            <a:stCxn id="11" idx="0"/>
            <a:endCxn id="6" idx="3"/>
          </p:cNvCxnSpPr>
          <p:nvPr/>
        </p:nvCxnSpPr>
        <p:spPr>
          <a:xfrm flipV="1">
            <a:off x="6837554" y="2502855"/>
            <a:ext cx="973876" cy="686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EA627B79-06D4-0847-91AA-2E86058FA77A}"/>
              </a:ext>
            </a:extLst>
          </p:cNvPr>
          <p:cNvCxnSpPr>
            <a:cxnSpLocks/>
            <a:stCxn id="10" idx="0"/>
            <a:endCxn id="6" idx="5"/>
          </p:cNvCxnSpPr>
          <p:nvPr/>
        </p:nvCxnSpPr>
        <p:spPr>
          <a:xfrm flipH="1" flipV="1">
            <a:off x="8339731" y="2502855"/>
            <a:ext cx="1310742" cy="609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9B54D45D-B96B-A64F-9916-7C9C142D1CF4}"/>
              </a:ext>
            </a:extLst>
          </p:cNvPr>
          <p:cNvCxnSpPr>
            <a:cxnSpLocks/>
            <a:stCxn id="13" idx="0"/>
            <a:endCxn id="11" idx="5"/>
          </p:cNvCxnSpPr>
          <p:nvPr/>
        </p:nvCxnSpPr>
        <p:spPr>
          <a:xfrm flipH="1" flipV="1">
            <a:off x="7101704" y="3826955"/>
            <a:ext cx="570335" cy="715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C39C12CE-4FAF-044C-9C59-E08B386FA729}"/>
              </a:ext>
            </a:extLst>
          </p:cNvPr>
          <p:cNvCxnSpPr>
            <a:cxnSpLocks/>
            <a:stCxn id="15" idx="0"/>
            <a:endCxn id="13" idx="3"/>
          </p:cNvCxnSpPr>
          <p:nvPr/>
        </p:nvCxnSpPr>
        <p:spPr>
          <a:xfrm flipV="1">
            <a:off x="7004822" y="5179980"/>
            <a:ext cx="403066" cy="59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2D3C9424-F85E-894B-885A-063F515C8167}"/>
              </a:ext>
            </a:extLst>
          </p:cNvPr>
          <p:cNvCxnSpPr>
            <a:cxnSpLocks/>
            <a:stCxn id="14" idx="0"/>
            <a:endCxn id="13" idx="5"/>
          </p:cNvCxnSpPr>
          <p:nvPr/>
        </p:nvCxnSpPr>
        <p:spPr>
          <a:xfrm flipH="1" flipV="1">
            <a:off x="7936189" y="5179980"/>
            <a:ext cx="497849" cy="618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>
            <a:extLst>
              <a:ext uri="{FF2B5EF4-FFF2-40B4-BE49-F238E27FC236}">
                <a16:creationId xmlns:a16="http://schemas.microsoft.com/office/drawing/2014/main" id="{7AB5E8EF-0823-4641-AFEE-FA7C20A1F0BE}"/>
              </a:ext>
            </a:extLst>
          </p:cNvPr>
          <p:cNvSpPr/>
          <p:nvPr/>
        </p:nvSpPr>
        <p:spPr>
          <a:xfrm>
            <a:off x="8434037" y="4173458"/>
            <a:ext cx="747131" cy="74713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43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72A4E040-E360-C249-A0A2-43855E483C93}"/>
              </a:ext>
            </a:extLst>
          </p:cNvPr>
          <p:cNvCxnSpPr>
            <a:cxnSpLocks/>
            <a:stCxn id="10" idx="3"/>
            <a:endCxn id="25" idx="7"/>
          </p:cNvCxnSpPr>
          <p:nvPr/>
        </p:nvCxnSpPr>
        <p:spPr>
          <a:xfrm flipH="1">
            <a:off x="9071753" y="3750347"/>
            <a:ext cx="314569" cy="532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B1B2B6FF-6D81-E448-B3E2-3661AE02CBA5}"/>
              </a:ext>
            </a:extLst>
          </p:cNvPr>
          <p:cNvSpPr txBox="1"/>
          <p:nvPr/>
        </p:nvSpPr>
        <p:spPr>
          <a:xfrm>
            <a:off x="385435" y="327625"/>
            <a:ext cx="3271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Eliminación del 42:</a:t>
            </a:r>
          </a:p>
          <a:p>
            <a:r>
              <a:rPr lang="es-CO" b="1" dirty="0"/>
              <a:t>Nodo con dos hijos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FFE30AB8-55FF-074A-9262-EFBE491D8A83}"/>
              </a:ext>
            </a:extLst>
          </p:cNvPr>
          <p:cNvSpPr/>
          <p:nvPr/>
        </p:nvSpPr>
        <p:spPr>
          <a:xfrm>
            <a:off x="6367826" y="993515"/>
            <a:ext cx="154016" cy="15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E76861AE-A08B-8449-87D1-AA9D18BCEFE7}"/>
              </a:ext>
            </a:extLst>
          </p:cNvPr>
          <p:cNvSpPr txBox="1"/>
          <p:nvPr/>
        </p:nvSpPr>
        <p:spPr>
          <a:xfrm>
            <a:off x="344547" y="6161039"/>
            <a:ext cx="5045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Luego, eliminamos en el sub-árbol derecho al nodo sucesor.</a:t>
            </a:r>
          </a:p>
        </p:txBody>
      </p:sp>
    </p:spTree>
    <p:extLst>
      <p:ext uri="{BB962C8B-B14F-4D97-AF65-F5344CB8AC3E}">
        <p14:creationId xmlns:p14="http://schemas.microsoft.com/office/powerpoint/2010/main" val="30084735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6879E4E4-A835-D141-BBAF-9C3149DD78C0}"/>
              </a:ext>
            </a:extLst>
          </p:cNvPr>
          <p:cNvSpPr/>
          <p:nvPr/>
        </p:nvSpPr>
        <p:spPr>
          <a:xfrm>
            <a:off x="5516137" y="323392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20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537C1D1-284E-8640-B5FA-9AB363A48F93}"/>
              </a:ext>
            </a:extLst>
          </p:cNvPr>
          <p:cNvSpPr/>
          <p:nvPr/>
        </p:nvSpPr>
        <p:spPr>
          <a:xfrm>
            <a:off x="4140820" y="1735874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11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2230B7B5-CEAB-B248-8798-B6D41C1FB88D}"/>
              </a:ext>
            </a:extLst>
          </p:cNvPr>
          <p:cNvSpPr/>
          <p:nvPr/>
        </p:nvSpPr>
        <p:spPr>
          <a:xfrm>
            <a:off x="7702015" y="1865139"/>
            <a:ext cx="747131" cy="74713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43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8D11763-4482-C24C-9364-A5039AF6C4B6}"/>
              </a:ext>
            </a:extLst>
          </p:cNvPr>
          <p:cNvSpPr/>
          <p:nvPr/>
        </p:nvSpPr>
        <p:spPr>
          <a:xfrm>
            <a:off x="3230139" y="3055434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8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9215A1B-8F55-3A4E-9DEA-D06366D6472D}"/>
              </a:ext>
            </a:extLst>
          </p:cNvPr>
          <p:cNvSpPr/>
          <p:nvPr/>
        </p:nvSpPr>
        <p:spPr>
          <a:xfrm>
            <a:off x="4140820" y="443818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9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955A883C-BBEA-3149-BF98-EB65E0E21652}"/>
              </a:ext>
            </a:extLst>
          </p:cNvPr>
          <p:cNvSpPr/>
          <p:nvPr/>
        </p:nvSpPr>
        <p:spPr>
          <a:xfrm>
            <a:off x="4887951" y="3055433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13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CAD12E7F-5B5E-BF46-8497-507F684AB684}"/>
              </a:ext>
            </a:extLst>
          </p:cNvPr>
          <p:cNvSpPr/>
          <p:nvPr/>
        </p:nvSpPr>
        <p:spPr>
          <a:xfrm>
            <a:off x="9511080" y="3212992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44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BFB7ECC2-755A-294C-8D65-A1D93FED6E0A}"/>
              </a:ext>
            </a:extLst>
          </p:cNvPr>
          <p:cNvSpPr/>
          <p:nvPr/>
        </p:nvSpPr>
        <p:spPr>
          <a:xfrm>
            <a:off x="6463988" y="3189239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29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ADB2709-9F0A-2746-87DD-A13CF38CEDAA}"/>
              </a:ext>
            </a:extLst>
          </p:cNvPr>
          <p:cNvSpPr/>
          <p:nvPr/>
        </p:nvSpPr>
        <p:spPr>
          <a:xfrm>
            <a:off x="2364059" y="443818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5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8FFBC41F-EF7E-C14B-BFE0-C7E58AE0A960}"/>
              </a:ext>
            </a:extLst>
          </p:cNvPr>
          <p:cNvSpPr/>
          <p:nvPr/>
        </p:nvSpPr>
        <p:spPr>
          <a:xfrm>
            <a:off x="7298473" y="4542264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38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EC5C484-D7ED-B842-80C0-DF448EA6DBDA}"/>
              </a:ext>
            </a:extLst>
          </p:cNvPr>
          <p:cNvSpPr/>
          <p:nvPr/>
        </p:nvSpPr>
        <p:spPr>
          <a:xfrm>
            <a:off x="8060472" y="5798633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39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EFDB7757-AEA9-2A46-B84E-6E561AA4836A}"/>
              </a:ext>
            </a:extLst>
          </p:cNvPr>
          <p:cNvSpPr/>
          <p:nvPr/>
        </p:nvSpPr>
        <p:spPr>
          <a:xfrm>
            <a:off x="6631256" y="5772606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30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77A80354-7381-F54B-A757-5D40EC677B0D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4514386" y="961108"/>
            <a:ext cx="1111166" cy="774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326D80A9-F51B-944D-95E4-7D1A2753E4AA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3656457" y="2373590"/>
            <a:ext cx="593778" cy="660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AEE81CFE-BC8D-8345-A5D0-19CACF4E68C2}"/>
              </a:ext>
            </a:extLst>
          </p:cNvPr>
          <p:cNvCxnSpPr>
            <a:cxnSpLocks/>
            <a:stCxn id="5" idx="5"/>
            <a:endCxn id="9" idx="0"/>
          </p:cNvCxnSpPr>
          <p:nvPr/>
        </p:nvCxnSpPr>
        <p:spPr>
          <a:xfrm>
            <a:off x="4778536" y="2373590"/>
            <a:ext cx="482981" cy="681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2B9DC1D5-3C30-8B4F-90F3-ED8658316DB1}"/>
              </a:ext>
            </a:extLst>
          </p:cNvPr>
          <p:cNvCxnSpPr>
            <a:cxnSpLocks/>
            <a:stCxn id="7" idx="3"/>
            <a:endCxn id="12" idx="0"/>
          </p:cNvCxnSpPr>
          <p:nvPr/>
        </p:nvCxnSpPr>
        <p:spPr>
          <a:xfrm flipH="1">
            <a:off x="2737625" y="3693150"/>
            <a:ext cx="601929" cy="745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8973EEE1-CBDB-FE47-ACDB-349C2F1DA96F}"/>
              </a:ext>
            </a:extLst>
          </p:cNvPr>
          <p:cNvCxnSpPr>
            <a:cxnSpLocks/>
            <a:stCxn id="7" idx="5"/>
            <a:endCxn id="8" idx="0"/>
          </p:cNvCxnSpPr>
          <p:nvPr/>
        </p:nvCxnSpPr>
        <p:spPr>
          <a:xfrm>
            <a:off x="3867855" y="3693150"/>
            <a:ext cx="646531" cy="745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E3724975-D566-654C-AACB-C6914639CB37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521841" y="1128376"/>
            <a:ext cx="1553740" cy="736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D94CB475-EBA3-BE4D-8535-2B9A66D297D5}"/>
              </a:ext>
            </a:extLst>
          </p:cNvPr>
          <p:cNvCxnSpPr>
            <a:cxnSpLocks/>
            <a:stCxn id="11" idx="0"/>
            <a:endCxn id="6" idx="3"/>
          </p:cNvCxnSpPr>
          <p:nvPr/>
        </p:nvCxnSpPr>
        <p:spPr>
          <a:xfrm flipV="1">
            <a:off x="6837554" y="2502855"/>
            <a:ext cx="973876" cy="686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EA627B79-06D4-0847-91AA-2E86058FA77A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8573904" y="2603216"/>
            <a:ext cx="1310742" cy="609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9B54D45D-B96B-A64F-9916-7C9C142D1CF4}"/>
              </a:ext>
            </a:extLst>
          </p:cNvPr>
          <p:cNvCxnSpPr>
            <a:cxnSpLocks/>
            <a:stCxn id="13" idx="0"/>
            <a:endCxn id="11" idx="5"/>
          </p:cNvCxnSpPr>
          <p:nvPr/>
        </p:nvCxnSpPr>
        <p:spPr>
          <a:xfrm flipH="1" flipV="1">
            <a:off x="7101704" y="3826955"/>
            <a:ext cx="570335" cy="715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C39C12CE-4FAF-044C-9C59-E08B386FA729}"/>
              </a:ext>
            </a:extLst>
          </p:cNvPr>
          <p:cNvCxnSpPr>
            <a:cxnSpLocks/>
            <a:stCxn id="15" idx="0"/>
            <a:endCxn id="13" idx="3"/>
          </p:cNvCxnSpPr>
          <p:nvPr/>
        </p:nvCxnSpPr>
        <p:spPr>
          <a:xfrm flipV="1">
            <a:off x="7004822" y="5179980"/>
            <a:ext cx="403066" cy="59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2D3C9424-F85E-894B-885A-063F515C8167}"/>
              </a:ext>
            </a:extLst>
          </p:cNvPr>
          <p:cNvCxnSpPr>
            <a:cxnSpLocks/>
            <a:stCxn id="14" idx="0"/>
            <a:endCxn id="13" idx="5"/>
          </p:cNvCxnSpPr>
          <p:nvPr/>
        </p:nvCxnSpPr>
        <p:spPr>
          <a:xfrm flipH="1" flipV="1">
            <a:off x="7936189" y="5179980"/>
            <a:ext cx="497849" cy="618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>
            <a:extLst>
              <a:ext uri="{FF2B5EF4-FFF2-40B4-BE49-F238E27FC236}">
                <a16:creationId xmlns:a16="http://schemas.microsoft.com/office/drawing/2014/main" id="{7AB5E8EF-0823-4641-AFEE-FA7C20A1F0BE}"/>
              </a:ext>
            </a:extLst>
          </p:cNvPr>
          <p:cNvSpPr/>
          <p:nvPr/>
        </p:nvSpPr>
        <p:spPr>
          <a:xfrm>
            <a:off x="8668210" y="4273819"/>
            <a:ext cx="747131" cy="74713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43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72A4E040-E360-C249-A0A2-43855E483C93}"/>
              </a:ext>
            </a:extLst>
          </p:cNvPr>
          <p:cNvCxnSpPr>
            <a:cxnSpLocks/>
            <a:stCxn id="10" idx="3"/>
            <a:endCxn id="25" idx="7"/>
          </p:cNvCxnSpPr>
          <p:nvPr/>
        </p:nvCxnSpPr>
        <p:spPr>
          <a:xfrm flipH="1">
            <a:off x="9305926" y="3850708"/>
            <a:ext cx="314569" cy="532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B1B2B6FF-6D81-E448-B3E2-3661AE02CBA5}"/>
              </a:ext>
            </a:extLst>
          </p:cNvPr>
          <p:cNvSpPr txBox="1"/>
          <p:nvPr/>
        </p:nvSpPr>
        <p:spPr>
          <a:xfrm>
            <a:off x="385435" y="327625"/>
            <a:ext cx="3271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Eliminación del 42:</a:t>
            </a:r>
          </a:p>
          <a:p>
            <a:r>
              <a:rPr lang="es-CO" b="1" dirty="0"/>
              <a:t>Nodo con dos hijos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FFE30AB8-55FF-074A-9262-EFBE491D8A83}"/>
              </a:ext>
            </a:extLst>
          </p:cNvPr>
          <p:cNvSpPr/>
          <p:nvPr/>
        </p:nvSpPr>
        <p:spPr>
          <a:xfrm>
            <a:off x="6367826" y="993515"/>
            <a:ext cx="154016" cy="15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E76861AE-A08B-8449-87D1-AA9D18BCEFE7}"/>
              </a:ext>
            </a:extLst>
          </p:cNvPr>
          <p:cNvSpPr txBox="1"/>
          <p:nvPr/>
        </p:nvSpPr>
        <p:spPr>
          <a:xfrm>
            <a:off x="344547" y="6161039"/>
            <a:ext cx="5045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Luego, eliminamos en el sub-árbol derecho al nodo sucesor.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076292A8-BB5A-0447-A112-62B2B24867EF}"/>
              </a:ext>
            </a:extLst>
          </p:cNvPr>
          <p:cNvSpPr/>
          <p:nvPr/>
        </p:nvSpPr>
        <p:spPr>
          <a:xfrm>
            <a:off x="8496896" y="2526208"/>
            <a:ext cx="154016" cy="15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5383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6879E4E4-A835-D141-BBAF-9C3149DD78C0}"/>
              </a:ext>
            </a:extLst>
          </p:cNvPr>
          <p:cNvSpPr/>
          <p:nvPr/>
        </p:nvSpPr>
        <p:spPr>
          <a:xfrm>
            <a:off x="5516137" y="323392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20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537C1D1-284E-8640-B5FA-9AB363A48F93}"/>
              </a:ext>
            </a:extLst>
          </p:cNvPr>
          <p:cNvSpPr/>
          <p:nvPr/>
        </p:nvSpPr>
        <p:spPr>
          <a:xfrm>
            <a:off x="3772832" y="200350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11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2230B7B5-CEAB-B248-8798-B6D41C1FB88D}"/>
              </a:ext>
            </a:extLst>
          </p:cNvPr>
          <p:cNvSpPr/>
          <p:nvPr/>
        </p:nvSpPr>
        <p:spPr>
          <a:xfrm>
            <a:off x="7334027" y="169787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8D11763-4482-C24C-9364-A5039AF6C4B6}"/>
              </a:ext>
            </a:extLst>
          </p:cNvPr>
          <p:cNvSpPr/>
          <p:nvPr/>
        </p:nvSpPr>
        <p:spPr>
          <a:xfrm>
            <a:off x="2862151" y="332306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8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9215A1B-8F55-3A4E-9DEA-D06366D6472D}"/>
              </a:ext>
            </a:extLst>
          </p:cNvPr>
          <p:cNvSpPr/>
          <p:nvPr/>
        </p:nvSpPr>
        <p:spPr>
          <a:xfrm>
            <a:off x="3772832" y="4705808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9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955A883C-BBEA-3149-BF98-EB65E0E21652}"/>
              </a:ext>
            </a:extLst>
          </p:cNvPr>
          <p:cNvSpPr/>
          <p:nvPr/>
        </p:nvSpPr>
        <p:spPr>
          <a:xfrm>
            <a:off x="4519963" y="3323060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13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CAD12E7F-5B5E-BF46-8497-507F684AB684}"/>
              </a:ext>
            </a:extLst>
          </p:cNvPr>
          <p:cNvSpPr/>
          <p:nvPr/>
        </p:nvSpPr>
        <p:spPr>
          <a:xfrm>
            <a:off x="8908919" y="2945363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44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BFB7ECC2-755A-294C-8D65-A1D93FED6E0A}"/>
              </a:ext>
            </a:extLst>
          </p:cNvPr>
          <p:cNvSpPr/>
          <p:nvPr/>
        </p:nvSpPr>
        <p:spPr>
          <a:xfrm>
            <a:off x="6096000" y="302197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29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ADB2709-9F0A-2746-87DD-A13CF38CEDAA}"/>
              </a:ext>
            </a:extLst>
          </p:cNvPr>
          <p:cNvSpPr/>
          <p:nvPr/>
        </p:nvSpPr>
        <p:spPr>
          <a:xfrm>
            <a:off x="1996071" y="4705808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5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8FFBC41F-EF7E-C14B-BFE0-C7E58AE0A960}"/>
              </a:ext>
            </a:extLst>
          </p:cNvPr>
          <p:cNvSpPr/>
          <p:nvPr/>
        </p:nvSpPr>
        <p:spPr>
          <a:xfrm>
            <a:off x="6930485" y="4374996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38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EC5C484-D7ED-B842-80C0-DF448EA6DBDA}"/>
              </a:ext>
            </a:extLst>
          </p:cNvPr>
          <p:cNvSpPr/>
          <p:nvPr/>
        </p:nvSpPr>
        <p:spPr>
          <a:xfrm>
            <a:off x="7692484" y="5631365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39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EFDB7757-AEA9-2A46-B84E-6E561AA4836A}"/>
              </a:ext>
            </a:extLst>
          </p:cNvPr>
          <p:cNvSpPr/>
          <p:nvPr/>
        </p:nvSpPr>
        <p:spPr>
          <a:xfrm>
            <a:off x="6263268" y="5605338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30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77A80354-7381-F54B-A757-5D40EC677B0D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4146398" y="1228735"/>
            <a:ext cx="1111166" cy="774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326D80A9-F51B-944D-95E4-7D1A2753E4AA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3288469" y="2641217"/>
            <a:ext cx="593778" cy="660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AEE81CFE-BC8D-8345-A5D0-19CACF4E68C2}"/>
              </a:ext>
            </a:extLst>
          </p:cNvPr>
          <p:cNvCxnSpPr>
            <a:cxnSpLocks/>
            <a:stCxn id="5" idx="5"/>
            <a:endCxn id="9" idx="0"/>
          </p:cNvCxnSpPr>
          <p:nvPr/>
        </p:nvCxnSpPr>
        <p:spPr>
          <a:xfrm>
            <a:off x="4410548" y="2641217"/>
            <a:ext cx="482981" cy="681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2B9DC1D5-3C30-8B4F-90F3-ED8658316DB1}"/>
              </a:ext>
            </a:extLst>
          </p:cNvPr>
          <p:cNvCxnSpPr>
            <a:cxnSpLocks/>
            <a:stCxn id="7" idx="3"/>
            <a:endCxn id="12" idx="0"/>
          </p:cNvCxnSpPr>
          <p:nvPr/>
        </p:nvCxnSpPr>
        <p:spPr>
          <a:xfrm flipH="1">
            <a:off x="2369637" y="3960777"/>
            <a:ext cx="601929" cy="745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8973EEE1-CBDB-FE47-ACDB-349C2F1DA96F}"/>
              </a:ext>
            </a:extLst>
          </p:cNvPr>
          <p:cNvCxnSpPr>
            <a:cxnSpLocks/>
            <a:stCxn id="7" idx="5"/>
            <a:endCxn id="8" idx="0"/>
          </p:cNvCxnSpPr>
          <p:nvPr/>
        </p:nvCxnSpPr>
        <p:spPr>
          <a:xfrm>
            <a:off x="3499867" y="3960777"/>
            <a:ext cx="646531" cy="745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E3724975-D566-654C-AACB-C6914639CB37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6153853" y="961108"/>
            <a:ext cx="1553740" cy="736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D94CB475-EBA3-BE4D-8535-2B9A66D297D5}"/>
              </a:ext>
            </a:extLst>
          </p:cNvPr>
          <p:cNvCxnSpPr>
            <a:cxnSpLocks/>
            <a:stCxn id="11" idx="0"/>
            <a:endCxn id="6" idx="3"/>
          </p:cNvCxnSpPr>
          <p:nvPr/>
        </p:nvCxnSpPr>
        <p:spPr>
          <a:xfrm flipV="1">
            <a:off x="6469566" y="2335587"/>
            <a:ext cx="973876" cy="686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EA627B79-06D4-0847-91AA-2E86058FA77A}"/>
              </a:ext>
            </a:extLst>
          </p:cNvPr>
          <p:cNvCxnSpPr>
            <a:cxnSpLocks/>
            <a:stCxn id="10" idx="0"/>
            <a:endCxn id="6" idx="5"/>
          </p:cNvCxnSpPr>
          <p:nvPr/>
        </p:nvCxnSpPr>
        <p:spPr>
          <a:xfrm flipH="1" flipV="1">
            <a:off x="7971743" y="2335587"/>
            <a:ext cx="1310742" cy="609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9B54D45D-B96B-A64F-9916-7C9C142D1CF4}"/>
              </a:ext>
            </a:extLst>
          </p:cNvPr>
          <p:cNvCxnSpPr>
            <a:cxnSpLocks/>
            <a:stCxn id="13" idx="0"/>
            <a:endCxn id="11" idx="5"/>
          </p:cNvCxnSpPr>
          <p:nvPr/>
        </p:nvCxnSpPr>
        <p:spPr>
          <a:xfrm flipH="1" flipV="1">
            <a:off x="6733716" y="3659687"/>
            <a:ext cx="570335" cy="715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C39C12CE-4FAF-044C-9C59-E08B386FA729}"/>
              </a:ext>
            </a:extLst>
          </p:cNvPr>
          <p:cNvCxnSpPr>
            <a:cxnSpLocks/>
            <a:stCxn id="15" idx="0"/>
            <a:endCxn id="13" idx="3"/>
          </p:cNvCxnSpPr>
          <p:nvPr/>
        </p:nvCxnSpPr>
        <p:spPr>
          <a:xfrm flipV="1">
            <a:off x="6636834" y="5012712"/>
            <a:ext cx="403066" cy="59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2D3C9424-F85E-894B-885A-063F515C8167}"/>
              </a:ext>
            </a:extLst>
          </p:cNvPr>
          <p:cNvCxnSpPr>
            <a:cxnSpLocks/>
            <a:stCxn id="14" idx="0"/>
            <a:endCxn id="13" idx="5"/>
          </p:cNvCxnSpPr>
          <p:nvPr/>
        </p:nvCxnSpPr>
        <p:spPr>
          <a:xfrm flipH="1" flipV="1">
            <a:off x="7568201" y="5012712"/>
            <a:ext cx="497849" cy="618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>
            <a:extLst>
              <a:ext uri="{FF2B5EF4-FFF2-40B4-BE49-F238E27FC236}">
                <a16:creationId xmlns:a16="http://schemas.microsoft.com/office/drawing/2014/main" id="{7AB5E8EF-0823-4641-AFEE-FA7C20A1F0BE}"/>
              </a:ext>
            </a:extLst>
          </p:cNvPr>
          <p:cNvSpPr/>
          <p:nvPr/>
        </p:nvSpPr>
        <p:spPr>
          <a:xfrm>
            <a:off x="8066049" y="4006190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43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72A4E040-E360-C249-A0A2-43855E483C93}"/>
              </a:ext>
            </a:extLst>
          </p:cNvPr>
          <p:cNvCxnSpPr>
            <a:cxnSpLocks/>
            <a:stCxn id="10" idx="3"/>
            <a:endCxn id="25" idx="7"/>
          </p:cNvCxnSpPr>
          <p:nvPr/>
        </p:nvCxnSpPr>
        <p:spPr>
          <a:xfrm flipH="1">
            <a:off x="8703765" y="3583079"/>
            <a:ext cx="314569" cy="532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BD85850D-BABA-CA43-AE01-81FDBBDC6304}"/>
              </a:ext>
            </a:extLst>
          </p:cNvPr>
          <p:cNvSpPr txBox="1"/>
          <p:nvPr/>
        </p:nvSpPr>
        <p:spPr>
          <a:xfrm>
            <a:off x="344547" y="6161039"/>
            <a:ext cx="5045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Tenemos que entregar un sub-árbol que NO tenga el 5.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A7643E54-2B80-F544-9174-038951ED87F2}"/>
              </a:ext>
            </a:extLst>
          </p:cNvPr>
          <p:cNvSpPr/>
          <p:nvPr/>
        </p:nvSpPr>
        <p:spPr>
          <a:xfrm>
            <a:off x="5213322" y="1130475"/>
            <a:ext cx="154016" cy="15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5F625468-ACD8-3B4A-AF3B-2DA1B16D6E8C}"/>
              </a:ext>
            </a:extLst>
          </p:cNvPr>
          <p:cNvSpPr txBox="1"/>
          <p:nvPr/>
        </p:nvSpPr>
        <p:spPr>
          <a:xfrm>
            <a:off x="385435" y="327625"/>
            <a:ext cx="3271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Eliminación del 5:</a:t>
            </a:r>
          </a:p>
          <a:p>
            <a:r>
              <a:rPr lang="es-CO" b="1" dirty="0"/>
              <a:t>Nodo hoja</a:t>
            </a:r>
          </a:p>
        </p:txBody>
      </p:sp>
    </p:spTree>
    <p:extLst>
      <p:ext uri="{BB962C8B-B14F-4D97-AF65-F5344CB8AC3E}">
        <p14:creationId xmlns:p14="http://schemas.microsoft.com/office/powerpoint/2010/main" val="2682606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6879E4E4-A835-D141-BBAF-9C3149DD78C0}"/>
              </a:ext>
            </a:extLst>
          </p:cNvPr>
          <p:cNvSpPr/>
          <p:nvPr/>
        </p:nvSpPr>
        <p:spPr>
          <a:xfrm>
            <a:off x="5516137" y="323392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20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537C1D1-284E-8640-B5FA-9AB363A48F93}"/>
              </a:ext>
            </a:extLst>
          </p:cNvPr>
          <p:cNvSpPr/>
          <p:nvPr/>
        </p:nvSpPr>
        <p:spPr>
          <a:xfrm>
            <a:off x="4140820" y="1735874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11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2230B7B5-CEAB-B248-8798-B6D41C1FB88D}"/>
              </a:ext>
            </a:extLst>
          </p:cNvPr>
          <p:cNvSpPr/>
          <p:nvPr/>
        </p:nvSpPr>
        <p:spPr>
          <a:xfrm>
            <a:off x="7702015" y="1865139"/>
            <a:ext cx="747131" cy="74713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43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8D11763-4482-C24C-9364-A5039AF6C4B6}"/>
              </a:ext>
            </a:extLst>
          </p:cNvPr>
          <p:cNvSpPr/>
          <p:nvPr/>
        </p:nvSpPr>
        <p:spPr>
          <a:xfrm>
            <a:off x="3230139" y="3055434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8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9215A1B-8F55-3A4E-9DEA-D06366D6472D}"/>
              </a:ext>
            </a:extLst>
          </p:cNvPr>
          <p:cNvSpPr/>
          <p:nvPr/>
        </p:nvSpPr>
        <p:spPr>
          <a:xfrm>
            <a:off x="4140820" y="443818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9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955A883C-BBEA-3149-BF98-EB65E0E21652}"/>
              </a:ext>
            </a:extLst>
          </p:cNvPr>
          <p:cNvSpPr/>
          <p:nvPr/>
        </p:nvSpPr>
        <p:spPr>
          <a:xfrm>
            <a:off x="4887951" y="3055433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13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CAD12E7F-5B5E-BF46-8497-507F684AB684}"/>
              </a:ext>
            </a:extLst>
          </p:cNvPr>
          <p:cNvSpPr/>
          <p:nvPr/>
        </p:nvSpPr>
        <p:spPr>
          <a:xfrm>
            <a:off x="9511080" y="3212992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44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BFB7ECC2-755A-294C-8D65-A1D93FED6E0A}"/>
              </a:ext>
            </a:extLst>
          </p:cNvPr>
          <p:cNvSpPr/>
          <p:nvPr/>
        </p:nvSpPr>
        <p:spPr>
          <a:xfrm>
            <a:off x="6463988" y="3189239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29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ADB2709-9F0A-2746-87DD-A13CF38CEDAA}"/>
              </a:ext>
            </a:extLst>
          </p:cNvPr>
          <p:cNvSpPr/>
          <p:nvPr/>
        </p:nvSpPr>
        <p:spPr>
          <a:xfrm>
            <a:off x="2364059" y="443818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5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8FFBC41F-EF7E-C14B-BFE0-C7E58AE0A960}"/>
              </a:ext>
            </a:extLst>
          </p:cNvPr>
          <p:cNvSpPr/>
          <p:nvPr/>
        </p:nvSpPr>
        <p:spPr>
          <a:xfrm>
            <a:off x="7298473" y="4542264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38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EC5C484-D7ED-B842-80C0-DF448EA6DBDA}"/>
              </a:ext>
            </a:extLst>
          </p:cNvPr>
          <p:cNvSpPr/>
          <p:nvPr/>
        </p:nvSpPr>
        <p:spPr>
          <a:xfrm>
            <a:off x="8060472" y="5798633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39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EFDB7757-AEA9-2A46-B84E-6E561AA4836A}"/>
              </a:ext>
            </a:extLst>
          </p:cNvPr>
          <p:cNvSpPr/>
          <p:nvPr/>
        </p:nvSpPr>
        <p:spPr>
          <a:xfrm>
            <a:off x="6631256" y="5772606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30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77A80354-7381-F54B-A757-5D40EC677B0D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4514386" y="961108"/>
            <a:ext cx="1111166" cy="774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326D80A9-F51B-944D-95E4-7D1A2753E4AA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3656457" y="2373590"/>
            <a:ext cx="593778" cy="660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AEE81CFE-BC8D-8345-A5D0-19CACF4E68C2}"/>
              </a:ext>
            </a:extLst>
          </p:cNvPr>
          <p:cNvCxnSpPr>
            <a:cxnSpLocks/>
            <a:stCxn id="5" idx="5"/>
            <a:endCxn id="9" idx="0"/>
          </p:cNvCxnSpPr>
          <p:nvPr/>
        </p:nvCxnSpPr>
        <p:spPr>
          <a:xfrm>
            <a:off x="4778536" y="2373590"/>
            <a:ext cx="482981" cy="681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2B9DC1D5-3C30-8B4F-90F3-ED8658316DB1}"/>
              </a:ext>
            </a:extLst>
          </p:cNvPr>
          <p:cNvCxnSpPr>
            <a:cxnSpLocks/>
            <a:stCxn id="7" idx="3"/>
            <a:endCxn id="12" idx="0"/>
          </p:cNvCxnSpPr>
          <p:nvPr/>
        </p:nvCxnSpPr>
        <p:spPr>
          <a:xfrm flipH="1">
            <a:off x="2737625" y="3693150"/>
            <a:ext cx="601929" cy="745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8973EEE1-CBDB-FE47-ACDB-349C2F1DA96F}"/>
              </a:ext>
            </a:extLst>
          </p:cNvPr>
          <p:cNvCxnSpPr>
            <a:cxnSpLocks/>
            <a:stCxn id="7" idx="5"/>
            <a:endCxn id="8" idx="0"/>
          </p:cNvCxnSpPr>
          <p:nvPr/>
        </p:nvCxnSpPr>
        <p:spPr>
          <a:xfrm>
            <a:off x="3867855" y="3693150"/>
            <a:ext cx="646531" cy="745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E3724975-D566-654C-AACB-C6914639CB37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521841" y="1128376"/>
            <a:ext cx="1553740" cy="736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D94CB475-EBA3-BE4D-8535-2B9A66D297D5}"/>
              </a:ext>
            </a:extLst>
          </p:cNvPr>
          <p:cNvCxnSpPr>
            <a:cxnSpLocks/>
            <a:stCxn id="11" idx="0"/>
            <a:endCxn id="6" idx="3"/>
          </p:cNvCxnSpPr>
          <p:nvPr/>
        </p:nvCxnSpPr>
        <p:spPr>
          <a:xfrm flipV="1">
            <a:off x="6837554" y="2502855"/>
            <a:ext cx="973876" cy="686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EA627B79-06D4-0847-91AA-2E86058FA77A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8573904" y="2603216"/>
            <a:ext cx="1310742" cy="609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9B54D45D-B96B-A64F-9916-7C9C142D1CF4}"/>
              </a:ext>
            </a:extLst>
          </p:cNvPr>
          <p:cNvCxnSpPr>
            <a:cxnSpLocks/>
            <a:stCxn id="13" idx="0"/>
            <a:endCxn id="11" idx="5"/>
          </p:cNvCxnSpPr>
          <p:nvPr/>
        </p:nvCxnSpPr>
        <p:spPr>
          <a:xfrm flipH="1" flipV="1">
            <a:off x="7101704" y="3826955"/>
            <a:ext cx="570335" cy="715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C39C12CE-4FAF-044C-9C59-E08B386FA729}"/>
              </a:ext>
            </a:extLst>
          </p:cNvPr>
          <p:cNvCxnSpPr>
            <a:cxnSpLocks/>
            <a:stCxn id="15" idx="0"/>
            <a:endCxn id="13" idx="3"/>
          </p:cNvCxnSpPr>
          <p:nvPr/>
        </p:nvCxnSpPr>
        <p:spPr>
          <a:xfrm flipV="1">
            <a:off x="7004822" y="5179980"/>
            <a:ext cx="403066" cy="59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2D3C9424-F85E-894B-885A-063F515C8167}"/>
              </a:ext>
            </a:extLst>
          </p:cNvPr>
          <p:cNvCxnSpPr>
            <a:cxnSpLocks/>
            <a:stCxn id="14" idx="0"/>
            <a:endCxn id="13" idx="5"/>
          </p:cNvCxnSpPr>
          <p:nvPr/>
        </p:nvCxnSpPr>
        <p:spPr>
          <a:xfrm flipH="1" flipV="1">
            <a:off x="7936189" y="5179980"/>
            <a:ext cx="497849" cy="618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>
            <a:extLst>
              <a:ext uri="{FF2B5EF4-FFF2-40B4-BE49-F238E27FC236}">
                <a16:creationId xmlns:a16="http://schemas.microsoft.com/office/drawing/2014/main" id="{7AB5E8EF-0823-4641-AFEE-FA7C20A1F0BE}"/>
              </a:ext>
            </a:extLst>
          </p:cNvPr>
          <p:cNvSpPr/>
          <p:nvPr/>
        </p:nvSpPr>
        <p:spPr>
          <a:xfrm>
            <a:off x="8668210" y="4273819"/>
            <a:ext cx="747131" cy="74713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43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72A4E040-E360-C249-A0A2-43855E483C93}"/>
              </a:ext>
            </a:extLst>
          </p:cNvPr>
          <p:cNvCxnSpPr>
            <a:cxnSpLocks/>
            <a:stCxn id="10" idx="3"/>
            <a:endCxn id="25" idx="7"/>
          </p:cNvCxnSpPr>
          <p:nvPr/>
        </p:nvCxnSpPr>
        <p:spPr>
          <a:xfrm flipH="1">
            <a:off x="9305926" y="3850708"/>
            <a:ext cx="314569" cy="532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B1B2B6FF-6D81-E448-B3E2-3661AE02CBA5}"/>
              </a:ext>
            </a:extLst>
          </p:cNvPr>
          <p:cNvSpPr txBox="1"/>
          <p:nvPr/>
        </p:nvSpPr>
        <p:spPr>
          <a:xfrm>
            <a:off x="385435" y="327625"/>
            <a:ext cx="3271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Eliminación del 42:</a:t>
            </a:r>
          </a:p>
          <a:p>
            <a:r>
              <a:rPr lang="es-CO" b="1" dirty="0"/>
              <a:t>Nodo con dos hijos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FFE30AB8-55FF-074A-9262-EFBE491D8A83}"/>
              </a:ext>
            </a:extLst>
          </p:cNvPr>
          <p:cNvSpPr/>
          <p:nvPr/>
        </p:nvSpPr>
        <p:spPr>
          <a:xfrm>
            <a:off x="6367826" y="993515"/>
            <a:ext cx="154016" cy="15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E76861AE-A08B-8449-87D1-AA9D18BCEFE7}"/>
              </a:ext>
            </a:extLst>
          </p:cNvPr>
          <p:cNvSpPr txBox="1"/>
          <p:nvPr/>
        </p:nvSpPr>
        <p:spPr>
          <a:xfrm>
            <a:off x="344547" y="6161039"/>
            <a:ext cx="5045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Luego, eliminamos en el sub-árbol derecho al nodo sucesor.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076292A8-BB5A-0447-A112-62B2B24867EF}"/>
              </a:ext>
            </a:extLst>
          </p:cNvPr>
          <p:cNvSpPr/>
          <p:nvPr/>
        </p:nvSpPr>
        <p:spPr>
          <a:xfrm>
            <a:off x="8496896" y="2526208"/>
            <a:ext cx="154016" cy="15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37363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6879E4E4-A835-D141-BBAF-9C3149DD78C0}"/>
              </a:ext>
            </a:extLst>
          </p:cNvPr>
          <p:cNvSpPr/>
          <p:nvPr/>
        </p:nvSpPr>
        <p:spPr>
          <a:xfrm>
            <a:off x="5516137" y="323392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20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537C1D1-284E-8640-B5FA-9AB363A48F93}"/>
              </a:ext>
            </a:extLst>
          </p:cNvPr>
          <p:cNvSpPr/>
          <p:nvPr/>
        </p:nvSpPr>
        <p:spPr>
          <a:xfrm>
            <a:off x="4140820" y="1735874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11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2230B7B5-CEAB-B248-8798-B6D41C1FB88D}"/>
              </a:ext>
            </a:extLst>
          </p:cNvPr>
          <p:cNvSpPr/>
          <p:nvPr/>
        </p:nvSpPr>
        <p:spPr>
          <a:xfrm>
            <a:off x="7702015" y="1865139"/>
            <a:ext cx="747131" cy="74713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43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8D11763-4482-C24C-9364-A5039AF6C4B6}"/>
              </a:ext>
            </a:extLst>
          </p:cNvPr>
          <p:cNvSpPr/>
          <p:nvPr/>
        </p:nvSpPr>
        <p:spPr>
          <a:xfrm>
            <a:off x="3230139" y="3055434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8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9215A1B-8F55-3A4E-9DEA-D06366D6472D}"/>
              </a:ext>
            </a:extLst>
          </p:cNvPr>
          <p:cNvSpPr/>
          <p:nvPr/>
        </p:nvSpPr>
        <p:spPr>
          <a:xfrm>
            <a:off x="4140820" y="443818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9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955A883C-BBEA-3149-BF98-EB65E0E21652}"/>
              </a:ext>
            </a:extLst>
          </p:cNvPr>
          <p:cNvSpPr/>
          <p:nvPr/>
        </p:nvSpPr>
        <p:spPr>
          <a:xfrm>
            <a:off x="4887951" y="3055433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13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CAD12E7F-5B5E-BF46-8497-507F684AB684}"/>
              </a:ext>
            </a:extLst>
          </p:cNvPr>
          <p:cNvSpPr/>
          <p:nvPr/>
        </p:nvSpPr>
        <p:spPr>
          <a:xfrm>
            <a:off x="9511080" y="3212992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44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BFB7ECC2-755A-294C-8D65-A1D93FED6E0A}"/>
              </a:ext>
            </a:extLst>
          </p:cNvPr>
          <p:cNvSpPr/>
          <p:nvPr/>
        </p:nvSpPr>
        <p:spPr>
          <a:xfrm>
            <a:off x="6463988" y="3189239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29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ADB2709-9F0A-2746-87DD-A13CF38CEDAA}"/>
              </a:ext>
            </a:extLst>
          </p:cNvPr>
          <p:cNvSpPr/>
          <p:nvPr/>
        </p:nvSpPr>
        <p:spPr>
          <a:xfrm>
            <a:off x="2364059" y="443818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5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8FFBC41F-EF7E-C14B-BFE0-C7E58AE0A960}"/>
              </a:ext>
            </a:extLst>
          </p:cNvPr>
          <p:cNvSpPr/>
          <p:nvPr/>
        </p:nvSpPr>
        <p:spPr>
          <a:xfrm>
            <a:off x="7298473" y="4542264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38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EC5C484-D7ED-B842-80C0-DF448EA6DBDA}"/>
              </a:ext>
            </a:extLst>
          </p:cNvPr>
          <p:cNvSpPr/>
          <p:nvPr/>
        </p:nvSpPr>
        <p:spPr>
          <a:xfrm>
            <a:off x="8060472" y="5798633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39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EFDB7757-AEA9-2A46-B84E-6E561AA4836A}"/>
              </a:ext>
            </a:extLst>
          </p:cNvPr>
          <p:cNvSpPr/>
          <p:nvPr/>
        </p:nvSpPr>
        <p:spPr>
          <a:xfrm>
            <a:off x="6631256" y="5772606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30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77A80354-7381-F54B-A757-5D40EC677B0D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4514386" y="961108"/>
            <a:ext cx="1111166" cy="774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326D80A9-F51B-944D-95E4-7D1A2753E4AA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3656457" y="2373590"/>
            <a:ext cx="593778" cy="660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AEE81CFE-BC8D-8345-A5D0-19CACF4E68C2}"/>
              </a:ext>
            </a:extLst>
          </p:cNvPr>
          <p:cNvCxnSpPr>
            <a:cxnSpLocks/>
            <a:stCxn id="5" idx="5"/>
            <a:endCxn id="9" idx="0"/>
          </p:cNvCxnSpPr>
          <p:nvPr/>
        </p:nvCxnSpPr>
        <p:spPr>
          <a:xfrm>
            <a:off x="4778536" y="2373590"/>
            <a:ext cx="482981" cy="681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2B9DC1D5-3C30-8B4F-90F3-ED8658316DB1}"/>
              </a:ext>
            </a:extLst>
          </p:cNvPr>
          <p:cNvCxnSpPr>
            <a:cxnSpLocks/>
            <a:stCxn id="7" idx="3"/>
            <a:endCxn id="12" idx="0"/>
          </p:cNvCxnSpPr>
          <p:nvPr/>
        </p:nvCxnSpPr>
        <p:spPr>
          <a:xfrm flipH="1">
            <a:off x="2737625" y="3693150"/>
            <a:ext cx="601929" cy="745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8973EEE1-CBDB-FE47-ACDB-349C2F1DA96F}"/>
              </a:ext>
            </a:extLst>
          </p:cNvPr>
          <p:cNvCxnSpPr>
            <a:cxnSpLocks/>
            <a:stCxn id="7" idx="5"/>
            <a:endCxn id="8" idx="0"/>
          </p:cNvCxnSpPr>
          <p:nvPr/>
        </p:nvCxnSpPr>
        <p:spPr>
          <a:xfrm>
            <a:off x="3867855" y="3693150"/>
            <a:ext cx="646531" cy="745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E3724975-D566-654C-AACB-C6914639CB37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521841" y="1128376"/>
            <a:ext cx="1553740" cy="736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D94CB475-EBA3-BE4D-8535-2B9A66D297D5}"/>
              </a:ext>
            </a:extLst>
          </p:cNvPr>
          <p:cNvCxnSpPr>
            <a:cxnSpLocks/>
            <a:stCxn id="11" idx="0"/>
            <a:endCxn id="6" idx="3"/>
          </p:cNvCxnSpPr>
          <p:nvPr/>
        </p:nvCxnSpPr>
        <p:spPr>
          <a:xfrm flipV="1">
            <a:off x="6837554" y="2502855"/>
            <a:ext cx="973876" cy="686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EA627B79-06D4-0847-91AA-2E86058FA77A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8573904" y="2603216"/>
            <a:ext cx="1310742" cy="609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9B54D45D-B96B-A64F-9916-7C9C142D1CF4}"/>
              </a:ext>
            </a:extLst>
          </p:cNvPr>
          <p:cNvCxnSpPr>
            <a:cxnSpLocks/>
            <a:stCxn id="13" idx="0"/>
            <a:endCxn id="11" idx="5"/>
          </p:cNvCxnSpPr>
          <p:nvPr/>
        </p:nvCxnSpPr>
        <p:spPr>
          <a:xfrm flipH="1" flipV="1">
            <a:off x="7101704" y="3826955"/>
            <a:ext cx="570335" cy="715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C39C12CE-4FAF-044C-9C59-E08B386FA729}"/>
              </a:ext>
            </a:extLst>
          </p:cNvPr>
          <p:cNvCxnSpPr>
            <a:cxnSpLocks/>
            <a:stCxn id="15" idx="0"/>
            <a:endCxn id="13" idx="3"/>
          </p:cNvCxnSpPr>
          <p:nvPr/>
        </p:nvCxnSpPr>
        <p:spPr>
          <a:xfrm flipV="1">
            <a:off x="7004822" y="5179980"/>
            <a:ext cx="403066" cy="59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2D3C9424-F85E-894B-885A-063F515C8167}"/>
              </a:ext>
            </a:extLst>
          </p:cNvPr>
          <p:cNvCxnSpPr>
            <a:cxnSpLocks/>
            <a:stCxn id="14" idx="0"/>
            <a:endCxn id="13" idx="5"/>
          </p:cNvCxnSpPr>
          <p:nvPr/>
        </p:nvCxnSpPr>
        <p:spPr>
          <a:xfrm flipH="1" flipV="1">
            <a:off x="7936189" y="5179980"/>
            <a:ext cx="497849" cy="618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>
            <a:extLst>
              <a:ext uri="{FF2B5EF4-FFF2-40B4-BE49-F238E27FC236}">
                <a16:creationId xmlns:a16="http://schemas.microsoft.com/office/drawing/2014/main" id="{7AB5E8EF-0823-4641-AFEE-FA7C20A1F0BE}"/>
              </a:ext>
            </a:extLst>
          </p:cNvPr>
          <p:cNvSpPr/>
          <p:nvPr/>
        </p:nvSpPr>
        <p:spPr>
          <a:xfrm>
            <a:off x="8556698" y="4485691"/>
            <a:ext cx="747131" cy="74713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43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72A4E040-E360-C249-A0A2-43855E483C93}"/>
              </a:ext>
            </a:extLst>
          </p:cNvPr>
          <p:cNvCxnSpPr>
            <a:cxnSpLocks/>
            <a:endCxn id="25" idx="7"/>
          </p:cNvCxnSpPr>
          <p:nvPr/>
        </p:nvCxnSpPr>
        <p:spPr>
          <a:xfrm flipH="1">
            <a:off x="9194414" y="4062580"/>
            <a:ext cx="314569" cy="532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B1B2B6FF-6D81-E448-B3E2-3661AE02CBA5}"/>
              </a:ext>
            </a:extLst>
          </p:cNvPr>
          <p:cNvSpPr txBox="1"/>
          <p:nvPr/>
        </p:nvSpPr>
        <p:spPr>
          <a:xfrm>
            <a:off x="385435" y="327625"/>
            <a:ext cx="3271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Eliminación del 42:</a:t>
            </a:r>
          </a:p>
          <a:p>
            <a:r>
              <a:rPr lang="es-CO" b="1" dirty="0"/>
              <a:t>Nodo con dos hijos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FFE30AB8-55FF-074A-9262-EFBE491D8A83}"/>
              </a:ext>
            </a:extLst>
          </p:cNvPr>
          <p:cNvSpPr/>
          <p:nvPr/>
        </p:nvSpPr>
        <p:spPr>
          <a:xfrm>
            <a:off x="6367826" y="993515"/>
            <a:ext cx="154016" cy="15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E76861AE-A08B-8449-87D1-AA9D18BCEFE7}"/>
              </a:ext>
            </a:extLst>
          </p:cNvPr>
          <p:cNvSpPr txBox="1"/>
          <p:nvPr/>
        </p:nvSpPr>
        <p:spPr>
          <a:xfrm>
            <a:off x="344547" y="6161039"/>
            <a:ext cx="5045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Luego, eliminamos en el sub-árbol derecho al nodo sucesor.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076292A8-BB5A-0447-A112-62B2B24867EF}"/>
              </a:ext>
            </a:extLst>
          </p:cNvPr>
          <p:cNvSpPr/>
          <p:nvPr/>
        </p:nvSpPr>
        <p:spPr>
          <a:xfrm>
            <a:off x="8496896" y="2526208"/>
            <a:ext cx="154016" cy="15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07B4AFB6-43F5-0F4F-8E74-26E32D5387FE}"/>
              </a:ext>
            </a:extLst>
          </p:cNvPr>
          <p:cNvSpPr/>
          <p:nvPr/>
        </p:nvSpPr>
        <p:spPr>
          <a:xfrm>
            <a:off x="9454375" y="3985572"/>
            <a:ext cx="154016" cy="15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09564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6879E4E4-A835-D141-BBAF-9C3149DD78C0}"/>
              </a:ext>
            </a:extLst>
          </p:cNvPr>
          <p:cNvSpPr/>
          <p:nvPr/>
        </p:nvSpPr>
        <p:spPr>
          <a:xfrm>
            <a:off x="5516137" y="323392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20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537C1D1-284E-8640-B5FA-9AB363A48F93}"/>
              </a:ext>
            </a:extLst>
          </p:cNvPr>
          <p:cNvSpPr/>
          <p:nvPr/>
        </p:nvSpPr>
        <p:spPr>
          <a:xfrm>
            <a:off x="4140820" y="1735874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11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2230B7B5-CEAB-B248-8798-B6D41C1FB88D}"/>
              </a:ext>
            </a:extLst>
          </p:cNvPr>
          <p:cNvSpPr/>
          <p:nvPr/>
        </p:nvSpPr>
        <p:spPr>
          <a:xfrm>
            <a:off x="7702015" y="1865139"/>
            <a:ext cx="747131" cy="74713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43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8D11763-4482-C24C-9364-A5039AF6C4B6}"/>
              </a:ext>
            </a:extLst>
          </p:cNvPr>
          <p:cNvSpPr/>
          <p:nvPr/>
        </p:nvSpPr>
        <p:spPr>
          <a:xfrm>
            <a:off x="3230139" y="3055434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8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9215A1B-8F55-3A4E-9DEA-D06366D6472D}"/>
              </a:ext>
            </a:extLst>
          </p:cNvPr>
          <p:cNvSpPr/>
          <p:nvPr/>
        </p:nvSpPr>
        <p:spPr>
          <a:xfrm>
            <a:off x="4140820" y="443818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9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955A883C-BBEA-3149-BF98-EB65E0E21652}"/>
              </a:ext>
            </a:extLst>
          </p:cNvPr>
          <p:cNvSpPr/>
          <p:nvPr/>
        </p:nvSpPr>
        <p:spPr>
          <a:xfrm>
            <a:off x="4887951" y="3055433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13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CAD12E7F-5B5E-BF46-8497-507F684AB684}"/>
              </a:ext>
            </a:extLst>
          </p:cNvPr>
          <p:cNvSpPr/>
          <p:nvPr/>
        </p:nvSpPr>
        <p:spPr>
          <a:xfrm>
            <a:off x="9511080" y="3212992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44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BFB7ECC2-755A-294C-8D65-A1D93FED6E0A}"/>
              </a:ext>
            </a:extLst>
          </p:cNvPr>
          <p:cNvSpPr/>
          <p:nvPr/>
        </p:nvSpPr>
        <p:spPr>
          <a:xfrm>
            <a:off x="6463988" y="3189239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29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ADB2709-9F0A-2746-87DD-A13CF38CEDAA}"/>
              </a:ext>
            </a:extLst>
          </p:cNvPr>
          <p:cNvSpPr/>
          <p:nvPr/>
        </p:nvSpPr>
        <p:spPr>
          <a:xfrm>
            <a:off x="2364059" y="443818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5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8FFBC41F-EF7E-C14B-BFE0-C7E58AE0A960}"/>
              </a:ext>
            </a:extLst>
          </p:cNvPr>
          <p:cNvSpPr/>
          <p:nvPr/>
        </p:nvSpPr>
        <p:spPr>
          <a:xfrm>
            <a:off x="7298473" y="4542264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38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EC5C484-D7ED-B842-80C0-DF448EA6DBDA}"/>
              </a:ext>
            </a:extLst>
          </p:cNvPr>
          <p:cNvSpPr/>
          <p:nvPr/>
        </p:nvSpPr>
        <p:spPr>
          <a:xfrm>
            <a:off x="8060472" y="5798633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39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EFDB7757-AEA9-2A46-B84E-6E561AA4836A}"/>
              </a:ext>
            </a:extLst>
          </p:cNvPr>
          <p:cNvSpPr/>
          <p:nvPr/>
        </p:nvSpPr>
        <p:spPr>
          <a:xfrm>
            <a:off x="6631256" y="5772606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30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77A80354-7381-F54B-A757-5D40EC677B0D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4514386" y="961108"/>
            <a:ext cx="1111166" cy="774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326D80A9-F51B-944D-95E4-7D1A2753E4AA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3656457" y="2373590"/>
            <a:ext cx="593778" cy="660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AEE81CFE-BC8D-8345-A5D0-19CACF4E68C2}"/>
              </a:ext>
            </a:extLst>
          </p:cNvPr>
          <p:cNvCxnSpPr>
            <a:cxnSpLocks/>
            <a:stCxn id="5" idx="5"/>
            <a:endCxn id="9" idx="0"/>
          </p:cNvCxnSpPr>
          <p:nvPr/>
        </p:nvCxnSpPr>
        <p:spPr>
          <a:xfrm>
            <a:off x="4778536" y="2373590"/>
            <a:ext cx="482981" cy="681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2B9DC1D5-3C30-8B4F-90F3-ED8658316DB1}"/>
              </a:ext>
            </a:extLst>
          </p:cNvPr>
          <p:cNvCxnSpPr>
            <a:cxnSpLocks/>
            <a:stCxn id="7" idx="3"/>
            <a:endCxn id="12" idx="0"/>
          </p:cNvCxnSpPr>
          <p:nvPr/>
        </p:nvCxnSpPr>
        <p:spPr>
          <a:xfrm flipH="1">
            <a:off x="2737625" y="3693150"/>
            <a:ext cx="601929" cy="745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8973EEE1-CBDB-FE47-ACDB-349C2F1DA96F}"/>
              </a:ext>
            </a:extLst>
          </p:cNvPr>
          <p:cNvCxnSpPr>
            <a:cxnSpLocks/>
            <a:stCxn id="7" idx="5"/>
            <a:endCxn id="8" idx="0"/>
          </p:cNvCxnSpPr>
          <p:nvPr/>
        </p:nvCxnSpPr>
        <p:spPr>
          <a:xfrm>
            <a:off x="3867855" y="3693150"/>
            <a:ext cx="646531" cy="745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E3724975-D566-654C-AACB-C6914639CB37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521841" y="1128376"/>
            <a:ext cx="1553740" cy="736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D94CB475-EBA3-BE4D-8535-2B9A66D297D5}"/>
              </a:ext>
            </a:extLst>
          </p:cNvPr>
          <p:cNvCxnSpPr>
            <a:cxnSpLocks/>
            <a:stCxn id="11" idx="0"/>
            <a:endCxn id="6" idx="3"/>
          </p:cNvCxnSpPr>
          <p:nvPr/>
        </p:nvCxnSpPr>
        <p:spPr>
          <a:xfrm flipV="1">
            <a:off x="6837554" y="2502855"/>
            <a:ext cx="973876" cy="686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EA627B79-06D4-0847-91AA-2E86058FA77A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8573904" y="2603216"/>
            <a:ext cx="1310742" cy="609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9B54D45D-B96B-A64F-9916-7C9C142D1CF4}"/>
              </a:ext>
            </a:extLst>
          </p:cNvPr>
          <p:cNvCxnSpPr>
            <a:cxnSpLocks/>
            <a:stCxn id="13" idx="0"/>
            <a:endCxn id="11" idx="5"/>
          </p:cNvCxnSpPr>
          <p:nvPr/>
        </p:nvCxnSpPr>
        <p:spPr>
          <a:xfrm flipH="1" flipV="1">
            <a:off x="7101704" y="3826955"/>
            <a:ext cx="570335" cy="715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C39C12CE-4FAF-044C-9C59-E08B386FA729}"/>
              </a:ext>
            </a:extLst>
          </p:cNvPr>
          <p:cNvCxnSpPr>
            <a:cxnSpLocks/>
            <a:stCxn id="15" idx="0"/>
            <a:endCxn id="13" idx="3"/>
          </p:cNvCxnSpPr>
          <p:nvPr/>
        </p:nvCxnSpPr>
        <p:spPr>
          <a:xfrm flipV="1">
            <a:off x="7004822" y="5179980"/>
            <a:ext cx="403066" cy="59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2D3C9424-F85E-894B-885A-063F515C8167}"/>
              </a:ext>
            </a:extLst>
          </p:cNvPr>
          <p:cNvCxnSpPr>
            <a:cxnSpLocks/>
            <a:stCxn id="14" idx="0"/>
            <a:endCxn id="13" idx="5"/>
          </p:cNvCxnSpPr>
          <p:nvPr/>
        </p:nvCxnSpPr>
        <p:spPr>
          <a:xfrm flipH="1" flipV="1">
            <a:off x="7936189" y="5179980"/>
            <a:ext cx="497849" cy="618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B1B2B6FF-6D81-E448-B3E2-3661AE02CBA5}"/>
              </a:ext>
            </a:extLst>
          </p:cNvPr>
          <p:cNvSpPr txBox="1"/>
          <p:nvPr/>
        </p:nvSpPr>
        <p:spPr>
          <a:xfrm>
            <a:off x="385435" y="327625"/>
            <a:ext cx="3271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Eliminación del 42:</a:t>
            </a:r>
          </a:p>
          <a:p>
            <a:r>
              <a:rPr lang="es-CO" b="1" dirty="0"/>
              <a:t>Nodo con dos hijos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FFE30AB8-55FF-074A-9262-EFBE491D8A83}"/>
              </a:ext>
            </a:extLst>
          </p:cNvPr>
          <p:cNvSpPr/>
          <p:nvPr/>
        </p:nvSpPr>
        <p:spPr>
          <a:xfrm>
            <a:off x="6367826" y="993515"/>
            <a:ext cx="154016" cy="15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E76861AE-A08B-8449-87D1-AA9D18BCEFE7}"/>
              </a:ext>
            </a:extLst>
          </p:cNvPr>
          <p:cNvSpPr txBox="1"/>
          <p:nvPr/>
        </p:nvSpPr>
        <p:spPr>
          <a:xfrm>
            <a:off x="344547" y="6161039"/>
            <a:ext cx="5045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Luego, eliminamos en el sub-árbol derecho al nodo sucesor.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076292A8-BB5A-0447-A112-62B2B24867EF}"/>
              </a:ext>
            </a:extLst>
          </p:cNvPr>
          <p:cNvSpPr/>
          <p:nvPr/>
        </p:nvSpPr>
        <p:spPr>
          <a:xfrm>
            <a:off x="8496896" y="2526208"/>
            <a:ext cx="154016" cy="15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08693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6879E4E4-A835-D141-BBAF-9C3149DD78C0}"/>
              </a:ext>
            </a:extLst>
          </p:cNvPr>
          <p:cNvSpPr/>
          <p:nvPr/>
        </p:nvSpPr>
        <p:spPr>
          <a:xfrm>
            <a:off x="5516137" y="323392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20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537C1D1-284E-8640-B5FA-9AB363A48F93}"/>
              </a:ext>
            </a:extLst>
          </p:cNvPr>
          <p:cNvSpPr/>
          <p:nvPr/>
        </p:nvSpPr>
        <p:spPr>
          <a:xfrm>
            <a:off x="4140820" y="1735874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11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2230B7B5-CEAB-B248-8798-B6D41C1FB88D}"/>
              </a:ext>
            </a:extLst>
          </p:cNvPr>
          <p:cNvSpPr/>
          <p:nvPr/>
        </p:nvSpPr>
        <p:spPr>
          <a:xfrm>
            <a:off x="7702015" y="1865139"/>
            <a:ext cx="747131" cy="74713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43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8D11763-4482-C24C-9364-A5039AF6C4B6}"/>
              </a:ext>
            </a:extLst>
          </p:cNvPr>
          <p:cNvSpPr/>
          <p:nvPr/>
        </p:nvSpPr>
        <p:spPr>
          <a:xfrm>
            <a:off x="3230139" y="3055434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8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9215A1B-8F55-3A4E-9DEA-D06366D6472D}"/>
              </a:ext>
            </a:extLst>
          </p:cNvPr>
          <p:cNvSpPr/>
          <p:nvPr/>
        </p:nvSpPr>
        <p:spPr>
          <a:xfrm>
            <a:off x="4140820" y="443818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9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955A883C-BBEA-3149-BF98-EB65E0E21652}"/>
              </a:ext>
            </a:extLst>
          </p:cNvPr>
          <p:cNvSpPr/>
          <p:nvPr/>
        </p:nvSpPr>
        <p:spPr>
          <a:xfrm>
            <a:off x="4887951" y="3055433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13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CAD12E7F-5B5E-BF46-8497-507F684AB684}"/>
              </a:ext>
            </a:extLst>
          </p:cNvPr>
          <p:cNvSpPr/>
          <p:nvPr/>
        </p:nvSpPr>
        <p:spPr>
          <a:xfrm>
            <a:off x="9321510" y="3101479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44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BFB7ECC2-755A-294C-8D65-A1D93FED6E0A}"/>
              </a:ext>
            </a:extLst>
          </p:cNvPr>
          <p:cNvSpPr/>
          <p:nvPr/>
        </p:nvSpPr>
        <p:spPr>
          <a:xfrm>
            <a:off x="6463988" y="3189239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29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ADB2709-9F0A-2746-87DD-A13CF38CEDAA}"/>
              </a:ext>
            </a:extLst>
          </p:cNvPr>
          <p:cNvSpPr/>
          <p:nvPr/>
        </p:nvSpPr>
        <p:spPr>
          <a:xfrm>
            <a:off x="2364059" y="443818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5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8FFBC41F-EF7E-C14B-BFE0-C7E58AE0A960}"/>
              </a:ext>
            </a:extLst>
          </p:cNvPr>
          <p:cNvSpPr/>
          <p:nvPr/>
        </p:nvSpPr>
        <p:spPr>
          <a:xfrm>
            <a:off x="7298473" y="4542264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38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EC5C484-D7ED-B842-80C0-DF448EA6DBDA}"/>
              </a:ext>
            </a:extLst>
          </p:cNvPr>
          <p:cNvSpPr/>
          <p:nvPr/>
        </p:nvSpPr>
        <p:spPr>
          <a:xfrm>
            <a:off x="8060472" y="5798633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39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EFDB7757-AEA9-2A46-B84E-6E561AA4836A}"/>
              </a:ext>
            </a:extLst>
          </p:cNvPr>
          <p:cNvSpPr/>
          <p:nvPr/>
        </p:nvSpPr>
        <p:spPr>
          <a:xfrm>
            <a:off x="6631256" y="5772606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30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77A80354-7381-F54B-A757-5D40EC677B0D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4514386" y="961108"/>
            <a:ext cx="1111166" cy="774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326D80A9-F51B-944D-95E4-7D1A2753E4AA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3656457" y="2373590"/>
            <a:ext cx="593778" cy="660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AEE81CFE-BC8D-8345-A5D0-19CACF4E68C2}"/>
              </a:ext>
            </a:extLst>
          </p:cNvPr>
          <p:cNvCxnSpPr>
            <a:cxnSpLocks/>
            <a:stCxn id="5" idx="5"/>
            <a:endCxn id="9" idx="0"/>
          </p:cNvCxnSpPr>
          <p:nvPr/>
        </p:nvCxnSpPr>
        <p:spPr>
          <a:xfrm>
            <a:off x="4778536" y="2373590"/>
            <a:ext cx="482981" cy="681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2B9DC1D5-3C30-8B4F-90F3-ED8658316DB1}"/>
              </a:ext>
            </a:extLst>
          </p:cNvPr>
          <p:cNvCxnSpPr>
            <a:cxnSpLocks/>
            <a:stCxn id="7" idx="3"/>
            <a:endCxn id="12" idx="0"/>
          </p:cNvCxnSpPr>
          <p:nvPr/>
        </p:nvCxnSpPr>
        <p:spPr>
          <a:xfrm flipH="1">
            <a:off x="2737625" y="3693150"/>
            <a:ext cx="601929" cy="745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8973EEE1-CBDB-FE47-ACDB-349C2F1DA96F}"/>
              </a:ext>
            </a:extLst>
          </p:cNvPr>
          <p:cNvCxnSpPr>
            <a:cxnSpLocks/>
            <a:stCxn id="7" idx="5"/>
            <a:endCxn id="8" idx="0"/>
          </p:cNvCxnSpPr>
          <p:nvPr/>
        </p:nvCxnSpPr>
        <p:spPr>
          <a:xfrm>
            <a:off x="3867855" y="3693150"/>
            <a:ext cx="646531" cy="745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E3724975-D566-654C-AACB-C6914639CB37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521841" y="1128376"/>
            <a:ext cx="1553740" cy="736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D94CB475-EBA3-BE4D-8535-2B9A66D297D5}"/>
              </a:ext>
            </a:extLst>
          </p:cNvPr>
          <p:cNvCxnSpPr>
            <a:cxnSpLocks/>
            <a:stCxn id="11" idx="0"/>
            <a:endCxn id="6" idx="3"/>
          </p:cNvCxnSpPr>
          <p:nvPr/>
        </p:nvCxnSpPr>
        <p:spPr>
          <a:xfrm flipV="1">
            <a:off x="6837554" y="2502855"/>
            <a:ext cx="973876" cy="686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EA627B79-06D4-0847-91AA-2E86058FA77A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8384334" y="2491703"/>
            <a:ext cx="1310742" cy="609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9B54D45D-B96B-A64F-9916-7C9C142D1CF4}"/>
              </a:ext>
            </a:extLst>
          </p:cNvPr>
          <p:cNvCxnSpPr>
            <a:cxnSpLocks/>
            <a:stCxn id="13" idx="0"/>
            <a:endCxn id="11" idx="5"/>
          </p:cNvCxnSpPr>
          <p:nvPr/>
        </p:nvCxnSpPr>
        <p:spPr>
          <a:xfrm flipH="1" flipV="1">
            <a:off x="7101704" y="3826955"/>
            <a:ext cx="570335" cy="715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C39C12CE-4FAF-044C-9C59-E08B386FA729}"/>
              </a:ext>
            </a:extLst>
          </p:cNvPr>
          <p:cNvCxnSpPr>
            <a:cxnSpLocks/>
            <a:stCxn id="15" idx="0"/>
            <a:endCxn id="13" idx="3"/>
          </p:cNvCxnSpPr>
          <p:nvPr/>
        </p:nvCxnSpPr>
        <p:spPr>
          <a:xfrm flipV="1">
            <a:off x="7004822" y="5179980"/>
            <a:ext cx="403066" cy="59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2D3C9424-F85E-894B-885A-063F515C8167}"/>
              </a:ext>
            </a:extLst>
          </p:cNvPr>
          <p:cNvCxnSpPr>
            <a:cxnSpLocks/>
            <a:stCxn id="14" idx="0"/>
            <a:endCxn id="13" idx="5"/>
          </p:cNvCxnSpPr>
          <p:nvPr/>
        </p:nvCxnSpPr>
        <p:spPr>
          <a:xfrm flipH="1" flipV="1">
            <a:off x="7936189" y="5179980"/>
            <a:ext cx="497849" cy="618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B1B2B6FF-6D81-E448-B3E2-3661AE02CBA5}"/>
              </a:ext>
            </a:extLst>
          </p:cNvPr>
          <p:cNvSpPr txBox="1"/>
          <p:nvPr/>
        </p:nvSpPr>
        <p:spPr>
          <a:xfrm>
            <a:off x="385435" y="327625"/>
            <a:ext cx="3271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Eliminación del 42:</a:t>
            </a:r>
          </a:p>
          <a:p>
            <a:r>
              <a:rPr lang="es-CO" b="1" dirty="0"/>
              <a:t>Nodo con dos hijos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FFE30AB8-55FF-074A-9262-EFBE491D8A83}"/>
              </a:ext>
            </a:extLst>
          </p:cNvPr>
          <p:cNvSpPr/>
          <p:nvPr/>
        </p:nvSpPr>
        <p:spPr>
          <a:xfrm>
            <a:off x="6367826" y="993515"/>
            <a:ext cx="154016" cy="15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E76861AE-A08B-8449-87D1-AA9D18BCEFE7}"/>
              </a:ext>
            </a:extLst>
          </p:cNvPr>
          <p:cNvSpPr txBox="1"/>
          <p:nvPr/>
        </p:nvSpPr>
        <p:spPr>
          <a:xfrm>
            <a:off x="344547" y="6161039"/>
            <a:ext cx="5045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Luego, eliminamos en el sub-árbol derecho al nodo sucesor.</a:t>
            </a:r>
          </a:p>
        </p:txBody>
      </p:sp>
    </p:spTree>
    <p:extLst>
      <p:ext uri="{BB962C8B-B14F-4D97-AF65-F5344CB8AC3E}">
        <p14:creationId xmlns:p14="http://schemas.microsoft.com/office/powerpoint/2010/main" val="37236657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6879E4E4-A835-D141-BBAF-9C3149DD78C0}"/>
              </a:ext>
            </a:extLst>
          </p:cNvPr>
          <p:cNvSpPr/>
          <p:nvPr/>
        </p:nvSpPr>
        <p:spPr>
          <a:xfrm>
            <a:off x="5516137" y="323392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20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537C1D1-284E-8640-B5FA-9AB363A48F93}"/>
              </a:ext>
            </a:extLst>
          </p:cNvPr>
          <p:cNvSpPr/>
          <p:nvPr/>
        </p:nvSpPr>
        <p:spPr>
          <a:xfrm>
            <a:off x="4140820" y="1735874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11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2230B7B5-CEAB-B248-8798-B6D41C1FB88D}"/>
              </a:ext>
            </a:extLst>
          </p:cNvPr>
          <p:cNvSpPr/>
          <p:nvPr/>
        </p:nvSpPr>
        <p:spPr>
          <a:xfrm>
            <a:off x="7389782" y="1686719"/>
            <a:ext cx="747131" cy="74713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43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8D11763-4482-C24C-9364-A5039AF6C4B6}"/>
              </a:ext>
            </a:extLst>
          </p:cNvPr>
          <p:cNvSpPr/>
          <p:nvPr/>
        </p:nvSpPr>
        <p:spPr>
          <a:xfrm>
            <a:off x="3230139" y="3055434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8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9215A1B-8F55-3A4E-9DEA-D06366D6472D}"/>
              </a:ext>
            </a:extLst>
          </p:cNvPr>
          <p:cNvSpPr/>
          <p:nvPr/>
        </p:nvSpPr>
        <p:spPr>
          <a:xfrm>
            <a:off x="4140820" y="443818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9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955A883C-BBEA-3149-BF98-EB65E0E21652}"/>
              </a:ext>
            </a:extLst>
          </p:cNvPr>
          <p:cNvSpPr/>
          <p:nvPr/>
        </p:nvSpPr>
        <p:spPr>
          <a:xfrm>
            <a:off x="4887951" y="3055433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13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CAD12E7F-5B5E-BF46-8497-507F684AB684}"/>
              </a:ext>
            </a:extLst>
          </p:cNvPr>
          <p:cNvSpPr/>
          <p:nvPr/>
        </p:nvSpPr>
        <p:spPr>
          <a:xfrm>
            <a:off x="9009277" y="2923059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44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BFB7ECC2-755A-294C-8D65-A1D93FED6E0A}"/>
              </a:ext>
            </a:extLst>
          </p:cNvPr>
          <p:cNvSpPr/>
          <p:nvPr/>
        </p:nvSpPr>
        <p:spPr>
          <a:xfrm>
            <a:off x="6151755" y="3010819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29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ADB2709-9F0A-2746-87DD-A13CF38CEDAA}"/>
              </a:ext>
            </a:extLst>
          </p:cNvPr>
          <p:cNvSpPr/>
          <p:nvPr/>
        </p:nvSpPr>
        <p:spPr>
          <a:xfrm>
            <a:off x="2364059" y="443818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5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8FFBC41F-EF7E-C14B-BFE0-C7E58AE0A960}"/>
              </a:ext>
            </a:extLst>
          </p:cNvPr>
          <p:cNvSpPr/>
          <p:nvPr/>
        </p:nvSpPr>
        <p:spPr>
          <a:xfrm>
            <a:off x="6986240" y="4363844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38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EC5C484-D7ED-B842-80C0-DF448EA6DBDA}"/>
              </a:ext>
            </a:extLst>
          </p:cNvPr>
          <p:cNvSpPr/>
          <p:nvPr/>
        </p:nvSpPr>
        <p:spPr>
          <a:xfrm>
            <a:off x="7748239" y="5620213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39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EFDB7757-AEA9-2A46-B84E-6E561AA4836A}"/>
              </a:ext>
            </a:extLst>
          </p:cNvPr>
          <p:cNvSpPr/>
          <p:nvPr/>
        </p:nvSpPr>
        <p:spPr>
          <a:xfrm>
            <a:off x="6319023" y="5594186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30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77A80354-7381-F54B-A757-5D40EC677B0D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4514386" y="961108"/>
            <a:ext cx="1111166" cy="774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326D80A9-F51B-944D-95E4-7D1A2753E4AA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3656457" y="2373590"/>
            <a:ext cx="593778" cy="660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AEE81CFE-BC8D-8345-A5D0-19CACF4E68C2}"/>
              </a:ext>
            </a:extLst>
          </p:cNvPr>
          <p:cNvCxnSpPr>
            <a:cxnSpLocks/>
            <a:stCxn id="5" idx="5"/>
            <a:endCxn id="9" idx="0"/>
          </p:cNvCxnSpPr>
          <p:nvPr/>
        </p:nvCxnSpPr>
        <p:spPr>
          <a:xfrm>
            <a:off x="4778536" y="2373590"/>
            <a:ext cx="482981" cy="681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2B9DC1D5-3C30-8B4F-90F3-ED8658316DB1}"/>
              </a:ext>
            </a:extLst>
          </p:cNvPr>
          <p:cNvCxnSpPr>
            <a:cxnSpLocks/>
            <a:stCxn id="7" idx="3"/>
            <a:endCxn id="12" idx="0"/>
          </p:cNvCxnSpPr>
          <p:nvPr/>
        </p:nvCxnSpPr>
        <p:spPr>
          <a:xfrm flipH="1">
            <a:off x="2737625" y="3693150"/>
            <a:ext cx="601929" cy="745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8973EEE1-CBDB-FE47-ACDB-349C2F1DA96F}"/>
              </a:ext>
            </a:extLst>
          </p:cNvPr>
          <p:cNvCxnSpPr>
            <a:cxnSpLocks/>
            <a:stCxn id="7" idx="5"/>
            <a:endCxn id="8" idx="0"/>
          </p:cNvCxnSpPr>
          <p:nvPr/>
        </p:nvCxnSpPr>
        <p:spPr>
          <a:xfrm>
            <a:off x="3867855" y="3693150"/>
            <a:ext cx="646531" cy="745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E3724975-D566-654C-AACB-C6914639CB37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209608" y="949956"/>
            <a:ext cx="1553740" cy="736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D94CB475-EBA3-BE4D-8535-2B9A66D297D5}"/>
              </a:ext>
            </a:extLst>
          </p:cNvPr>
          <p:cNvCxnSpPr>
            <a:cxnSpLocks/>
            <a:stCxn id="11" idx="0"/>
            <a:endCxn id="6" idx="3"/>
          </p:cNvCxnSpPr>
          <p:nvPr/>
        </p:nvCxnSpPr>
        <p:spPr>
          <a:xfrm flipV="1">
            <a:off x="6525321" y="2324435"/>
            <a:ext cx="973876" cy="686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EA627B79-06D4-0847-91AA-2E86058FA77A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8072101" y="2313283"/>
            <a:ext cx="1310742" cy="609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9B54D45D-B96B-A64F-9916-7C9C142D1CF4}"/>
              </a:ext>
            </a:extLst>
          </p:cNvPr>
          <p:cNvCxnSpPr>
            <a:cxnSpLocks/>
            <a:stCxn id="13" idx="0"/>
            <a:endCxn id="11" idx="5"/>
          </p:cNvCxnSpPr>
          <p:nvPr/>
        </p:nvCxnSpPr>
        <p:spPr>
          <a:xfrm flipH="1" flipV="1">
            <a:off x="6789471" y="3648535"/>
            <a:ext cx="570335" cy="715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C39C12CE-4FAF-044C-9C59-E08B386FA729}"/>
              </a:ext>
            </a:extLst>
          </p:cNvPr>
          <p:cNvCxnSpPr>
            <a:cxnSpLocks/>
            <a:stCxn id="15" idx="0"/>
            <a:endCxn id="13" idx="3"/>
          </p:cNvCxnSpPr>
          <p:nvPr/>
        </p:nvCxnSpPr>
        <p:spPr>
          <a:xfrm flipV="1">
            <a:off x="6692589" y="5001560"/>
            <a:ext cx="403066" cy="59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2D3C9424-F85E-894B-885A-063F515C8167}"/>
              </a:ext>
            </a:extLst>
          </p:cNvPr>
          <p:cNvCxnSpPr>
            <a:cxnSpLocks/>
            <a:stCxn id="14" idx="0"/>
            <a:endCxn id="13" idx="5"/>
          </p:cNvCxnSpPr>
          <p:nvPr/>
        </p:nvCxnSpPr>
        <p:spPr>
          <a:xfrm flipH="1" flipV="1">
            <a:off x="7623956" y="5001560"/>
            <a:ext cx="497849" cy="618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B1B2B6FF-6D81-E448-B3E2-3661AE02CBA5}"/>
              </a:ext>
            </a:extLst>
          </p:cNvPr>
          <p:cNvSpPr txBox="1"/>
          <p:nvPr/>
        </p:nvSpPr>
        <p:spPr>
          <a:xfrm>
            <a:off x="385435" y="327625"/>
            <a:ext cx="3271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Eliminación del 42:</a:t>
            </a:r>
          </a:p>
          <a:p>
            <a:r>
              <a:rPr lang="es-CO" b="1" dirty="0"/>
              <a:t>Nodo con dos hijos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E76861AE-A08B-8449-87D1-AA9D18BCEFE7}"/>
              </a:ext>
            </a:extLst>
          </p:cNvPr>
          <p:cNvSpPr txBox="1"/>
          <p:nvPr/>
        </p:nvSpPr>
        <p:spPr>
          <a:xfrm>
            <a:off x="344547" y="6161039"/>
            <a:ext cx="5045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Luego, eliminamos en el sub-árbol derecho al nodo sucesor.</a:t>
            </a:r>
          </a:p>
        </p:txBody>
      </p:sp>
    </p:spTree>
    <p:extLst>
      <p:ext uri="{BB962C8B-B14F-4D97-AF65-F5344CB8AC3E}">
        <p14:creationId xmlns:p14="http://schemas.microsoft.com/office/powerpoint/2010/main" val="40999615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6879E4E4-A835-D141-BBAF-9C3149DD78C0}"/>
              </a:ext>
            </a:extLst>
          </p:cNvPr>
          <p:cNvSpPr/>
          <p:nvPr/>
        </p:nvSpPr>
        <p:spPr>
          <a:xfrm>
            <a:off x="5516137" y="323392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20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537C1D1-284E-8640-B5FA-9AB363A48F93}"/>
              </a:ext>
            </a:extLst>
          </p:cNvPr>
          <p:cNvSpPr/>
          <p:nvPr/>
        </p:nvSpPr>
        <p:spPr>
          <a:xfrm>
            <a:off x="4140820" y="1735874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11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2230B7B5-CEAB-B248-8798-B6D41C1FB88D}"/>
              </a:ext>
            </a:extLst>
          </p:cNvPr>
          <p:cNvSpPr/>
          <p:nvPr/>
        </p:nvSpPr>
        <p:spPr>
          <a:xfrm>
            <a:off x="7334027" y="169787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8D11763-4482-C24C-9364-A5039AF6C4B6}"/>
              </a:ext>
            </a:extLst>
          </p:cNvPr>
          <p:cNvSpPr/>
          <p:nvPr/>
        </p:nvSpPr>
        <p:spPr>
          <a:xfrm>
            <a:off x="3230139" y="3055434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8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9215A1B-8F55-3A4E-9DEA-D06366D6472D}"/>
              </a:ext>
            </a:extLst>
          </p:cNvPr>
          <p:cNvSpPr/>
          <p:nvPr/>
        </p:nvSpPr>
        <p:spPr>
          <a:xfrm>
            <a:off x="4140820" y="443818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9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955A883C-BBEA-3149-BF98-EB65E0E21652}"/>
              </a:ext>
            </a:extLst>
          </p:cNvPr>
          <p:cNvSpPr/>
          <p:nvPr/>
        </p:nvSpPr>
        <p:spPr>
          <a:xfrm>
            <a:off x="4887951" y="3055433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13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CAD12E7F-5B5E-BF46-8497-507F684AB684}"/>
              </a:ext>
            </a:extLst>
          </p:cNvPr>
          <p:cNvSpPr/>
          <p:nvPr/>
        </p:nvSpPr>
        <p:spPr>
          <a:xfrm>
            <a:off x="8908919" y="2945363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44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BFB7ECC2-755A-294C-8D65-A1D93FED6E0A}"/>
              </a:ext>
            </a:extLst>
          </p:cNvPr>
          <p:cNvSpPr/>
          <p:nvPr/>
        </p:nvSpPr>
        <p:spPr>
          <a:xfrm>
            <a:off x="6096000" y="302197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29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ADB2709-9F0A-2746-87DD-A13CF38CEDAA}"/>
              </a:ext>
            </a:extLst>
          </p:cNvPr>
          <p:cNvSpPr/>
          <p:nvPr/>
        </p:nvSpPr>
        <p:spPr>
          <a:xfrm>
            <a:off x="2364059" y="443818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5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8FFBC41F-EF7E-C14B-BFE0-C7E58AE0A960}"/>
              </a:ext>
            </a:extLst>
          </p:cNvPr>
          <p:cNvSpPr/>
          <p:nvPr/>
        </p:nvSpPr>
        <p:spPr>
          <a:xfrm>
            <a:off x="6930485" y="4374996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38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EC5C484-D7ED-B842-80C0-DF448EA6DBDA}"/>
              </a:ext>
            </a:extLst>
          </p:cNvPr>
          <p:cNvSpPr/>
          <p:nvPr/>
        </p:nvSpPr>
        <p:spPr>
          <a:xfrm>
            <a:off x="7692484" y="5631365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39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EFDB7757-AEA9-2A46-B84E-6E561AA4836A}"/>
              </a:ext>
            </a:extLst>
          </p:cNvPr>
          <p:cNvSpPr/>
          <p:nvPr/>
        </p:nvSpPr>
        <p:spPr>
          <a:xfrm>
            <a:off x="6263268" y="5605338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30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77A80354-7381-F54B-A757-5D40EC677B0D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4514386" y="961108"/>
            <a:ext cx="1111166" cy="774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326D80A9-F51B-944D-95E4-7D1A2753E4AA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3656457" y="2373590"/>
            <a:ext cx="593778" cy="660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AEE81CFE-BC8D-8345-A5D0-19CACF4E68C2}"/>
              </a:ext>
            </a:extLst>
          </p:cNvPr>
          <p:cNvCxnSpPr>
            <a:cxnSpLocks/>
            <a:stCxn id="5" idx="5"/>
            <a:endCxn id="9" idx="0"/>
          </p:cNvCxnSpPr>
          <p:nvPr/>
        </p:nvCxnSpPr>
        <p:spPr>
          <a:xfrm>
            <a:off x="4778536" y="2373590"/>
            <a:ext cx="482981" cy="681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2B9DC1D5-3C30-8B4F-90F3-ED8658316DB1}"/>
              </a:ext>
            </a:extLst>
          </p:cNvPr>
          <p:cNvCxnSpPr>
            <a:cxnSpLocks/>
            <a:stCxn id="7" idx="3"/>
            <a:endCxn id="12" idx="0"/>
          </p:cNvCxnSpPr>
          <p:nvPr/>
        </p:nvCxnSpPr>
        <p:spPr>
          <a:xfrm flipH="1">
            <a:off x="2737625" y="3693150"/>
            <a:ext cx="601929" cy="745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8973EEE1-CBDB-FE47-ACDB-349C2F1DA96F}"/>
              </a:ext>
            </a:extLst>
          </p:cNvPr>
          <p:cNvCxnSpPr>
            <a:cxnSpLocks/>
            <a:stCxn id="7" idx="5"/>
            <a:endCxn id="8" idx="0"/>
          </p:cNvCxnSpPr>
          <p:nvPr/>
        </p:nvCxnSpPr>
        <p:spPr>
          <a:xfrm>
            <a:off x="3867855" y="3693150"/>
            <a:ext cx="646531" cy="745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E3724975-D566-654C-AACB-C6914639CB37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6153853" y="961108"/>
            <a:ext cx="1553740" cy="736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D94CB475-EBA3-BE4D-8535-2B9A66D297D5}"/>
              </a:ext>
            </a:extLst>
          </p:cNvPr>
          <p:cNvCxnSpPr>
            <a:cxnSpLocks/>
            <a:stCxn id="11" idx="0"/>
            <a:endCxn id="6" idx="3"/>
          </p:cNvCxnSpPr>
          <p:nvPr/>
        </p:nvCxnSpPr>
        <p:spPr>
          <a:xfrm flipV="1">
            <a:off x="6469566" y="2335587"/>
            <a:ext cx="973876" cy="686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EA627B79-06D4-0847-91AA-2E86058FA77A}"/>
              </a:ext>
            </a:extLst>
          </p:cNvPr>
          <p:cNvCxnSpPr>
            <a:cxnSpLocks/>
            <a:stCxn id="10" idx="0"/>
            <a:endCxn id="6" idx="5"/>
          </p:cNvCxnSpPr>
          <p:nvPr/>
        </p:nvCxnSpPr>
        <p:spPr>
          <a:xfrm flipH="1" flipV="1">
            <a:off x="7971743" y="2335587"/>
            <a:ext cx="1310742" cy="609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9B54D45D-B96B-A64F-9916-7C9C142D1CF4}"/>
              </a:ext>
            </a:extLst>
          </p:cNvPr>
          <p:cNvCxnSpPr>
            <a:cxnSpLocks/>
            <a:stCxn id="13" idx="0"/>
            <a:endCxn id="11" idx="5"/>
          </p:cNvCxnSpPr>
          <p:nvPr/>
        </p:nvCxnSpPr>
        <p:spPr>
          <a:xfrm flipH="1" flipV="1">
            <a:off x="6733716" y="3659687"/>
            <a:ext cx="570335" cy="715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C39C12CE-4FAF-044C-9C59-E08B386FA729}"/>
              </a:ext>
            </a:extLst>
          </p:cNvPr>
          <p:cNvCxnSpPr>
            <a:cxnSpLocks/>
            <a:stCxn id="15" idx="0"/>
            <a:endCxn id="13" idx="3"/>
          </p:cNvCxnSpPr>
          <p:nvPr/>
        </p:nvCxnSpPr>
        <p:spPr>
          <a:xfrm flipV="1">
            <a:off x="6636834" y="5012712"/>
            <a:ext cx="403066" cy="59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2D3C9424-F85E-894B-885A-063F515C8167}"/>
              </a:ext>
            </a:extLst>
          </p:cNvPr>
          <p:cNvCxnSpPr>
            <a:cxnSpLocks/>
            <a:stCxn id="14" idx="0"/>
            <a:endCxn id="13" idx="5"/>
          </p:cNvCxnSpPr>
          <p:nvPr/>
        </p:nvCxnSpPr>
        <p:spPr>
          <a:xfrm flipH="1" flipV="1">
            <a:off x="7568201" y="5012712"/>
            <a:ext cx="497849" cy="618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>
            <a:extLst>
              <a:ext uri="{FF2B5EF4-FFF2-40B4-BE49-F238E27FC236}">
                <a16:creationId xmlns:a16="http://schemas.microsoft.com/office/drawing/2014/main" id="{7AB5E8EF-0823-4641-AFEE-FA7C20A1F0BE}"/>
              </a:ext>
            </a:extLst>
          </p:cNvPr>
          <p:cNvSpPr/>
          <p:nvPr/>
        </p:nvSpPr>
        <p:spPr>
          <a:xfrm>
            <a:off x="8066049" y="4006190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43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72A4E040-E360-C249-A0A2-43855E483C93}"/>
              </a:ext>
            </a:extLst>
          </p:cNvPr>
          <p:cNvCxnSpPr>
            <a:cxnSpLocks/>
            <a:stCxn id="10" idx="3"/>
            <a:endCxn id="25" idx="7"/>
          </p:cNvCxnSpPr>
          <p:nvPr/>
        </p:nvCxnSpPr>
        <p:spPr>
          <a:xfrm flipH="1">
            <a:off x="8703765" y="3583079"/>
            <a:ext cx="314569" cy="532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B49AFC80-AEDD-BB49-89A3-D647BE663AC1}"/>
              </a:ext>
            </a:extLst>
          </p:cNvPr>
          <p:cNvSpPr txBox="1"/>
          <p:nvPr/>
        </p:nvSpPr>
        <p:spPr>
          <a:xfrm>
            <a:off x="385435" y="327625"/>
            <a:ext cx="3271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Eliminación del 20:</a:t>
            </a:r>
          </a:p>
          <a:p>
            <a:r>
              <a:rPr lang="es-CO" b="1" dirty="0"/>
              <a:t>Nodo con dos hijos</a:t>
            </a:r>
          </a:p>
        </p:txBody>
      </p:sp>
    </p:spTree>
    <p:extLst>
      <p:ext uri="{BB962C8B-B14F-4D97-AF65-F5344CB8AC3E}">
        <p14:creationId xmlns:p14="http://schemas.microsoft.com/office/powerpoint/2010/main" val="37118993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6879E4E4-A835-D141-BBAF-9C3149DD78C0}"/>
              </a:ext>
            </a:extLst>
          </p:cNvPr>
          <p:cNvSpPr/>
          <p:nvPr/>
        </p:nvSpPr>
        <p:spPr>
          <a:xfrm>
            <a:off x="5516137" y="323392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20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537C1D1-284E-8640-B5FA-9AB363A48F93}"/>
              </a:ext>
            </a:extLst>
          </p:cNvPr>
          <p:cNvSpPr/>
          <p:nvPr/>
        </p:nvSpPr>
        <p:spPr>
          <a:xfrm>
            <a:off x="4140820" y="1735874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11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2230B7B5-CEAB-B248-8798-B6D41C1FB88D}"/>
              </a:ext>
            </a:extLst>
          </p:cNvPr>
          <p:cNvSpPr/>
          <p:nvPr/>
        </p:nvSpPr>
        <p:spPr>
          <a:xfrm>
            <a:off x="7334027" y="169787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8D11763-4482-C24C-9364-A5039AF6C4B6}"/>
              </a:ext>
            </a:extLst>
          </p:cNvPr>
          <p:cNvSpPr/>
          <p:nvPr/>
        </p:nvSpPr>
        <p:spPr>
          <a:xfrm>
            <a:off x="3230139" y="3055434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8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9215A1B-8F55-3A4E-9DEA-D06366D6472D}"/>
              </a:ext>
            </a:extLst>
          </p:cNvPr>
          <p:cNvSpPr/>
          <p:nvPr/>
        </p:nvSpPr>
        <p:spPr>
          <a:xfrm>
            <a:off x="4140820" y="443818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9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955A883C-BBEA-3149-BF98-EB65E0E21652}"/>
              </a:ext>
            </a:extLst>
          </p:cNvPr>
          <p:cNvSpPr/>
          <p:nvPr/>
        </p:nvSpPr>
        <p:spPr>
          <a:xfrm>
            <a:off x="4887951" y="3055433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13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CAD12E7F-5B5E-BF46-8497-507F684AB684}"/>
              </a:ext>
            </a:extLst>
          </p:cNvPr>
          <p:cNvSpPr/>
          <p:nvPr/>
        </p:nvSpPr>
        <p:spPr>
          <a:xfrm>
            <a:off x="8908919" y="2945363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44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BFB7ECC2-755A-294C-8D65-A1D93FED6E0A}"/>
              </a:ext>
            </a:extLst>
          </p:cNvPr>
          <p:cNvSpPr/>
          <p:nvPr/>
        </p:nvSpPr>
        <p:spPr>
          <a:xfrm>
            <a:off x="6096000" y="302197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29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ADB2709-9F0A-2746-87DD-A13CF38CEDAA}"/>
              </a:ext>
            </a:extLst>
          </p:cNvPr>
          <p:cNvSpPr/>
          <p:nvPr/>
        </p:nvSpPr>
        <p:spPr>
          <a:xfrm>
            <a:off x="2364059" y="443818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5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8FFBC41F-EF7E-C14B-BFE0-C7E58AE0A960}"/>
              </a:ext>
            </a:extLst>
          </p:cNvPr>
          <p:cNvSpPr/>
          <p:nvPr/>
        </p:nvSpPr>
        <p:spPr>
          <a:xfrm>
            <a:off x="6930485" y="4374996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38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EC5C484-D7ED-B842-80C0-DF448EA6DBDA}"/>
              </a:ext>
            </a:extLst>
          </p:cNvPr>
          <p:cNvSpPr/>
          <p:nvPr/>
        </p:nvSpPr>
        <p:spPr>
          <a:xfrm>
            <a:off x="7692484" y="5631365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39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EFDB7757-AEA9-2A46-B84E-6E561AA4836A}"/>
              </a:ext>
            </a:extLst>
          </p:cNvPr>
          <p:cNvSpPr/>
          <p:nvPr/>
        </p:nvSpPr>
        <p:spPr>
          <a:xfrm>
            <a:off x="6263268" y="5605338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30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77A80354-7381-F54B-A757-5D40EC677B0D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4514386" y="961108"/>
            <a:ext cx="1111166" cy="774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326D80A9-F51B-944D-95E4-7D1A2753E4AA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3656457" y="2373590"/>
            <a:ext cx="593778" cy="660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AEE81CFE-BC8D-8345-A5D0-19CACF4E68C2}"/>
              </a:ext>
            </a:extLst>
          </p:cNvPr>
          <p:cNvCxnSpPr>
            <a:cxnSpLocks/>
            <a:stCxn id="5" idx="5"/>
            <a:endCxn id="9" idx="0"/>
          </p:cNvCxnSpPr>
          <p:nvPr/>
        </p:nvCxnSpPr>
        <p:spPr>
          <a:xfrm>
            <a:off x="4778536" y="2373590"/>
            <a:ext cx="482981" cy="681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2B9DC1D5-3C30-8B4F-90F3-ED8658316DB1}"/>
              </a:ext>
            </a:extLst>
          </p:cNvPr>
          <p:cNvCxnSpPr>
            <a:cxnSpLocks/>
            <a:stCxn id="7" idx="3"/>
            <a:endCxn id="12" idx="0"/>
          </p:cNvCxnSpPr>
          <p:nvPr/>
        </p:nvCxnSpPr>
        <p:spPr>
          <a:xfrm flipH="1">
            <a:off x="2737625" y="3693150"/>
            <a:ext cx="601929" cy="745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8973EEE1-CBDB-FE47-ACDB-349C2F1DA96F}"/>
              </a:ext>
            </a:extLst>
          </p:cNvPr>
          <p:cNvCxnSpPr>
            <a:cxnSpLocks/>
            <a:stCxn id="7" idx="5"/>
            <a:endCxn id="8" idx="0"/>
          </p:cNvCxnSpPr>
          <p:nvPr/>
        </p:nvCxnSpPr>
        <p:spPr>
          <a:xfrm>
            <a:off x="3867855" y="3693150"/>
            <a:ext cx="646531" cy="745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E3724975-D566-654C-AACB-C6914639CB37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6153853" y="961108"/>
            <a:ext cx="1553740" cy="736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D94CB475-EBA3-BE4D-8535-2B9A66D297D5}"/>
              </a:ext>
            </a:extLst>
          </p:cNvPr>
          <p:cNvCxnSpPr>
            <a:cxnSpLocks/>
            <a:stCxn id="11" idx="0"/>
            <a:endCxn id="6" idx="3"/>
          </p:cNvCxnSpPr>
          <p:nvPr/>
        </p:nvCxnSpPr>
        <p:spPr>
          <a:xfrm flipV="1">
            <a:off x="6469566" y="2335587"/>
            <a:ext cx="973876" cy="686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EA627B79-06D4-0847-91AA-2E86058FA77A}"/>
              </a:ext>
            </a:extLst>
          </p:cNvPr>
          <p:cNvCxnSpPr>
            <a:cxnSpLocks/>
            <a:stCxn id="10" idx="0"/>
            <a:endCxn id="6" idx="5"/>
          </p:cNvCxnSpPr>
          <p:nvPr/>
        </p:nvCxnSpPr>
        <p:spPr>
          <a:xfrm flipH="1" flipV="1">
            <a:off x="7971743" y="2335587"/>
            <a:ext cx="1310742" cy="609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9B54D45D-B96B-A64F-9916-7C9C142D1CF4}"/>
              </a:ext>
            </a:extLst>
          </p:cNvPr>
          <p:cNvCxnSpPr>
            <a:cxnSpLocks/>
            <a:stCxn id="13" idx="0"/>
            <a:endCxn id="11" idx="5"/>
          </p:cNvCxnSpPr>
          <p:nvPr/>
        </p:nvCxnSpPr>
        <p:spPr>
          <a:xfrm flipH="1" flipV="1">
            <a:off x="6733716" y="3659687"/>
            <a:ext cx="570335" cy="715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C39C12CE-4FAF-044C-9C59-E08B386FA729}"/>
              </a:ext>
            </a:extLst>
          </p:cNvPr>
          <p:cNvCxnSpPr>
            <a:cxnSpLocks/>
            <a:stCxn id="15" idx="0"/>
            <a:endCxn id="13" idx="3"/>
          </p:cNvCxnSpPr>
          <p:nvPr/>
        </p:nvCxnSpPr>
        <p:spPr>
          <a:xfrm flipV="1">
            <a:off x="6636834" y="5012712"/>
            <a:ext cx="403066" cy="59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2D3C9424-F85E-894B-885A-063F515C8167}"/>
              </a:ext>
            </a:extLst>
          </p:cNvPr>
          <p:cNvCxnSpPr>
            <a:cxnSpLocks/>
            <a:stCxn id="14" idx="0"/>
            <a:endCxn id="13" idx="5"/>
          </p:cNvCxnSpPr>
          <p:nvPr/>
        </p:nvCxnSpPr>
        <p:spPr>
          <a:xfrm flipH="1" flipV="1">
            <a:off x="7568201" y="5012712"/>
            <a:ext cx="497849" cy="618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>
            <a:extLst>
              <a:ext uri="{FF2B5EF4-FFF2-40B4-BE49-F238E27FC236}">
                <a16:creationId xmlns:a16="http://schemas.microsoft.com/office/drawing/2014/main" id="{7AB5E8EF-0823-4641-AFEE-FA7C20A1F0BE}"/>
              </a:ext>
            </a:extLst>
          </p:cNvPr>
          <p:cNvSpPr/>
          <p:nvPr/>
        </p:nvSpPr>
        <p:spPr>
          <a:xfrm>
            <a:off x="8066049" y="4006190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43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72A4E040-E360-C249-A0A2-43855E483C93}"/>
              </a:ext>
            </a:extLst>
          </p:cNvPr>
          <p:cNvCxnSpPr>
            <a:cxnSpLocks/>
            <a:stCxn id="10" idx="3"/>
            <a:endCxn id="25" idx="7"/>
          </p:cNvCxnSpPr>
          <p:nvPr/>
        </p:nvCxnSpPr>
        <p:spPr>
          <a:xfrm flipH="1">
            <a:off x="8703765" y="3583079"/>
            <a:ext cx="314569" cy="532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B49AFC80-AEDD-BB49-89A3-D647BE663AC1}"/>
              </a:ext>
            </a:extLst>
          </p:cNvPr>
          <p:cNvSpPr txBox="1"/>
          <p:nvPr/>
        </p:nvSpPr>
        <p:spPr>
          <a:xfrm>
            <a:off x="385435" y="327625"/>
            <a:ext cx="3271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Eliminación del 20:</a:t>
            </a:r>
          </a:p>
          <a:p>
            <a:r>
              <a:rPr lang="es-CO" b="1" dirty="0"/>
              <a:t>Nodo con dos hijos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1E29D76E-1CD6-BE4A-B6DD-F0BAF35D9ABB}"/>
              </a:ext>
            </a:extLst>
          </p:cNvPr>
          <p:cNvSpPr txBox="1"/>
          <p:nvPr/>
        </p:nvSpPr>
        <p:spPr>
          <a:xfrm>
            <a:off x="344547" y="6161039"/>
            <a:ext cx="5045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/>
              <a:t>Habiéndo</a:t>
            </a:r>
            <a:r>
              <a:rPr lang="es-CO" dirty="0"/>
              <a:t> encontrado al 20 en la primera fase, calculamos el sucesor.</a:t>
            </a:r>
          </a:p>
        </p:txBody>
      </p:sp>
    </p:spTree>
    <p:extLst>
      <p:ext uri="{BB962C8B-B14F-4D97-AF65-F5344CB8AC3E}">
        <p14:creationId xmlns:p14="http://schemas.microsoft.com/office/powerpoint/2010/main" val="40802634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6879E4E4-A835-D141-BBAF-9C3149DD78C0}"/>
              </a:ext>
            </a:extLst>
          </p:cNvPr>
          <p:cNvSpPr/>
          <p:nvPr/>
        </p:nvSpPr>
        <p:spPr>
          <a:xfrm>
            <a:off x="5516137" y="323392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20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537C1D1-284E-8640-B5FA-9AB363A48F93}"/>
              </a:ext>
            </a:extLst>
          </p:cNvPr>
          <p:cNvSpPr/>
          <p:nvPr/>
        </p:nvSpPr>
        <p:spPr>
          <a:xfrm>
            <a:off x="4140820" y="1735874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11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2230B7B5-CEAB-B248-8798-B6D41C1FB88D}"/>
              </a:ext>
            </a:extLst>
          </p:cNvPr>
          <p:cNvSpPr/>
          <p:nvPr/>
        </p:nvSpPr>
        <p:spPr>
          <a:xfrm>
            <a:off x="7334027" y="169787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8D11763-4482-C24C-9364-A5039AF6C4B6}"/>
              </a:ext>
            </a:extLst>
          </p:cNvPr>
          <p:cNvSpPr/>
          <p:nvPr/>
        </p:nvSpPr>
        <p:spPr>
          <a:xfrm>
            <a:off x="3230139" y="3055434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8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9215A1B-8F55-3A4E-9DEA-D06366D6472D}"/>
              </a:ext>
            </a:extLst>
          </p:cNvPr>
          <p:cNvSpPr/>
          <p:nvPr/>
        </p:nvSpPr>
        <p:spPr>
          <a:xfrm>
            <a:off x="4140820" y="443818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9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955A883C-BBEA-3149-BF98-EB65E0E21652}"/>
              </a:ext>
            </a:extLst>
          </p:cNvPr>
          <p:cNvSpPr/>
          <p:nvPr/>
        </p:nvSpPr>
        <p:spPr>
          <a:xfrm>
            <a:off x="4887951" y="3055433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13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CAD12E7F-5B5E-BF46-8497-507F684AB684}"/>
              </a:ext>
            </a:extLst>
          </p:cNvPr>
          <p:cNvSpPr/>
          <p:nvPr/>
        </p:nvSpPr>
        <p:spPr>
          <a:xfrm>
            <a:off x="8908919" y="2945363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44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BFB7ECC2-755A-294C-8D65-A1D93FED6E0A}"/>
              </a:ext>
            </a:extLst>
          </p:cNvPr>
          <p:cNvSpPr/>
          <p:nvPr/>
        </p:nvSpPr>
        <p:spPr>
          <a:xfrm>
            <a:off x="6096000" y="3021971"/>
            <a:ext cx="747131" cy="74713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29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ADB2709-9F0A-2746-87DD-A13CF38CEDAA}"/>
              </a:ext>
            </a:extLst>
          </p:cNvPr>
          <p:cNvSpPr/>
          <p:nvPr/>
        </p:nvSpPr>
        <p:spPr>
          <a:xfrm>
            <a:off x="2364059" y="443818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5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8FFBC41F-EF7E-C14B-BFE0-C7E58AE0A960}"/>
              </a:ext>
            </a:extLst>
          </p:cNvPr>
          <p:cNvSpPr/>
          <p:nvPr/>
        </p:nvSpPr>
        <p:spPr>
          <a:xfrm>
            <a:off x="6930485" y="4374996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38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EC5C484-D7ED-B842-80C0-DF448EA6DBDA}"/>
              </a:ext>
            </a:extLst>
          </p:cNvPr>
          <p:cNvSpPr/>
          <p:nvPr/>
        </p:nvSpPr>
        <p:spPr>
          <a:xfrm>
            <a:off x="7692484" y="5631365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39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EFDB7757-AEA9-2A46-B84E-6E561AA4836A}"/>
              </a:ext>
            </a:extLst>
          </p:cNvPr>
          <p:cNvSpPr/>
          <p:nvPr/>
        </p:nvSpPr>
        <p:spPr>
          <a:xfrm>
            <a:off x="6263268" y="5605338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30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77A80354-7381-F54B-A757-5D40EC677B0D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4514386" y="961108"/>
            <a:ext cx="1111166" cy="774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326D80A9-F51B-944D-95E4-7D1A2753E4AA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3656457" y="2373590"/>
            <a:ext cx="593778" cy="660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AEE81CFE-BC8D-8345-A5D0-19CACF4E68C2}"/>
              </a:ext>
            </a:extLst>
          </p:cNvPr>
          <p:cNvCxnSpPr>
            <a:cxnSpLocks/>
            <a:stCxn id="5" idx="5"/>
            <a:endCxn id="9" idx="0"/>
          </p:cNvCxnSpPr>
          <p:nvPr/>
        </p:nvCxnSpPr>
        <p:spPr>
          <a:xfrm>
            <a:off x="4778536" y="2373590"/>
            <a:ext cx="482981" cy="681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2B9DC1D5-3C30-8B4F-90F3-ED8658316DB1}"/>
              </a:ext>
            </a:extLst>
          </p:cNvPr>
          <p:cNvCxnSpPr>
            <a:cxnSpLocks/>
            <a:stCxn id="7" idx="3"/>
            <a:endCxn id="12" idx="0"/>
          </p:cNvCxnSpPr>
          <p:nvPr/>
        </p:nvCxnSpPr>
        <p:spPr>
          <a:xfrm flipH="1">
            <a:off x="2737625" y="3693150"/>
            <a:ext cx="601929" cy="745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8973EEE1-CBDB-FE47-ACDB-349C2F1DA96F}"/>
              </a:ext>
            </a:extLst>
          </p:cNvPr>
          <p:cNvCxnSpPr>
            <a:cxnSpLocks/>
            <a:stCxn id="7" idx="5"/>
            <a:endCxn id="8" idx="0"/>
          </p:cNvCxnSpPr>
          <p:nvPr/>
        </p:nvCxnSpPr>
        <p:spPr>
          <a:xfrm>
            <a:off x="3867855" y="3693150"/>
            <a:ext cx="646531" cy="745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E3724975-D566-654C-AACB-C6914639CB37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6153853" y="961108"/>
            <a:ext cx="1553740" cy="736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D94CB475-EBA3-BE4D-8535-2B9A66D297D5}"/>
              </a:ext>
            </a:extLst>
          </p:cNvPr>
          <p:cNvCxnSpPr>
            <a:cxnSpLocks/>
            <a:stCxn id="11" idx="0"/>
            <a:endCxn id="6" idx="3"/>
          </p:cNvCxnSpPr>
          <p:nvPr/>
        </p:nvCxnSpPr>
        <p:spPr>
          <a:xfrm flipV="1">
            <a:off x="6469566" y="2335587"/>
            <a:ext cx="973876" cy="686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EA627B79-06D4-0847-91AA-2E86058FA77A}"/>
              </a:ext>
            </a:extLst>
          </p:cNvPr>
          <p:cNvCxnSpPr>
            <a:cxnSpLocks/>
            <a:stCxn id="10" idx="0"/>
            <a:endCxn id="6" idx="5"/>
          </p:cNvCxnSpPr>
          <p:nvPr/>
        </p:nvCxnSpPr>
        <p:spPr>
          <a:xfrm flipH="1" flipV="1">
            <a:off x="7971743" y="2335587"/>
            <a:ext cx="1310742" cy="609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9B54D45D-B96B-A64F-9916-7C9C142D1CF4}"/>
              </a:ext>
            </a:extLst>
          </p:cNvPr>
          <p:cNvCxnSpPr>
            <a:cxnSpLocks/>
            <a:stCxn id="13" idx="0"/>
            <a:endCxn id="11" idx="5"/>
          </p:cNvCxnSpPr>
          <p:nvPr/>
        </p:nvCxnSpPr>
        <p:spPr>
          <a:xfrm flipH="1" flipV="1">
            <a:off x="6733716" y="3659687"/>
            <a:ext cx="570335" cy="715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C39C12CE-4FAF-044C-9C59-E08B386FA729}"/>
              </a:ext>
            </a:extLst>
          </p:cNvPr>
          <p:cNvCxnSpPr>
            <a:cxnSpLocks/>
            <a:stCxn id="15" idx="0"/>
            <a:endCxn id="13" idx="3"/>
          </p:cNvCxnSpPr>
          <p:nvPr/>
        </p:nvCxnSpPr>
        <p:spPr>
          <a:xfrm flipV="1">
            <a:off x="6636834" y="5012712"/>
            <a:ext cx="403066" cy="59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2D3C9424-F85E-894B-885A-063F515C8167}"/>
              </a:ext>
            </a:extLst>
          </p:cNvPr>
          <p:cNvCxnSpPr>
            <a:cxnSpLocks/>
            <a:stCxn id="14" idx="0"/>
            <a:endCxn id="13" idx="5"/>
          </p:cNvCxnSpPr>
          <p:nvPr/>
        </p:nvCxnSpPr>
        <p:spPr>
          <a:xfrm flipH="1" flipV="1">
            <a:off x="7568201" y="5012712"/>
            <a:ext cx="497849" cy="618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>
            <a:extLst>
              <a:ext uri="{FF2B5EF4-FFF2-40B4-BE49-F238E27FC236}">
                <a16:creationId xmlns:a16="http://schemas.microsoft.com/office/drawing/2014/main" id="{7AB5E8EF-0823-4641-AFEE-FA7C20A1F0BE}"/>
              </a:ext>
            </a:extLst>
          </p:cNvPr>
          <p:cNvSpPr/>
          <p:nvPr/>
        </p:nvSpPr>
        <p:spPr>
          <a:xfrm>
            <a:off x="8066049" y="4006190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43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72A4E040-E360-C249-A0A2-43855E483C93}"/>
              </a:ext>
            </a:extLst>
          </p:cNvPr>
          <p:cNvCxnSpPr>
            <a:cxnSpLocks/>
            <a:stCxn id="10" idx="3"/>
            <a:endCxn id="25" idx="7"/>
          </p:cNvCxnSpPr>
          <p:nvPr/>
        </p:nvCxnSpPr>
        <p:spPr>
          <a:xfrm flipH="1">
            <a:off x="8703765" y="3583079"/>
            <a:ext cx="314569" cy="532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B49AFC80-AEDD-BB49-89A3-D647BE663AC1}"/>
              </a:ext>
            </a:extLst>
          </p:cNvPr>
          <p:cNvSpPr txBox="1"/>
          <p:nvPr/>
        </p:nvSpPr>
        <p:spPr>
          <a:xfrm>
            <a:off x="385435" y="327625"/>
            <a:ext cx="3271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Eliminación del 20:</a:t>
            </a:r>
          </a:p>
          <a:p>
            <a:r>
              <a:rPr lang="es-CO" b="1" dirty="0"/>
              <a:t>Nodo con dos hijos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1E29D76E-1CD6-BE4A-B6DD-F0BAF35D9ABB}"/>
              </a:ext>
            </a:extLst>
          </p:cNvPr>
          <p:cNvSpPr txBox="1"/>
          <p:nvPr/>
        </p:nvSpPr>
        <p:spPr>
          <a:xfrm>
            <a:off x="344547" y="6161039"/>
            <a:ext cx="5045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/>
              <a:t>Habiéndo</a:t>
            </a:r>
            <a:r>
              <a:rPr lang="es-CO" dirty="0"/>
              <a:t> encontrado al 20 en la primera fase, calculamos el sucesor.</a:t>
            </a:r>
          </a:p>
        </p:txBody>
      </p:sp>
    </p:spTree>
    <p:extLst>
      <p:ext uri="{BB962C8B-B14F-4D97-AF65-F5344CB8AC3E}">
        <p14:creationId xmlns:p14="http://schemas.microsoft.com/office/powerpoint/2010/main" val="20368556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6879E4E4-A835-D141-BBAF-9C3149DD78C0}"/>
              </a:ext>
            </a:extLst>
          </p:cNvPr>
          <p:cNvSpPr/>
          <p:nvPr/>
        </p:nvSpPr>
        <p:spPr>
          <a:xfrm>
            <a:off x="5516137" y="323392"/>
            <a:ext cx="747131" cy="74713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29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537C1D1-284E-8640-B5FA-9AB363A48F93}"/>
              </a:ext>
            </a:extLst>
          </p:cNvPr>
          <p:cNvSpPr/>
          <p:nvPr/>
        </p:nvSpPr>
        <p:spPr>
          <a:xfrm>
            <a:off x="4140820" y="1735874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11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2230B7B5-CEAB-B248-8798-B6D41C1FB88D}"/>
              </a:ext>
            </a:extLst>
          </p:cNvPr>
          <p:cNvSpPr/>
          <p:nvPr/>
        </p:nvSpPr>
        <p:spPr>
          <a:xfrm>
            <a:off x="7334027" y="169787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8D11763-4482-C24C-9364-A5039AF6C4B6}"/>
              </a:ext>
            </a:extLst>
          </p:cNvPr>
          <p:cNvSpPr/>
          <p:nvPr/>
        </p:nvSpPr>
        <p:spPr>
          <a:xfrm>
            <a:off x="3230139" y="3055434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8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9215A1B-8F55-3A4E-9DEA-D06366D6472D}"/>
              </a:ext>
            </a:extLst>
          </p:cNvPr>
          <p:cNvSpPr/>
          <p:nvPr/>
        </p:nvSpPr>
        <p:spPr>
          <a:xfrm>
            <a:off x="4140820" y="443818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9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955A883C-BBEA-3149-BF98-EB65E0E21652}"/>
              </a:ext>
            </a:extLst>
          </p:cNvPr>
          <p:cNvSpPr/>
          <p:nvPr/>
        </p:nvSpPr>
        <p:spPr>
          <a:xfrm>
            <a:off x="4887951" y="3055433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13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CAD12E7F-5B5E-BF46-8497-507F684AB684}"/>
              </a:ext>
            </a:extLst>
          </p:cNvPr>
          <p:cNvSpPr/>
          <p:nvPr/>
        </p:nvSpPr>
        <p:spPr>
          <a:xfrm>
            <a:off x="8908919" y="2945363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44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BFB7ECC2-755A-294C-8D65-A1D93FED6E0A}"/>
              </a:ext>
            </a:extLst>
          </p:cNvPr>
          <p:cNvSpPr/>
          <p:nvPr/>
        </p:nvSpPr>
        <p:spPr>
          <a:xfrm>
            <a:off x="6096000" y="3021971"/>
            <a:ext cx="747131" cy="74713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29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ADB2709-9F0A-2746-87DD-A13CF38CEDAA}"/>
              </a:ext>
            </a:extLst>
          </p:cNvPr>
          <p:cNvSpPr/>
          <p:nvPr/>
        </p:nvSpPr>
        <p:spPr>
          <a:xfrm>
            <a:off x="2364059" y="443818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5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8FFBC41F-EF7E-C14B-BFE0-C7E58AE0A960}"/>
              </a:ext>
            </a:extLst>
          </p:cNvPr>
          <p:cNvSpPr/>
          <p:nvPr/>
        </p:nvSpPr>
        <p:spPr>
          <a:xfrm>
            <a:off x="6930485" y="4374996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38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EC5C484-D7ED-B842-80C0-DF448EA6DBDA}"/>
              </a:ext>
            </a:extLst>
          </p:cNvPr>
          <p:cNvSpPr/>
          <p:nvPr/>
        </p:nvSpPr>
        <p:spPr>
          <a:xfrm>
            <a:off x="7692484" y="5631365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39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EFDB7757-AEA9-2A46-B84E-6E561AA4836A}"/>
              </a:ext>
            </a:extLst>
          </p:cNvPr>
          <p:cNvSpPr/>
          <p:nvPr/>
        </p:nvSpPr>
        <p:spPr>
          <a:xfrm>
            <a:off x="6263268" y="5605338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30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77A80354-7381-F54B-A757-5D40EC677B0D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4514386" y="961108"/>
            <a:ext cx="1111166" cy="774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326D80A9-F51B-944D-95E4-7D1A2753E4AA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3656457" y="2373590"/>
            <a:ext cx="593778" cy="660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AEE81CFE-BC8D-8345-A5D0-19CACF4E68C2}"/>
              </a:ext>
            </a:extLst>
          </p:cNvPr>
          <p:cNvCxnSpPr>
            <a:cxnSpLocks/>
            <a:stCxn id="5" idx="5"/>
            <a:endCxn id="9" idx="0"/>
          </p:cNvCxnSpPr>
          <p:nvPr/>
        </p:nvCxnSpPr>
        <p:spPr>
          <a:xfrm>
            <a:off x="4778536" y="2373590"/>
            <a:ext cx="482981" cy="681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2B9DC1D5-3C30-8B4F-90F3-ED8658316DB1}"/>
              </a:ext>
            </a:extLst>
          </p:cNvPr>
          <p:cNvCxnSpPr>
            <a:cxnSpLocks/>
            <a:stCxn id="7" idx="3"/>
            <a:endCxn id="12" idx="0"/>
          </p:cNvCxnSpPr>
          <p:nvPr/>
        </p:nvCxnSpPr>
        <p:spPr>
          <a:xfrm flipH="1">
            <a:off x="2737625" y="3693150"/>
            <a:ext cx="601929" cy="745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8973EEE1-CBDB-FE47-ACDB-349C2F1DA96F}"/>
              </a:ext>
            </a:extLst>
          </p:cNvPr>
          <p:cNvCxnSpPr>
            <a:cxnSpLocks/>
            <a:stCxn id="7" idx="5"/>
            <a:endCxn id="8" idx="0"/>
          </p:cNvCxnSpPr>
          <p:nvPr/>
        </p:nvCxnSpPr>
        <p:spPr>
          <a:xfrm>
            <a:off x="3867855" y="3693150"/>
            <a:ext cx="646531" cy="745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E3724975-D566-654C-AACB-C6914639CB37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6153853" y="961108"/>
            <a:ext cx="1553740" cy="736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D94CB475-EBA3-BE4D-8535-2B9A66D297D5}"/>
              </a:ext>
            </a:extLst>
          </p:cNvPr>
          <p:cNvCxnSpPr>
            <a:cxnSpLocks/>
            <a:stCxn id="11" idx="0"/>
            <a:endCxn id="6" idx="3"/>
          </p:cNvCxnSpPr>
          <p:nvPr/>
        </p:nvCxnSpPr>
        <p:spPr>
          <a:xfrm flipV="1">
            <a:off x="6469566" y="2335587"/>
            <a:ext cx="973876" cy="686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EA627B79-06D4-0847-91AA-2E86058FA77A}"/>
              </a:ext>
            </a:extLst>
          </p:cNvPr>
          <p:cNvCxnSpPr>
            <a:cxnSpLocks/>
            <a:stCxn id="10" idx="0"/>
            <a:endCxn id="6" idx="5"/>
          </p:cNvCxnSpPr>
          <p:nvPr/>
        </p:nvCxnSpPr>
        <p:spPr>
          <a:xfrm flipH="1" flipV="1">
            <a:off x="7971743" y="2335587"/>
            <a:ext cx="1310742" cy="609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9B54D45D-B96B-A64F-9916-7C9C142D1CF4}"/>
              </a:ext>
            </a:extLst>
          </p:cNvPr>
          <p:cNvCxnSpPr>
            <a:cxnSpLocks/>
            <a:stCxn id="13" idx="0"/>
            <a:endCxn id="11" idx="5"/>
          </p:cNvCxnSpPr>
          <p:nvPr/>
        </p:nvCxnSpPr>
        <p:spPr>
          <a:xfrm flipH="1" flipV="1">
            <a:off x="6733716" y="3659687"/>
            <a:ext cx="570335" cy="715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C39C12CE-4FAF-044C-9C59-E08B386FA729}"/>
              </a:ext>
            </a:extLst>
          </p:cNvPr>
          <p:cNvCxnSpPr>
            <a:cxnSpLocks/>
            <a:stCxn id="15" idx="0"/>
            <a:endCxn id="13" idx="3"/>
          </p:cNvCxnSpPr>
          <p:nvPr/>
        </p:nvCxnSpPr>
        <p:spPr>
          <a:xfrm flipV="1">
            <a:off x="6636834" y="5012712"/>
            <a:ext cx="403066" cy="59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2D3C9424-F85E-894B-885A-063F515C8167}"/>
              </a:ext>
            </a:extLst>
          </p:cNvPr>
          <p:cNvCxnSpPr>
            <a:cxnSpLocks/>
            <a:stCxn id="14" idx="0"/>
            <a:endCxn id="13" idx="5"/>
          </p:cNvCxnSpPr>
          <p:nvPr/>
        </p:nvCxnSpPr>
        <p:spPr>
          <a:xfrm flipH="1" flipV="1">
            <a:off x="7568201" y="5012712"/>
            <a:ext cx="497849" cy="618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>
            <a:extLst>
              <a:ext uri="{FF2B5EF4-FFF2-40B4-BE49-F238E27FC236}">
                <a16:creationId xmlns:a16="http://schemas.microsoft.com/office/drawing/2014/main" id="{7AB5E8EF-0823-4641-AFEE-FA7C20A1F0BE}"/>
              </a:ext>
            </a:extLst>
          </p:cNvPr>
          <p:cNvSpPr/>
          <p:nvPr/>
        </p:nvSpPr>
        <p:spPr>
          <a:xfrm>
            <a:off x="8066049" y="4006190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43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72A4E040-E360-C249-A0A2-43855E483C93}"/>
              </a:ext>
            </a:extLst>
          </p:cNvPr>
          <p:cNvCxnSpPr>
            <a:cxnSpLocks/>
            <a:stCxn id="10" idx="3"/>
            <a:endCxn id="25" idx="7"/>
          </p:cNvCxnSpPr>
          <p:nvPr/>
        </p:nvCxnSpPr>
        <p:spPr>
          <a:xfrm flipH="1">
            <a:off x="8703765" y="3583079"/>
            <a:ext cx="314569" cy="532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B49AFC80-AEDD-BB49-89A3-D647BE663AC1}"/>
              </a:ext>
            </a:extLst>
          </p:cNvPr>
          <p:cNvSpPr txBox="1"/>
          <p:nvPr/>
        </p:nvSpPr>
        <p:spPr>
          <a:xfrm>
            <a:off x="385435" y="327625"/>
            <a:ext cx="3271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Eliminación del 20:</a:t>
            </a:r>
          </a:p>
          <a:p>
            <a:r>
              <a:rPr lang="es-CO" b="1" dirty="0"/>
              <a:t>Nodo con dos hijos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1E29D76E-1CD6-BE4A-B6DD-F0BAF35D9ABB}"/>
              </a:ext>
            </a:extLst>
          </p:cNvPr>
          <p:cNvSpPr txBox="1"/>
          <p:nvPr/>
        </p:nvSpPr>
        <p:spPr>
          <a:xfrm>
            <a:off x="344547" y="6161039"/>
            <a:ext cx="504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Asignamos el valor del sucesor al nodo actual</a:t>
            </a:r>
          </a:p>
        </p:txBody>
      </p:sp>
    </p:spTree>
    <p:extLst>
      <p:ext uri="{BB962C8B-B14F-4D97-AF65-F5344CB8AC3E}">
        <p14:creationId xmlns:p14="http://schemas.microsoft.com/office/powerpoint/2010/main" val="29789136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6879E4E4-A835-D141-BBAF-9C3149DD78C0}"/>
              </a:ext>
            </a:extLst>
          </p:cNvPr>
          <p:cNvSpPr/>
          <p:nvPr/>
        </p:nvSpPr>
        <p:spPr>
          <a:xfrm>
            <a:off x="5516137" y="323392"/>
            <a:ext cx="747131" cy="74713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29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537C1D1-284E-8640-B5FA-9AB363A48F93}"/>
              </a:ext>
            </a:extLst>
          </p:cNvPr>
          <p:cNvSpPr/>
          <p:nvPr/>
        </p:nvSpPr>
        <p:spPr>
          <a:xfrm>
            <a:off x="4140820" y="1735874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11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2230B7B5-CEAB-B248-8798-B6D41C1FB88D}"/>
              </a:ext>
            </a:extLst>
          </p:cNvPr>
          <p:cNvSpPr/>
          <p:nvPr/>
        </p:nvSpPr>
        <p:spPr>
          <a:xfrm>
            <a:off x="7334027" y="169787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8D11763-4482-C24C-9364-A5039AF6C4B6}"/>
              </a:ext>
            </a:extLst>
          </p:cNvPr>
          <p:cNvSpPr/>
          <p:nvPr/>
        </p:nvSpPr>
        <p:spPr>
          <a:xfrm>
            <a:off x="3230139" y="3055434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8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9215A1B-8F55-3A4E-9DEA-D06366D6472D}"/>
              </a:ext>
            </a:extLst>
          </p:cNvPr>
          <p:cNvSpPr/>
          <p:nvPr/>
        </p:nvSpPr>
        <p:spPr>
          <a:xfrm>
            <a:off x="4140820" y="443818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9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955A883C-BBEA-3149-BF98-EB65E0E21652}"/>
              </a:ext>
            </a:extLst>
          </p:cNvPr>
          <p:cNvSpPr/>
          <p:nvPr/>
        </p:nvSpPr>
        <p:spPr>
          <a:xfrm>
            <a:off x="4887951" y="3055433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13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CAD12E7F-5B5E-BF46-8497-507F684AB684}"/>
              </a:ext>
            </a:extLst>
          </p:cNvPr>
          <p:cNvSpPr/>
          <p:nvPr/>
        </p:nvSpPr>
        <p:spPr>
          <a:xfrm>
            <a:off x="8908919" y="2945363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44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BFB7ECC2-755A-294C-8D65-A1D93FED6E0A}"/>
              </a:ext>
            </a:extLst>
          </p:cNvPr>
          <p:cNvSpPr/>
          <p:nvPr/>
        </p:nvSpPr>
        <p:spPr>
          <a:xfrm>
            <a:off x="6096000" y="3021971"/>
            <a:ext cx="747131" cy="74713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29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ADB2709-9F0A-2746-87DD-A13CF38CEDAA}"/>
              </a:ext>
            </a:extLst>
          </p:cNvPr>
          <p:cNvSpPr/>
          <p:nvPr/>
        </p:nvSpPr>
        <p:spPr>
          <a:xfrm>
            <a:off x="2364059" y="443818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5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8FFBC41F-EF7E-C14B-BFE0-C7E58AE0A960}"/>
              </a:ext>
            </a:extLst>
          </p:cNvPr>
          <p:cNvSpPr/>
          <p:nvPr/>
        </p:nvSpPr>
        <p:spPr>
          <a:xfrm>
            <a:off x="6930485" y="4374996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38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EC5C484-D7ED-B842-80C0-DF448EA6DBDA}"/>
              </a:ext>
            </a:extLst>
          </p:cNvPr>
          <p:cNvSpPr/>
          <p:nvPr/>
        </p:nvSpPr>
        <p:spPr>
          <a:xfrm>
            <a:off x="7692484" y="5631365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39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EFDB7757-AEA9-2A46-B84E-6E561AA4836A}"/>
              </a:ext>
            </a:extLst>
          </p:cNvPr>
          <p:cNvSpPr/>
          <p:nvPr/>
        </p:nvSpPr>
        <p:spPr>
          <a:xfrm>
            <a:off x="6263268" y="5605338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30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77A80354-7381-F54B-A757-5D40EC677B0D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4514386" y="961108"/>
            <a:ext cx="1111166" cy="774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326D80A9-F51B-944D-95E4-7D1A2753E4AA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3656457" y="2373590"/>
            <a:ext cx="593778" cy="660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AEE81CFE-BC8D-8345-A5D0-19CACF4E68C2}"/>
              </a:ext>
            </a:extLst>
          </p:cNvPr>
          <p:cNvCxnSpPr>
            <a:cxnSpLocks/>
            <a:stCxn id="5" idx="5"/>
            <a:endCxn id="9" idx="0"/>
          </p:cNvCxnSpPr>
          <p:nvPr/>
        </p:nvCxnSpPr>
        <p:spPr>
          <a:xfrm>
            <a:off x="4778536" y="2373590"/>
            <a:ext cx="482981" cy="681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2B9DC1D5-3C30-8B4F-90F3-ED8658316DB1}"/>
              </a:ext>
            </a:extLst>
          </p:cNvPr>
          <p:cNvCxnSpPr>
            <a:cxnSpLocks/>
            <a:stCxn id="7" idx="3"/>
            <a:endCxn id="12" idx="0"/>
          </p:cNvCxnSpPr>
          <p:nvPr/>
        </p:nvCxnSpPr>
        <p:spPr>
          <a:xfrm flipH="1">
            <a:off x="2737625" y="3693150"/>
            <a:ext cx="601929" cy="745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8973EEE1-CBDB-FE47-ACDB-349C2F1DA96F}"/>
              </a:ext>
            </a:extLst>
          </p:cNvPr>
          <p:cNvCxnSpPr>
            <a:cxnSpLocks/>
            <a:stCxn id="7" idx="5"/>
            <a:endCxn id="8" idx="0"/>
          </p:cNvCxnSpPr>
          <p:nvPr/>
        </p:nvCxnSpPr>
        <p:spPr>
          <a:xfrm>
            <a:off x="3867855" y="3693150"/>
            <a:ext cx="646531" cy="745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E3724975-D566-654C-AACB-C6914639CB37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6153853" y="961108"/>
            <a:ext cx="1553740" cy="736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D94CB475-EBA3-BE4D-8535-2B9A66D297D5}"/>
              </a:ext>
            </a:extLst>
          </p:cNvPr>
          <p:cNvCxnSpPr>
            <a:cxnSpLocks/>
            <a:stCxn id="11" idx="0"/>
            <a:endCxn id="6" idx="3"/>
          </p:cNvCxnSpPr>
          <p:nvPr/>
        </p:nvCxnSpPr>
        <p:spPr>
          <a:xfrm flipV="1">
            <a:off x="6469566" y="2335587"/>
            <a:ext cx="973876" cy="686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EA627B79-06D4-0847-91AA-2E86058FA77A}"/>
              </a:ext>
            </a:extLst>
          </p:cNvPr>
          <p:cNvCxnSpPr>
            <a:cxnSpLocks/>
            <a:stCxn id="10" idx="0"/>
            <a:endCxn id="6" idx="5"/>
          </p:cNvCxnSpPr>
          <p:nvPr/>
        </p:nvCxnSpPr>
        <p:spPr>
          <a:xfrm flipH="1" flipV="1">
            <a:off x="7971743" y="2335587"/>
            <a:ext cx="1310742" cy="609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9B54D45D-B96B-A64F-9916-7C9C142D1CF4}"/>
              </a:ext>
            </a:extLst>
          </p:cNvPr>
          <p:cNvCxnSpPr>
            <a:cxnSpLocks/>
            <a:stCxn id="13" idx="0"/>
            <a:endCxn id="11" idx="5"/>
          </p:cNvCxnSpPr>
          <p:nvPr/>
        </p:nvCxnSpPr>
        <p:spPr>
          <a:xfrm flipH="1" flipV="1">
            <a:off x="6733716" y="3659687"/>
            <a:ext cx="570335" cy="715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C39C12CE-4FAF-044C-9C59-E08B386FA729}"/>
              </a:ext>
            </a:extLst>
          </p:cNvPr>
          <p:cNvCxnSpPr>
            <a:cxnSpLocks/>
            <a:stCxn id="15" idx="0"/>
            <a:endCxn id="13" idx="3"/>
          </p:cNvCxnSpPr>
          <p:nvPr/>
        </p:nvCxnSpPr>
        <p:spPr>
          <a:xfrm flipV="1">
            <a:off x="6636834" y="5012712"/>
            <a:ext cx="403066" cy="59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2D3C9424-F85E-894B-885A-063F515C8167}"/>
              </a:ext>
            </a:extLst>
          </p:cNvPr>
          <p:cNvCxnSpPr>
            <a:cxnSpLocks/>
            <a:stCxn id="14" idx="0"/>
            <a:endCxn id="13" idx="5"/>
          </p:cNvCxnSpPr>
          <p:nvPr/>
        </p:nvCxnSpPr>
        <p:spPr>
          <a:xfrm flipH="1" flipV="1">
            <a:off x="7568201" y="5012712"/>
            <a:ext cx="497849" cy="618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>
            <a:extLst>
              <a:ext uri="{FF2B5EF4-FFF2-40B4-BE49-F238E27FC236}">
                <a16:creationId xmlns:a16="http://schemas.microsoft.com/office/drawing/2014/main" id="{7AB5E8EF-0823-4641-AFEE-FA7C20A1F0BE}"/>
              </a:ext>
            </a:extLst>
          </p:cNvPr>
          <p:cNvSpPr/>
          <p:nvPr/>
        </p:nvSpPr>
        <p:spPr>
          <a:xfrm>
            <a:off x="8066049" y="4006190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43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72A4E040-E360-C249-A0A2-43855E483C93}"/>
              </a:ext>
            </a:extLst>
          </p:cNvPr>
          <p:cNvCxnSpPr>
            <a:cxnSpLocks/>
            <a:stCxn id="10" idx="3"/>
            <a:endCxn id="25" idx="7"/>
          </p:cNvCxnSpPr>
          <p:nvPr/>
        </p:nvCxnSpPr>
        <p:spPr>
          <a:xfrm flipH="1">
            <a:off x="8703765" y="3583079"/>
            <a:ext cx="314569" cy="532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B49AFC80-AEDD-BB49-89A3-D647BE663AC1}"/>
              </a:ext>
            </a:extLst>
          </p:cNvPr>
          <p:cNvSpPr txBox="1"/>
          <p:nvPr/>
        </p:nvSpPr>
        <p:spPr>
          <a:xfrm>
            <a:off x="385435" y="327625"/>
            <a:ext cx="3271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Eliminación del 20:</a:t>
            </a:r>
          </a:p>
          <a:p>
            <a:r>
              <a:rPr lang="es-CO" b="1" dirty="0"/>
              <a:t>Nodo con dos hijos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1E29D76E-1CD6-BE4A-B6DD-F0BAF35D9ABB}"/>
              </a:ext>
            </a:extLst>
          </p:cNvPr>
          <p:cNvSpPr txBox="1"/>
          <p:nvPr/>
        </p:nvSpPr>
        <p:spPr>
          <a:xfrm>
            <a:off x="344547" y="6161039"/>
            <a:ext cx="504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Luego, al sub-árbol derecho, eliminamos el 29.</a:t>
            </a:r>
          </a:p>
        </p:txBody>
      </p:sp>
    </p:spTree>
    <p:extLst>
      <p:ext uri="{BB962C8B-B14F-4D97-AF65-F5344CB8AC3E}">
        <p14:creationId xmlns:p14="http://schemas.microsoft.com/office/powerpoint/2010/main" val="3330782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6879E4E4-A835-D141-BBAF-9C3149DD78C0}"/>
              </a:ext>
            </a:extLst>
          </p:cNvPr>
          <p:cNvSpPr/>
          <p:nvPr/>
        </p:nvSpPr>
        <p:spPr>
          <a:xfrm>
            <a:off x="5516137" y="323392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20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537C1D1-284E-8640-B5FA-9AB363A48F93}"/>
              </a:ext>
            </a:extLst>
          </p:cNvPr>
          <p:cNvSpPr/>
          <p:nvPr/>
        </p:nvSpPr>
        <p:spPr>
          <a:xfrm>
            <a:off x="3772832" y="200350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11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2230B7B5-CEAB-B248-8798-B6D41C1FB88D}"/>
              </a:ext>
            </a:extLst>
          </p:cNvPr>
          <p:cNvSpPr/>
          <p:nvPr/>
        </p:nvSpPr>
        <p:spPr>
          <a:xfrm>
            <a:off x="7334027" y="169787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8D11763-4482-C24C-9364-A5039AF6C4B6}"/>
              </a:ext>
            </a:extLst>
          </p:cNvPr>
          <p:cNvSpPr/>
          <p:nvPr/>
        </p:nvSpPr>
        <p:spPr>
          <a:xfrm>
            <a:off x="2862151" y="332306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8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9215A1B-8F55-3A4E-9DEA-D06366D6472D}"/>
              </a:ext>
            </a:extLst>
          </p:cNvPr>
          <p:cNvSpPr/>
          <p:nvPr/>
        </p:nvSpPr>
        <p:spPr>
          <a:xfrm>
            <a:off x="3772832" y="4705808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9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955A883C-BBEA-3149-BF98-EB65E0E21652}"/>
              </a:ext>
            </a:extLst>
          </p:cNvPr>
          <p:cNvSpPr/>
          <p:nvPr/>
        </p:nvSpPr>
        <p:spPr>
          <a:xfrm>
            <a:off x="4519963" y="3323060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13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CAD12E7F-5B5E-BF46-8497-507F684AB684}"/>
              </a:ext>
            </a:extLst>
          </p:cNvPr>
          <p:cNvSpPr/>
          <p:nvPr/>
        </p:nvSpPr>
        <p:spPr>
          <a:xfrm>
            <a:off x="8908919" y="2945363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44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BFB7ECC2-755A-294C-8D65-A1D93FED6E0A}"/>
              </a:ext>
            </a:extLst>
          </p:cNvPr>
          <p:cNvSpPr/>
          <p:nvPr/>
        </p:nvSpPr>
        <p:spPr>
          <a:xfrm>
            <a:off x="6096000" y="302197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29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ADB2709-9F0A-2746-87DD-A13CF38CEDAA}"/>
              </a:ext>
            </a:extLst>
          </p:cNvPr>
          <p:cNvSpPr/>
          <p:nvPr/>
        </p:nvSpPr>
        <p:spPr>
          <a:xfrm>
            <a:off x="1996071" y="4705808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5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8FFBC41F-EF7E-C14B-BFE0-C7E58AE0A960}"/>
              </a:ext>
            </a:extLst>
          </p:cNvPr>
          <p:cNvSpPr/>
          <p:nvPr/>
        </p:nvSpPr>
        <p:spPr>
          <a:xfrm>
            <a:off x="6930485" y="4374996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38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EC5C484-D7ED-B842-80C0-DF448EA6DBDA}"/>
              </a:ext>
            </a:extLst>
          </p:cNvPr>
          <p:cNvSpPr/>
          <p:nvPr/>
        </p:nvSpPr>
        <p:spPr>
          <a:xfrm>
            <a:off x="7692484" y="5631365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39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EFDB7757-AEA9-2A46-B84E-6E561AA4836A}"/>
              </a:ext>
            </a:extLst>
          </p:cNvPr>
          <p:cNvSpPr/>
          <p:nvPr/>
        </p:nvSpPr>
        <p:spPr>
          <a:xfrm>
            <a:off x="6263268" y="5605338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30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77A80354-7381-F54B-A757-5D40EC677B0D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4146398" y="1228735"/>
            <a:ext cx="1111166" cy="774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326D80A9-F51B-944D-95E4-7D1A2753E4AA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3288469" y="2641217"/>
            <a:ext cx="593778" cy="660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AEE81CFE-BC8D-8345-A5D0-19CACF4E68C2}"/>
              </a:ext>
            </a:extLst>
          </p:cNvPr>
          <p:cNvCxnSpPr>
            <a:cxnSpLocks/>
            <a:stCxn id="5" idx="5"/>
            <a:endCxn id="9" idx="0"/>
          </p:cNvCxnSpPr>
          <p:nvPr/>
        </p:nvCxnSpPr>
        <p:spPr>
          <a:xfrm>
            <a:off x="4410548" y="2641217"/>
            <a:ext cx="482981" cy="681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2B9DC1D5-3C30-8B4F-90F3-ED8658316DB1}"/>
              </a:ext>
            </a:extLst>
          </p:cNvPr>
          <p:cNvCxnSpPr>
            <a:cxnSpLocks/>
            <a:stCxn id="7" idx="3"/>
            <a:endCxn id="12" idx="0"/>
          </p:cNvCxnSpPr>
          <p:nvPr/>
        </p:nvCxnSpPr>
        <p:spPr>
          <a:xfrm flipH="1">
            <a:off x="2369637" y="3960777"/>
            <a:ext cx="601929" cy="745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8973EEE1-CBDB-FE47-ACDB-349C2F1DA96F}"/>
              </a:ext>
            </a:extLst>
          </p:cNvPr>
          <p:cNvCxnSpPr>
            <a:cxnSpLocks/>
            <a:stCxn id="7" idx="5"/>
            <a:endCxn id="8" idx="0"/>
          </p:cNvCxnSpPr>
          <p:nvPr/>
        </p:nvCxnSpPr>
        <p:spPr>
          <a:xfrm>
            <a:off x="3499867" y="3960777"/>
            <a:ext cx="646531" cy="745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E3724975-D566-654C-AACB-C6914639CB37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6153853" y="961108"/>
            <a:ext cx="1553740" cy="736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D94CB475-EBA3-BE4D-8535-2B9A66D297D5}"/>
              </a:ext>
            </a:extLst>
          </p:cNvPr>
          <p:cNvCxnSpPr>
            <a:cxnSpLocks/>
            <a:stCxn id="11" idx="0"/>
            <a:endCxn id="6" idx="3"/>
          </p:cNvCxnSpPr>
          <p:nvPr/>
        </p:nvCxnSpPr>
        <p:spPr>
          <a:xfrm flipV="1">
            <a:off x="6469566" y="2335587"/>
            <a:ext cx="973876" cy="686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EA627B79-06D4-0847-91AA-2E86058FA77A}"/>
              </a:ext>
            </a:extLst>
          </p:cNvPr>
          <p:cNvCxnSpPr>
            <a:cxnSpLocks/>
            <a:stCxn id="10" idx="0"/>
            <a:endCxn id="6" idx="5"/>
          </p:cNvCxnSpPr>
          <p:nvPr/>
        </p:nvCxnSpPr>
        <p:spPr>
          <a:xfrm flipH="1" flipV="1">
            <a:off x="7971743" y="2335587"/>
            <a:ext cx="1310742" cy="609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9B54D45D-B96B-A64F-9916-7C9C142D1CF4}"/>
              </a:ext>
            </a:extLst>
          </p:cNvPr>
          <p:cNvCxnSpPr>
            <a:cxnSpLocks/>
            <a:stCxn id="13" idx="0"/>
            <a:endCxn id="11" idx="5"/>
          </p:cNvCxnSpPr>
          <p:nvPr/>
        </p:nvCxnSpPr>
        <p:spPr>
          <a:xfrm flipH="1" flipV="1">
            <a:off x="6733716" y="3659687"/>
            <a:ext cx="570335" cy="715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C39C12CE-4FAF-044C-9C59-E08B386FA729}"/>
              </a:ext>
            </a:extLst>
          </p:cNvPr>
          <p:cNvCxnSpPr>
            <a:cxnSpLocks/>
            <a:stCxn id="15" idx="0"/>
            <a:endCxn id="13" idx="3"/>
          </p:cNvCxnSpPr>
          <p:nvPr/>
        </p:nvCxnSpPr>
        <p:spPr>
          <a:xfrm flipV="1">
            <a:off x="6636834" y="5012712"/>
            <a:ext cx="403066" cy="59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2D3C9424-F85E-894B-885A-063F515C8167}"/>
              </a:ext>
            </a:extLst>
          </p:cNvPr>
          <p:cNvCxnSpPr>
            <a:cxnSpLocks/>
            <a:stCxn id="14" idx="0"/>
            <a:endCxn id="13" idx="5"/>
          </p:cNvCxnSpPr>
          <p:nvPr/>
        </p:nvCxnSpPr>
        <p:spPr>
          <a:xfrm flipH="1" flipV="1">
            <a:off x="7568201" y="5012712"/>
            <a:ext cx="497849" cy="618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>
            <a:extLst>
              <a:ext uri="{FF2B5EF4-FFF2-40B4-BE49-F238E27FC236}">
                <a16:creationId xmlns:a16="http://schemas.microsoft.com/office/drawing/2014/main" id="{7AB5E8EF-0823-4641-AFEE-FA7C20A1F0BE}"/>
              </a:ext>
            </a:extLst>
          </p:cNvPr>
          <p:cNvSpPr/>
          <p:nvPr/>
        </p:nvSpPr>
        <p:spPr>
          <a:xfrm>
            <a:off x="8066049" y="4006190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43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72A4E040-E360-C249-A0A2-43855E483C93}"/>
              </a:ext>
            </a:extLst>
          </p:cNvPr>
          <p:cNvCxnSpPr>
            <a:cxnSpLocks/>
            <a:stCxn id="10" idx="3"/>
            <a:endCxn id="25" idx="7"/>
          </p:cNvCxnSpPr>
          <p:nvPr/>
        </p:nvCxnSpPr>
        <p:spPr>
          <a:xfrm flipH="1">
            <a:off x="8703765" y="3583079"/>
            <a:ext cx="314569" cy="532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BD85850D-BABA-CA43-AE01-81FDBBDC6304}"/>
              </a:ext>
            </a:extLst>
          </p:cNvPr>
          <p:cNvSpPr txBox="1"/>
          <p:nvPr/>
        </p:nvSpPr>
        <p:spPr>
          <a:xfrm>
            <a:off x="344547" y="6161039"/>
            <a:ext cx="5045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Vamos por la izquierda, porque el 5 es menor a la raíz. Y vamos así recursivamente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DDE42C8C-B3AF-D74B-9A3F-46066ED5E80B}"/>
              </a:ext>
            </a:extLst>
          </p:cNvPr>
          <p:cNvSpPr/>
          <p:nvPr/>
        </p:nvSpPr>
        <p:spPr>
          <a:xfrm>
            <a:off x="5213322" y="1130475"/>
            <a:ext cx="154016" cy="15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4C5A646E-8182-0545-9175-B2DEDBD80A8E}"/>
              </a:ext>
            </a:extLst>
          </p:cNvPr>
          <p:cNvSpPr txBox="1"/>
          <p:nvPr/>
        </p:nvSpPr>
        <p:spPr>
          <a:xfrm>
            <a:off x="385435" y="327625"/>
            <a:ext cx="3271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Eliminación del 5:</a:t>
            </a:r>
          </a:p>
          <a:p>
            <a:r>
              <a:rPr lang="es-CO" b="1" dirty="0"/>
              <a:t>Nodo hoja</a:t>
            </a:r>
          </a:p>
        </p:txBody>
      </p:sp>
    </p:spTree>
    <p:extLst>
      <p:ext uri="{BB962C8B-B14F-4D97-AF65-F5344CB8AC3E}">
        <p14:creationId xmlns:p14="http://schemas.microsoft.com/office/powerpoint/2010/main" val="9726808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6879E4E4-A835-D141-BBAF-9C3149DD78C0}"/>
              </a:ext>
            </a:extLst>
          </p:cNvPr>
          <p:cNvSpPr/>
          <p:nvPr/>
        </p:nvSpPr>
        <p:spPr>
          <a:xfrm>
            <a:off x="5516137" y="323392"/>
            <a:ext cx="747131" cy="74713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29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537C1D1-284E-8640-B5FA-9AB363A48F93}"/>
              </a:ext>
            </a:extLst>
          </p:cNvPr>
          <p:cNvSpPr/>
          <p:nvPr/>
        </p:nvSpPr>
        <p:spPr>
          <a:xfrm>
            <a:off x="4140820" y="1735874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11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2230B7B5-CEAB-B248-8798-B6D41C1FB88D}"/>
              </a:ext>
            </a:extLst>
          </p:cNvPr>
          <p:cNvSpPr/>
          <p:nvPr/>
        </p:nvSpPr>
        <p:spPr>
          <a:xfrm>
            <a:off x="7545898" y="1831685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8D11763-4482-C24C-9364-A5039AF6C4B6}"/>
              </a:ext>
            </a:extLst>
          </p:cNvPr>
          <p:cNvSpPr/>
          <p:nvPr/>
        </p:nvSpPr>
        <p:spPr>
          <a:xfrm>
            <a:off x="3230139" y="3055434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8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9215A1B-8F55-3A4E-9DEA-D06366D6472D}"/>
              </a:ext>
            </a:extLst>
          </p:cNvPr>
          <p:cNvSpPr/>
          <p:nvPr/>
        </p:nvSpPr>
        <p:spPr>
          <a:xfrm>
            <a:off x="4140820" y="443818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9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955A883C-BBEA-3149-BF98-EB65E0E21652}"/>
              </a:ext>
            </a:extLst>
          </p:cNvPr>
          <p:cNvSpPr/>
          <p:nvPr/>
        </p:nvSpPr>
        <p:spPr>
          <a:xfrm>
            <a:off x="4887951" y="3055433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13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CAD12E7F-5B5E-BF46-8497-507F684AB684}"/>
              </a:ext>
            </a:extLst>
          </p:cNvPr>
          <p:cNvSpPr/>
          <p:nvPr/>
        </p:nvSpPr>
        <p:spPr>
          <a:xfrm>
            <a:off x="9120790" y="3079177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44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BFB7ECC2-755A-294C-8D65-A1D93FED6E0A}"/>
              </a:ext>
            </a:extLst>
          </p:cNvPr>
          <p:cNvSpPr/>
          <p:nvPr/>
        </p:nvSpPr>
        <p:spPr>
          <a:xfrm>
            <a:off x="6307871" y="3155785"/>
            <a:ext cx="747131" cy="74713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29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ADB2709-9F0A-2746-87DD-A13CF38CEDAA}"/>
              </a:ext>
            </a:extLst>
          </p:cNvPr>
          <p:cNvSpPr/>
          <p:nvPr/>
        </p:nvSpPr>
        <p:spPr>
          <a:xfrm>
            <a:off x="2364059" y="443818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5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8FFBC41F-EF7E-C14B-BFE0-C7E58AE0A960}"/>
              </a:ext>
            </a:extLst>
          </p:cNvPr>
          <p:cNvSpPr/>
          <p:nvPr/>
        </p:nvSpPr>
        <p:spPr>
          <a:xfrm>
            <a:off x="7142356" y="4508810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38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EC5C484-D7ED-B842-80C0-DF448EA6DBDA}"/>
              </a:ext>
            </a:extLst>
          </p:cNvPr>
          <p:cNvSpPr/>
          <p:nvPr/>
        </p:nvSpPr>
        <p:spPr>
          <a:xfrm>
            <a:off x="7904355" y="5765179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39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EFDB7757-AEA9-2A46-B84E-6E561AA4836A}"/>
              </a:ext>
            </a:extLst>
          </p:cNvPr>
          <p:cNvSpPr/>
          <p:nvPr/>
        </p:nvSpPr>
        <p:spPr>
          <a:xfrm>
            <a:off x="6475139" y="5739152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30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77A80354-7381-F54B-A757-5D40EC677B0D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4514386" y="961108"/>
            <a:ext cx="1111166" cy="774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326D80A9-F51B-944D-95E4-7D1A2753E4AA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3656457" y="2373590"/>
            <a:ext cx="593778" cy="660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AEE81CFE-BC8D-8345-A5D0-19CACF4E68C2}"/>
              </a:ext>
            </a:extLst>
          </p:cNvPr>
          <p:cNvCxnSpPr>
            <a:cxnSpLocks/>
            <a:stCxn id="5" idx="5"/>
            <a:endCxn id="9" idx="0"/>
          </p:cNvCxnSpPr>
          <p:nvPr/>
        </p:nvCxnSpPr>
        <p:spPr>
          <a:xfrm>
            <a:off x="4778536" y="2373590"/>
            <a:ext cx="482981" cy="681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2B9DC1D5-3C30-8B4F-90F3-ED8658316DB1}"/>
              </a:ext>
            </a:extLst>
          </p:cNvPr>
          <p:cNvCxnSpPr>
            <a:cxnSpLocks/>
            <a:stCxn id="7" idx="3"/>
            <a:endCxn id="12" idx="0"/>
          </p:cNvCxnSpPr>
          <p:nvPr/>
        </p:nvCxnSpPr>
        <p:spPr>
          <a:xfrm flipH="1">
            <a:off x="2737625" y="3693150"/>
            <a:ext cx="601929" cy="745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8973EEE1-CBDB-FE47-ACDB-349C2F1DA96F}"/>
              </a:ext>
            </a:extLst>
          </p:cNvPr>
          <p:cNvCxnSpPr>
            <a:cxnSpLocks/>
            <a:stCxn id="7" idx="5"/>
            <a:endCxn id="8" idx="0"/>
          </p:cNvCxnSpPr>
          <p:nvPr/>
        </p:nvCxnSpPr>
        <p:spPr>
          <a:xfrm>
            <a:off x="3867855" y="3693150"/>
            <a:ext cx="646531" cy="745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E3724975-D566-654C-AACB-C6914639CB37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365724" y="1094922"/>
            <a:ext cx="1553740" cy="736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D94CB475-EBA3-BE4D-8535-2B9A66D297D5}"/>
              </a:ext>
            </a:extLst>
          </p:cNvPr>
          <p:cNvCxnSpPr>
            <a:cxnSpLocks/>
            <a:stCxn id="11" idx="0"/>
            <a:endCxn id="6" idx="3"/>
          </p:cNvCxnSpPr>
          <p:nvPr/>
        </p:nvCxnSpPr>
        <p:spPr>
          <a:xfrm flipV="1">
            <a:off x="6681437" y="2469401"/>
            <a:ext cx="973876" cy="686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EA627B79-06D4-0847-91AA-2E86058FA77A}"/>
              </a:ext>
            </a:extLst>
          </p:cNvPr>
          <p:cNvCxnSpPr>
            <a:cxnSpLocks/>
            <a:stCxn id="10" idx="0"/>
            <a:endCxn id="6" idx="5"/>
          </p:cNvCxnSpPr>
          <p:nvPr/>
        </p:nvCxnSpPr>
        <p:spPr>
          <a:xfrm flipH="1" flipV="1">
            <a:off x="8183614" y="2469401"/>
            <a:ext cx="1310742" cy="609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9B54D45D-B96B-A64F-9916-7C9C142D1CF4}"/>
              </a:ext>
            </a:extLst>
          </p:cNvPr>
          <p:cNvCxnSpPr>
            <a:cxnSpLocks/>
            <a:stCxn id="13" idx="0"/>
            <a:endCxn id="11" idx="5"/>
          </p:cNvCxnSpPr>
          <p:nvPr/>
        </p:nvCxnSpPr>
        <p:spPr>
          <a:xfrm flipH="1" flipV="1">
            <a:off x="6945587" y="3793501"/>
            <a:ext cx="570335" cy="715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C39C12CE-4FAF-044C-9C59-E08B386FA729}"/>
              </a:ext>
            </a:extLst>
          </p:cNvPr>
          <p:cNvCxnSpPr>
            <a:cxnSpLocks/>
            <a:stCxn id="15" idx="0"/>
            <a:endCxn id="13" idx="3"/>
          </p:cNvCxnSpPr>
          <p:nvPr/>
        </p:nvCxnSpPr>
        <p:spPr>
          <a:xfrm flipV="1">
            <a:off x="6848705" y="5146526"/>
            <a:ext cx="403066" cy="59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2D3C9424-F85E-894B-885A-063F515C8167}"/>
              </a:ext>
            </a:extLst>
          </p:cNvPr>
          <p:cNvCxnSpPr>
            <a:cxnSpLocks/>
            <a:stCxn id="14" idx="0"/>
            <a:endCxn id="13" idx="5"/>
          </p:cNvCxnSpPr>
          <p:nvPr/>
        </p:nvCxnSpPr>
        <p:spPr>
          <a:xfrm flipH="1" flipV="1">
            <a:off x="7780072" y="5146526"/>
            <a:ext cx="497849" cy="618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>
            <a:extLst>
              <a:ext uri="{FF2B5EF4-FFF2-40B4-BE49-F238E27FC236}">
                <a16:creationId xmlns:a16="http://schemas.microsoft.com/office/drawing/2014/main" id="{7AB5E8EF-0823-4641-AFEE-FA7C20A1F0BE}"/>
              </a:ext>
            </a:extLst>
          </p:cNvPr>
          <p:cNvSpPr/>
          <p:nvPr/>
        </p:nvSpPr>
        <p:spPr>
          <a:xfrm>
            <a:off x="8277920" y="4140004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43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72A4E040-E360-C249-A0A2-43855E483C93}"/>
              </a:ext>
            </a:extLst>
          </p:cNvPr>
          <p:cNvCxnSpPr>
            <a:cxnSpLocks/>
            <a:stCxn id="10" idx="3"/>
            <a:endCxn id="25" idx="7"/>
          </p:cNvCxnSpPr>
          <p:nvPr/>
        </p:nvCxnSpPr>
        <p:spPr>
          <a:xfrm flipH="1">
            <a:off x="8915636" y="3716893"/>
            <a:ext cx="314569" cy="532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B49AFC80-AEDD-BB49-89A3-D647BE663AC1}"/>
              </a:ext>
            </a:extLst>
          </p:cNvPr>
          <p:cNvSpPr txBox="1"/>
          <p:nvPr/>
        </p:nvSpPr>
        <p:spPr>
          <a:xfrm>
            <a:off x="385435" y="327625"/>
            <a:ext cx="3271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Eliminación del 20:</a:t>
            </a:r>
          </a:p>
          <a:p>
            <a:r>
              <a:rPr lang="es-CO" b="1" dirty="0"/>
              <a:t>Nodo con dos hijos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1E29D76E-1CD6-BE4A-B6DD-F0BAF35D9ABB}"/>
              </a:ext>
            </a:extLst>
          </p:cNvPr>
          <p:cNvSpPr txBox="1"/>
          <p:nvPr/>
        </p:nvSpPr>
        <p:spPr>
          <a:xfrm>
            <a:off x="344547" y="6161039"/>
            <a:ext cx="504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Luego, al sub-árbol derecho, eliminamos el 29.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A3AB6F30-BB90-214A-B7A5-5C23937DFD09}"/>
              </a:ext>
            </a:extLst>
          </p:cNvPr>
          <p:cNvSpPr/>
          <p:nvPr/>
        </p:nvSpPr>
        <p:spPr>
          <a:xfrm>
            <a:off x="6345524" y="1015817"/>
            <a:ext cx="154016" cy="15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56927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6879E4E4-A835-D141-BBAF-9C3149DD78C0}"/>
              </a:ext>
            </a:extLst>
          </p:cNvPr>
          <p:cNvSpPr/>
          <p:nvPr/>
        </p:nvSpPr>
        <p:spPr>
          <a:xfrm>
            <a:off x="5516137" y="323392"/>
            <a:ext cx="747131" cy="74713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29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537C1D1-284E-8640-B5FA-9AB363A48F93}"/>
              </a:ext>
            </a:extLst>
          </p:cNvPr>
          <p:cNvSpPr/>
          <p:nvPr/>
        </p:nvSpPr>
        <p:spPr>
          <a:xfrm>
            <a:off x="4140820" y="1735874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11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2230B7B5-CEAB-B248-8798-B6D41C1FB88D}"/>
              </a:ext>
            </a:extLst>
          </p:cNvPr>
          <p:cNvSpPr/>
          <p:nvPr/>
        </p:nvSpPr>
        <p:spPr>
          <a:xfrm>
            <a:off x="7545898" y="1831685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8D11763-4482-C24C-9364-A5039AF6C4B6}"/>
              </a:ext>
            </a:extLst>
          </p:cNvPr>
          <p:cNvSpPr/>
          <p:nvPr/>
        </p:nvSpPr>
        <p:spPr>
          <a:xfrm>
            <a:off x="3230139" y="3055434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8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9215A1B-8F55-3A4E-9DEA-D06366D6472D}"/>
              </a:ext>
            </a:extLst>
          </p:cNvPr>
          <p:cNvSpPr/>
          <p:nvPr/>
        </p:nvSpPr>
        <p:spPr>
          <a:xfrm>
            <a:off x="4140820" y="443818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9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955A883C-BBEA-3149-BF98-EB65E0E21652}"/>
              </a:ext>
            </a:extLst>
          </p:cNvPr>
          <p:cNvSpPr/>
          <p:nvPr/>
        </p:nvSpPr>
        <p:spPr>
          <a:xfrm>
            <a:off x="4887951" y="3055433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13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CAD12E7F-5B5E-BF46-8497-507F684AB684}"/>
              </a:ext>
            </a:extLst>
          </p:cNvPr>
          <p:cNvSpPr/>
          <p:nvPr/>
        </p:nvSpPr>
        <p:spPr>
          <a:xfrm>
            <a:off x="9120790" y="3079177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44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BFB7ECC2-755A-294C-8D65-A1D93FED6E0A}"/>
              </a:ext>
            </a:extLst>
          </p:cNvPr>
          <p:cNvSpPr/>
          <p:nvPr/>
        </p:nvSpPr>
        <p:spPr>
          <a:xfrm>
            <a:off x="6118302" y="3311900"/>
            <a:ext cx="747131" cy="74713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29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ADB2709-9F0A-2746-87DD-A13CF38CEDAA}"/>
              </a:ext>
            </a:extLst>
          </p:cNvPr>
          <p:cNvSpPr/>
          <p:nvPr/>
        </p:nvSpPr>
        <p:spPr>
          <a:xfrm>
            <a:off x="2364059" y="443818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5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8FFBC41F-EF7E-C14B-BFE0-C7E58AE0A960}"/>
              </a:ext>
            </a:extLst>
          </p:cNvPr>
          <p:cNvSpPr/>
          <p:nvPr/>
        </p:nvSpPr>
        <p:spPr>
          <a:xfrm>
            <a:off x="6952787" y="4664925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38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EC5C484-D7ED-B842-80C0-DF448EA6DBDA}"/>
              </a:ext>
            </a:extLst>
          </p:cNvPr>
          <p:cNvSpPr/>
          <p:nvPr/>
        </p:nvSpPr>
        <p:spPr>
          <a:xfrm>
            <a:off x="7714786" y="5921294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39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EFDB7757-AEA9-2A46-B84E-6E561AA4836A}"/>
              </a:ext>
            </a:extLst>
          </p:cNvPr>
          <p:cNvSpPr/>
          <p:nvPr/>
        </p:nvSpPr>
        <p:spPr>
          <a:xfrm>
            <a:off x="6285570" y="5895267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30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77A80354-7381-F54B-A757-5D40EC677B0D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4514386" y="961108"/>
            <a:ext cx="1111166" cy="774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326D80A9-F51B-944D-95E4-7D1A2753E4AA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3656457" y="2373590"/>
            <a:ext cx="593778" cy="660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AEE81CFE-BC8D-8345-A5D0-19CACF4E68C2}"/>
              </a:ext>
            </a:extLst>
          </p:cNvPr>
          <p:cNvCxnSpPr>
            <a:cxnSpLocks/>
            <a:stCxn id="5" idx="5"/>
            <a:endCxn id="9" idx="0"/>
          </p:cNvCxnSpPr>
          <p:nvPr/>
        </p:nvCxnSpPr>
        <p:spPr>
          <a:xfrm>
            <a:off x="4778536" y="2373590"/>
            <a:ext cx="482981" cy="681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2B9DC1D5-3C30-8B4F-90F3-ED8658316DB1}"/>
              </a:ext>
            </a:extLst>
          </p:cNvPr>
          <p:cNvCxnSpPr>
            <a:cxnSpLocks/>
            <a:stCxn id="7" idx="3"/>
            <a:endCxn id="12" idx="0"/>
          </p:cNvCxnSpPr>
          <p:nvPr/>
        </p:nvCxnSpPr>
        <p:spPr>
          <a:xfrm flipH="1">
            <a:off x="2737625" y="3693150"/>
            <a:ext cx="601929" cy="745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8973EEE1-CBDB-FE47-ACDB-349C2F1DA96F}"/>
              </a:ext>
            </a:extLst>
          </p:cNvPr>
          <p:cNvCxnSpPr>
            <a:cxnSpLocks/>
            <a:stCxn id="7" idx="5"/>
            <a:endCxn id="8" idx="0"/>
          </p:cNvCxnSpPr>
          <p:nvPr/>
        </p:nvCxnSpPr>
        <p:spPr>
          <a:xfrm>
            <a:off x="3867855" y="3693150"/>
            <a:ext cx="646531" cy="745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E3724975-D566-654C-AACB-C6914639CB37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365724" y="1094922"/>
            <a:ext cx="1553740" cy="736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D94CB475-EBA3-BE4D-8535-2B9A66D297D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6491868" y="2625516"/>
            <a:ext cx="973876" cy="686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EA627B79-06D4-0847-91AA-2E86058FA77A}"/>
              </a:ext>
            </a:extLst>
          </p:cNvPr>
          <p:cNvCxnSpPr>
            <a:cxnSpLocks/>
            <a:stCxn id="10" idx="0"/>
            <a:endCxn id="6" idx="5"/>
          </p:cNvCxnSpPr>
          <p:nvPr/>
        </p:nvCxnSpPr>
        <p:spPr>
          <a:xfrm flipH="1" flipV="1">
            <a:off x="8183614" y="2469401"/>
            <a:ext cx="1310742" cy="609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9B54D45D-B96B-A64F-9916-7C9C142D1CF4}"/>
              </a:ext>
            </a:extLst>
          </p:cNvPr>
          <p:cNvCxnSpPr>
            <a:cxnSpLocks/>
            <a:stCxn id="13" idx="0"/>
            <a:endCxn id="11" idx="5"/>
          </p:cNvCxnSpPr>
          <p:nvPr/>
        </p:nvCxnSpPr>
        <p:spPr>
          <a:xfrm flipH="1" flipV="1">
            <a:off x="6756018" y="3949616"/>
            <a:ext cx="570335" cy="715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C39C12CE-4FAF-044C-9C59-E08B386FA729}"/>
              </a:ext>
            </a:extLst>
          </p:cNvPr>
          <p:cNvCxnSpPr>
            <a:cxnSpLocks/>
            <a:stCxn id="15" idx="0"/>
            <a:endCxn id="13" idx="3"/>
          </p:cNvCxnSpPr>
          <p:nvPr/>
        </p:nvCxnSpPr>
        <p:spPr>
          <a:xfrm flipV="1">
            <a:off x="6659136" y="5302641"/>
            <a:ext cx="403066" cy="59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2D3C9424-F85E-894B-885A-063F515C8167}"/>
              </a:ext>
            </a:extLst>
          </p:cNvPr>
          <p:cNvCxnSpPr>
            <a:cxnSpLocks/>
            <a:stCxn id="14" idx="0"/>
            <a:endCxn id="13" idx="5"/>
          </p:cNvCxnSpPr>
          <p:nvPr/>
        </p:nvCxnSpPr>
        <p:spPr>
          <a:xfrm flipH="1" flipV="1">
            <a:off x="7590503" y="5302641"/>
            <a:ext cx="497849" cy="618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>
            <a:extLst>
              <a:ext uri="{FF2B5EF4-FFF2-40B4-BE49-F238E27FC236}">
                <a16:creationId xmlns:a16="http://schemas.microsoft.com/office/drawing/2014/main" id="{7AB5E8EF-0823-4641-AFEE-FA7C20A1F0BE}"/>
              </a:ext>
            </a:extLst>
          </p:cNvPr>
          <p:cNvSpPr/>
          <p:nvPr/>
        </p:nvSpPr>
        <p:spPr>
          <a:xfrm>
            <a:off x="8277920" y="4140004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43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72A4E040-E360-C249-A0A2-43855E483C93}"/>
              </a:ext>
            </a:extLst>
          </p:cNvPr>
          <p:cNvCxnSpPr>
            <a:cxnSpLocks/>
            <a:stCxn id="10" idx="3"/>
            <a:endCxn id="25" idx="7"/>
          </p:cNvCxnSpPr>
          <p:nvPr/>
        </p:nvCxnSpPr>
        <p:spPr>
          <a:xfrm flipH="1">
            <a:off x="8915636" y="3716893"/>
            <a:ext cx="314569" cy="532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B49AFC80-AEDD-BB49-89A3-D647BE663AC1}"/>
              </a:ext>
            </a:extLst>
          </p:cNvPr>
          <p:cNvSpPr txBox="1"/>
          <p:nvPr/>
        </p:nvSpPr>
        <p:spPr>
          <a:xfrm>
            <a:off x="385435" y="327625"/>
            <a:ext cx="3271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Eliminación del 20:</a:t>
            </a:r>
          </a:p>
          <a:p>
            <a:r>
              <a:rPr lang="es-CO" b="1" dirty="0"/>
              <a:t>Nodo con dos hijos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1E29D76E-1CD6-BE4A-B6DD-F0BAF35D9ABB}"/>
              </a:ext>
            </a:extLst>
          </p:cNvPr>
          <p:cNvSpPr txBox="1"/>
          <p:nvPr/>
        </p:nvSpPr>
        <p:spPr>
          <a:xfrm>
            <a:off x="344547" y="6161039"/>
            <a:ext cx="504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Luego, al sub-árbol derecho, eliminamos el 29.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19501CC0-45AB-DE4F-B3BD-A8ED4C8EF3C5}"/>
              </a:ext>
            </a:extLst>
          </p:cNvPr>
          <p:cNvSpPr/>
          <p:nvPr/>
        </p:nvSpPr>
        <p:spPr>
          <a:xfrm>
            <a:off x="6345524" y="1015817"/>
            <a:ext cx="154016" cy="15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5BF742DC-7DBD-2949-BB81-8C30204802A7}"/>
              </a:ext>
            </a:extLst>
          </p:cNvPr>
          <p:cNvSpPr/>
          <p:nvPr/>
        </p:nvSpPr>
        <p:spPr>
          <a:xfrm>
            <a:off x="7397216" y="2501808"/>
            <a:ext cx="154016" cy="15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93017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6879E4E4-A835-D141-BBAF-9C3149DD78C0}"/>
              </a:ext>
            </a:extLst>
          </p:cNvPr>
          <p:cNvSpPr/>
          <p:nvPr/>
        </p:nvSpPr>
        <p:spPr>
          <a:xfrm>
            <a:off x="5516137" y="323392"/>
            <a:ext cx="747131" cy="74713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29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537C1D1-284E-8640-B5FA-9AB363A48F93}"/>
              </a:ext>
            </a:extLst>
          </p:cNvPr>
          <p:cNvSpPr/>
          <p:nvPr/>
        </p:nvSpPr>
        <p:spPr>
          <a:xfrm>
            <a:off x="4140820" y="1735874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11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2230B7B5-CEAB-B248-8798-B6D41C1FB88D}"/>
              </a:ext>
            </a:extLst>
          </p:cNvPr>
          <p:cNvSpPr/>
          <p:nvPr/>
        </p:nvSpPr>
        <p:spPr>
          <a:xfrm>
            <a:off x="7545898" y="1831685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8D11763-4482-C24C-9364-A5039AF6C4B6}"/>
              </a:ext>
            </a:extLst>
          </p:cNvPr>
          <p:cNvSpPr/>
          <p:nvPr/>
        </p:nvSpPr>
        <p:spPr>
          <a:xfrm>
            <a:off x="3230139" y="3055434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8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9215A1B-8F55-3A4E-9DEA-D06366D6472D}"/>
              </a:ext>
            </a:extLst>
          </p:cNvPr>
          <p:cNvSpPr/>
          <p:nvPr/>
        </p:nvSpPr>
        <p:spPr>
          <a:xfrm>
            <a:off x="4140820" y="443818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9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955A883C-BBEA-3149-BF98-EB65E0E21652}"/>
              </a:ext>
            </a:extLst>
          </p:cNvPr>
          <p:cNvSpPr/>
          <p:nvPr/>
        </p:nvSpPr>
        <p:spPr>
          <a:xfrm>
            <a:off x="4887951" y="3055433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13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CAD12E7F-5B5E-BF46-8497-507F684AB684}"/>
              </a:ext>
            </a:extLst>
          </p:cNvPr>
          <p:cNvSpPr/>
          <p:nvPr/>
        </p:nvSpPr>
        <p:spPr>
          <a:xfrm>
            <a:off x="9120790" y="3079177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44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BFB7ECC2-755A-294C-8D65-A1D93FED6E0A}"/>
              </a:ext>
            </a:extLst>
          </p:cNvPr>
          <p:cNvSpPr/>
          <p:nvPr/>
        </p:nvSpPr>
        <p:spPr>
          <a:xfrm>
            <a:off x="6118302" y="3311900"/>
            <a:ext cx="747131" cy="74713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29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ADB2709-9F0A-2746-87DD-A13CF38CEDAA}"/>
              </a:ext>
            </a:extLst>
          </p:cNvPr>
          <p:cNvSpPr/>
          <p:nvPr/>
        </p:nvSpPr>
        <p:spPr>
          <a:xfrm>
            <a:off x="2364059" y="443818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5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8FFBC41F-EF7E-C14B-BFE0-C7E58AE0A960}"/>
              </a:ext>
            </a:extLst>
          </p:cNvPr>
          <p:cNvSpPr/>
          <p:nvPr/>
        </p:nvSpPr>
        <p:spPr>
          <a:xfrm>
            <a:off x="6952787" y="4664925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38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EC5C484-D7ED-B842-80C0-DF448EA6DBDA}"/>
              </a:ext>
            </a:extLst>
          </p:cNvPr>
          <p:cNvSpPr/>
          <p:nvPr/>
        </p:nvSpPr>
        <p:spPr>
          <a:xfrm>
            <a:off x="7714786" y="5921294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39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EFDB7757-AEA9-2A46-B84E-6E561AA4836A}"/>
              </a:ext>
            </a:extLst>
          </p:cNvPr>
          <p:cNvSpPr/>
          <p:nvPr/>
        </p:nvSpPr>
        <p:spPr>
          <a:xfrm>
            <a:off x="6285570" y="5895267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30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77A80354-7381-F54B-A757-5D40EC677B0D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4514386" y="961108"/>
            <a:ext cx="1111166" cy="774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326D80A9-F51B-944D-95E4-7D1A2753E4AA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3656457" y="2373590"/>
            <a:ext cx="593778" cy="660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AEE81CFE-BC8D-8345-A5D0-19CACF4E68C2}"/>
              </a:ext>
            </a:extLst>
          </p:cNvPr>
          <p:cNvCxnSpPr>
            <a:cxnSpLocks/>
            <a:stCxn id="5" idx="5"/>
            <a:endCxn id="9" idx="0"/>
          </p:cNvCxnSpPr>
          <p:nvPr/>
        </p:nvCxnSpPr>
        <p:spPr>
          <a:xfrm>
            <a:off x="4778536" y="2373590"/>
            <a:ext cx="482981" cy="681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2B9DC1D5-3C30-8B4F-90F3-ED8658316DB1}"/>
              </a:ext>
            </a:extLst>
          </p:cNvPr>
          <p:cNvCxnSpPr>
            <a:cxnSpLocks/>
            <a:stCxn id="7" idx="3"/>
            <a:endCxn id="12" idx="0"/>
          </p:cNvCxnSpPr>
          <p:nvPr/>
        </p:nvCxnSpPr>
        <p:spPr>
          <a:xfrm flipH="1">
            <a:off x="2737625" y="3693150"/>
            <a:ext cx="601929" cy="745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8973EEE1-CBDB-FE47-ACDB-349C2F1DA96F}"/>
              </a:ext>
            </a:extLst>
          </p:cNvPr>
          <p:cNvCxnSpPr>
            <a:cxnSpLocks/>
            <a:stCxn id="7" idx="5"/>
            <a:endCxn id="8" idx="0"/>
          </p:cNvCxnSpPr>
          <p:nvPr/>
        </p:nvCxnSpPr>
        <p:spPr>
          <a:xfrm>
            <a:off x="3867855" y="3693150"/>
            <a:ext cx="646531" cy="745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E3724975-D566-654C-AACB-C6914639CB37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365724" y="1094922"/>
            <a:ext cx="1553740" cy="736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D94CB475-EBA3-BE4D-8535-2B9A66D297D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6491868" y="2625516"/>
            <a:ext cx="973876" cy="686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EA627B79-06D4-0847-91AA-2E86058FA77A}"/>
              </a:ext>
            </a:extLst>
          </p:cNvPr>
          <p:cNvCxnSpPr>
            <a:cxnSpLocks/>
            <a:stCxn id="10" idx="0"/>
            <a:endCxn id="6" idx="5"/>
          </p:cNvCxnSpPr>
          <p:nvPr/>
        </p:nvCxnSpPr>
        <p:spPr>
          <a:xfrm flipH="1" flipV="1">
            <a:off x="8183614" y="2469401"/>
            <a:ext cx="1310742" cy="609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9B54D45D-B96B-A64F-9916-7C9C142D1CF4}"/>
              </a:ext>
            </a:extLst>
          </p:cNvPr>
          <p:cNvCxnSpPr>
            <a:cxnSpLocks/>
            <a:stCxn id="13" idx="0"/>
            <a:endCxn id="11" idx="5"/>
          </p:cNvCxnSpPr>
          <p:nvPr/>
        </p:nvCxnSpPr>
        <p:spPr>
          <a:xfrm flipH="1" flipV="1">
            <a:off x="6756018" y="3949616"/>
            <a:ext cx="570335" cy="715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C39C12CE-4FAF-044C-9C59-E08B386FA729}"/>
              </a:ext>
            </a:extLst>
          </p:cNvPr>
          <p:cNvCxnSpPr>
            <a:cxnSpLocks/>
            <a:stCxn id="15" idx="0"/>
            <a:endCxn id="13" idx="3"/>
          </p:cNvCxnSpPr>
          <p:nvPr/>
        </p:nvCxnSpPr>
        <p:spPr>
          <a:xfrm flipV="1">
            <a:off x="6659136" y="5302641"/>
            <a:ext cx="403066" cy="59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2D3C9424-F85E-894B-885A-063F515C8167}"/>
              </a:ext>
            </a:extLst>
          </p:cNvPr>
          <p:cNvCxnSpPr>
            <a:cxnSpLocks/>
            <a:stCxn id="14" idx="0"/>
            <a:endCxn id="13" idx="5"/>
          </p:cNvCxnSpPr>
          <p:nvPr/>
        </p:nvCxnSpPr>
        <p:spPr>
          <a:xfrm flipH="1" flipV="1">
            <a:off x="7590503" y="5302641"/>
            <a:ext cx="497849" cy="618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>
            <a:extLst>
              <a:ext uri="{FF2B5EF4-FFF2-40B4-BE49-F238E27FC236}">
                <a16:creationId xmlns:a16="http://schemas.microsoft.com/office/drawing/2014/main" id="{7AB5E8EF-0823-4641-AFEE-FA7C20A1F0BE}"/>
              </a:ext>
            </a:extLst>
          </p:cNvPr>
          <p:cNvSpPr/>
          <p:nvPr/>
        </p:nvSpPr>
        <p:spPr>
          <a:xfrm>
            <a:off x="8277920" y="4140004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43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72A4E040-E360-C249-A0A2-43855E483C93}"/>
              </a:ext>
            </a:extLst>
          </p:cNvPr>
          <p:cNvCxnSpPr>
            <a:cxnSpLocks/>
            <a:stCxn id="10" idx="3"/>
            <a:endCxn id="25" idx="7"/>
          </p:cNvCxnSpPr>
          <p:nvPr/>
        </p:nvCxnSpPr>
        <p:spPr>
          <a:xfrm flipH="1">
            <a:off x="8915636" y="3716893"/>
            <a:ext cx="314569" cy="532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B49AFC80-AEDD-BB49-89A3-D647BE663AC1}"/>
              </a:ext>
            </a:extLst>
          </p:cNvPr>
          <p:cNvSpPr txBox="1"/>
          <p:nvPr/>
        </p:nvSpPr>
        <p:spPr>
          <a:xfrm>
            <a:off x="385435" y="327625"/>
            <a:ext cx="3271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Eliminación del 20:</a:t>
            </a:r>
          </a:p>
          <a:p>
            <a:r>
              <a:rPr lang="es-CO" b="1" dirty="0"/>
              <a:t>Nodo con dos hijos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1E29D76E-1CD6-BE4A-B6DD-F0BAF35D9ABB}"/>
              </a:ext>
            </a:extLst>
          </p:cNvPr>
          <p:cNvSpPr txBox="1"/>
          <p:nvPr/>
        </p:nvSpPr>
        <p:spPr>
          <a:xfrm>
            <a:off x="344547" y="6161039"/>
            <a:ext cx="5045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Encontrado el 29, se elimina. Se retorna el único subárbol.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5650D80B-82D4-BA48-90DE-1C3A5F22C423}"/>
              </a:ext>
            </a:extLst>
          </p:cNvPr>
          <p:cNvSpPr/>
          <p:nvPr/>
        </p:nvSpPr>
        <p:spPr>
          <a:xfrm>
            <a:off x="6345524" y="1015817"/>
            <a:ext cx="154016" cy="15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2A1960F4-D94C-BD46-A667-B444FD74BEFA}"/>
              </a:ext>
            </a:extLst>
          </p:cNvPr>
          <p:cNvSpPr/>
          <p:nvPr/>
        </p:nvSpPr>
        <p:spPr>
          <a:xfrm>
            <a:off x="7397216" y="2501808"/>
            <a:ext cx="154016" cy="15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77238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6879E4E4-A835-D141-BBAF-9C3149DD78C0}"/>
              </a:ext>
            </a:extLst>
          </p:cNvPr>
          <p:cNvSpPr/>
          <p:nvPr/>
        </p:nvSpPr>
        <p:spPr>
          <a:xfrm>
            <a:off x="5516137" y="323392"/>
            <a:ext cx="747131" cy="74713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29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537C1D1-284E-8640-B5FA-9AB363A48F93}"/>
              </a:ext>
            </a:extLst>
          </p:cNvPr>
          <p:cNvSpPr/>
          <p:nvPr/>
        </p:nvSpPr>
        <p:spPr>
          <a:xfrm>
            <a:off x="4140820" y="1735874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11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2230B7B5-CEAB-B248-8798-B6D41C1FB88D}"/>
              </a:ext>
            </a:extLst>
          </p:cNvPr>
          <p:cNvSpPr/>
          <p:nvPr/>
        </p:nvSpPr>
        <p:spPr>
          <a:xfrm>
            <a:off x="7545898" y="1831685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8D11763-4482-C24C-9364-A5039AF6C4B6}"/>
              </a:ext>
            </a:extLst>
          </p:cNvPr>
          <p:cNvSpPr/>
          <p:nvPr/>
        </p:nvSpPr>
        <p:spPr>
          <a:xfrm>
            <a:off x="3230139" y="3055434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8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9215A1B-8F55-3A4E-9DEA-D06366D6472D}"/>
              </a:ext>
            </a:extLst>
          </p:cNvPr>
          <p:cNvSpPr/>
          <p:nvPr/>
        </p:nvSpPr>
        <p:spPr>
          <a:xfrm>
            <a:off x="4140820" y="443818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9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955A883C-BBEA-3149-BF98-EB65E0E21652}"/>
              </a:ext>
            </a:extLst>
          </p:cNvPr>
          <p:cNvSpPr/>
          <p:nvPr/>
        </p:nvSpPr>
        <p:spPr>
          <a:xfrm>
            <a:off x="4887951" y="3055433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13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CAD12E7F-5B5E-BF46-8497-507F684AB684}"/>
              </a:ext>
            </a:extLst>
          </p:cNvPr>
          <p:cNvSpPr/>
          <p:nvPr/>
        </p:nvSpPr>
        <p:spPr>
          <a:xfrm>
            <a:off x="9120790" y="3079177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44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BFB7ECC2-755A-294C-8D65-A1D93FED6E0A}"/>
              </a:ext>
            </a:extLst>
          </p:cNvPr>
          <p:cNvSpPr/>
          <p:nvPr/>
        </p:nvSpPr>
        <p:spPr>
          <a:xfrm>
            <a:off x="6118302" y="3311900"/>
            <a:ext cx="747131" cy="74713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29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ADB2709-9F0A-2746-87DD-A13CF38CEDAA}"/>
              </a:ext>
            </a:extLst>
          </p:cNvPr>
          <p:cNvSpPr/>
          <p:nvPr/>
        </p:nvSpPr>
        <p:spPr>
          <a:xfrm>
            <a:off x="2364059" y="443818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5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8FFBC41F-EF7E-C14B-BFE0-C7E58AE0A960}"/>
              </a:ext>
            </a:extLst>
          </p:cNvPr>
          <p:cNvSpPr/>
          <p:nvPr/>
        </p:nvSpPr>
        <p:spPr>
          <a:xfrm>
            <a:off x="6952787" y="4664925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38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EC5C484-D7ED-B842-80C0-DF448EA6DBDA}"/>
              </a:ext>
            </a:extLst>
          </p:cNvPr>
          <p:cNvSpPr/>
          <p:nvPr/>
        </p:nvSpPr>
        <p:spPr>
          <a:xfrm>
            <a:off x="7714786" y="5921294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39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EFDB7757-AEA9-2A46-B84E-6E561AA4836A}"/>
              </a:ext>
            </a:extLst>
          </p:cNvPr>
          <p:cNvSpPr/>
          <p:nvPr/>
        </p:nvSpPr>
        <p:spPr>
          <a:xfrm>
            <a:off x="6285570" y="5895267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30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77A80354-7381-F54B-A757-5D40EC677B0D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4514386" y="961108"/>
            <a:ext cx="1111166" cy="774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326D80A9-F51B-944D-95E4-7D1A2753E4AA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3656457" y="2373590"/>
            <a:ext cx="593778" cy="660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AEE81CFE-BC8D-8345-A5D0-19CACF4E68C2}"/>
              </a:ext>
            </a:extLst>
          </p:cNvPr>
          <p:cNvCxnSpPr>
            <a:cxnSpLocks/>
            <a:stCxn id="5" idx="5"/>
            <a:endCxn id="9" idx="0"/>
          </p:cNvCxnSpPr>
          <p:nvPr/>
        </p:nvCxnSpPr>
        <p:spPr>
          <a:xfrm>
            <a:off x="4778536" y="2373590"/>
            <a:ext cx="482981" cy="681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2B9DC1D5-3C30-8B4F-90F3-ED8658316DB1}"/>
              </a:ext>
            </a:extLst>
          </p:cNvPr>
          <p:cNvCxnSpPr>
            <a:cxnSpLocks/>
            <a:stCxn id="7" idx="3"/>
            <a:endCxn id="12" idx="0"/>
          </p:cNvCxnSpPr>
          <p:nvPr/>
        </p:nvCxnSpPr>
        <p:spPr>
          <a:xfrm flipH="1">
            <a:off x="2737625" y="3693150"/>
            <a:ext cx="601929" cy="745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8973EEE1-CBDB-FE47-ACDB-349C2F1DA96F}"/>
              </a:ext>
            </a:extLst>
          </p:cNvPr>
          <p:cNvCxnSpPr>
            <a:cxnSpLocks/>
            <a:stCxn id="7" idx="5"/>
            <a:endCxn id="8" idx="0"/>
          </p:cNvCxnSpPr>
          <p:nvPr/>
        </p:nvCxnSpPr>
        <p:spPr>
          <a:xfrm>
            <a:off x="3867855" y="3693150"/>
            <a:ext cx="646531" cy="745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E3724975-D566-654C-AACB-C6914639CB37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365724" y="1094922"/>
            <a:ext cx="1553740" cy="736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D94CB475-EBA3-BE4D-8535-2B9A66D297D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6491868" y="2625516"/>
            <a:ext cx="973876" cy="686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EA627B79-06D4-0847-91AA-2E86058FA77A}"/>
              </a:ext>
            </a:extLst>
          </p:cNvPr>
          <p:cNvCxnSpPr>
            <a:cxnSpLocks/>
            <a:stCxn id="10" idx="0"/>
            <a:endCxn id="6" idx="5"/>
          </p:cNvCxnSpPr>
          <p:nvPr/>
        </p:nvCxnSpPr>
        <p:spPr>
          <a:xfrm flipH="1" flipV="1">
            <a:off x="8183614" y="2469401"/>
            <a:ext cx="1310742" cy="609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C39C12CE-4FAF-044C-9C59-E08B386FA729}"/>
              </a:ext>
            </a:extLst>
          </p:cNvPr>
          <p:cNvCxnSpPr>
            <a:cxnSpLocks/>
            <a:stCxn id="15" idx="0"/>
            <a:endCxn id="13" idx="3"/>
          </p:cNvCxnSpPr>
          <p:nvPr/>
        </p:nvCxnSpPr>
        <p:spPr>
          <a:xfrm flipV="1">
            <a:off x="6659136" y="5302641"/>
            <a:ext cx="403066" cy="59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2D3C9424-F85E-894B-885A-063F515C8167}"/>
              </a:ext>
            </a:extLst>
          </p:cNvPr>
          <p:cNvCxnSpPr>
            <a:cxnSpLocks/>
            <a:stCxn id="14" idx="0"/>
            <a:endCxn id="13" idx="5"/>
          </p:cNvCxnSpPr>
          <p:nvPr/>
        </p:nvCxnSpPr>
        <p:spPr>
          <a:xfrm flipH="1" flipV="1">
            <a:off x="7590503" y="5302641"/>
            <a:ext cx="497849" cy="618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>
            <a:extLst>
              <a:ext uri="{FF2B5EF4-FFF2-40B4-BE49-F238E27FC236}">
                <a16:creationId xmlns:a16="http://schemas.microsoft.com/office/drawing/2014/main" id="{7AB5E8EF-0823-4641-AFEE-FA7C20A1F0BE}"/>
              </a:ext>
            </a:extLst>
          </p:cNvPr>
          <p:cNvSpPr/>
          <p:nvPr/>
        </p:nvSpPr>
        <p:spPr>
          <a:xfrm>
            <a:off x="8277920" y="4140004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43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72A4E040-E360-C249-A0A2-43855E483C93}"/>
              </a:ext>
            </a:extLst>
          </p:cNvPr>
          <p:cNvCxnSpPr>
            <a:cxnSpLocks/>
            <a:stCxn id="10" idx="3"/>
            <a:endCxn id="25" idx="7"/>
          </p:cNvCxnSpPr>
          <p:nvPr/>
        </p:nvCxnSpPr>
        <p:spPr>
          <a:xfrm flipH="1">
            <a:off x="8915636" y="3716893"/>
            <a:ext cx="314569" cy="532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B49AFC80-AEDD-BB49-89A3-D647BE663AC1}"/>
              </a:ext>
            </a:extLst>
          </p:cNvPr>
          <p:cNvSpPr txBox="1"/>
          <p:nvPr/>
        </p:nvSpPr>
        <p:spPr>
          <a:xfrm>
            <a:off x="385435" y="327625"/>
            <a:ext cx="3271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Eliminación del 20:</a:t>
            </a:r>
          </a:p>
          <a:p>
            <a:r>
              <a:rPr lang="es-CO" b="1" dirty="0"/>
              <a:t>Nodo con dos hijos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1E29D76E-1CD6-BE4A-B6DD-F0BAF35D9ABB}"/>
              </a:ext>
            </a:extLst>
          </p:cNvPr>
          <p:cNvSpPr txBox="1"/>
          <p:nvPr/>
        </p:nvSpPr>
        <p:spPr>
          <a:xfrm>
            <a:off x="344547" y="6161039"/>
            <a:ext cx="5045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Encontrado el 29, se elimina. Se retorna el único subárbol.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C93BBA5-9652-1A4C-90C9-86EEF98F0494}"/>
              </a:ext>
            </a:extLst>
          </p:cNvPr>
          <p:cNvCxnSpPr>
            <a:stCxn id="13" idx="0"/>
          </p:cNvCxnSpPr>
          <p:nvPr/>
        </p:nvCxnSpPr>
        <p:spPr>
          <a:xfrm flipV="1">
            <a:off x="7326353" y="4140004"/>
            <a:ext cx="11149" cy="524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>
            <a:extLst>
              <a:ext uri="{FF2B5EF4-FFF2-40B4-BE49-F238E27FC236}">
                <a16:creationId xmlns:a16="http://schemas.microsoft.com/office/drawing/2014/main" id="{D87429C0-F3D1-C54C-BBBD-8344B7039B32}"/>
              </a:ext>
            </a:extLst>
          </p:cNvPr>
          <p:cNvSpPr/>
          <p:nvPr/>
        </p:nvSpPr>
        <p:spPr>
          <a:xfrm>
            <a:off x="6345524" y="1015817"/>
            <a:ext cx="154016" cy="15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B965ABBA-4B41-1B41-9150-2A52C8844995}"/>
              </a:ext>
            </a:extLst>
          </p:cNvPr>
          <p:cNvSpPr/>
          <p:nvPr/>
        </p:nvSpPr>
        <p:spPr>
          <a:xfrm>
            <a:off x="7397216" y="2501808"/>
            <a:ext cx="154016" cy="15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34CBC0AD-5908-0042-B2DB-6A5CBF6AC12E}"/>
              </a:ext>
            </a:extLst>
          </p:cNvPr>
          <p:cNvSpPr/>
          <p:nvPr/>
        </p:nvSpPr>
        <p:spPr>
          <a:xfrm>
            <a:off x="7260494" y="4027698"/>
            <a:ext cx="154016" cy="15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3258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6879E4E4-A835-D141-BBAF-9C3149DD78C0}"/>
              </a:ext>
            </a:extLst>
          </p:cNvPr>
          <p:cNvSpPr/>
          <p:nvPr/>
        </p:nvSpPr>
        <p:spPr>
          <a:xfrm>
            <a:off x="5516137" y="323392"/>
            <a:ext cx="747131" cy="74713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29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537C1D1-284E-8640-B5FA-9AB363A48F93}"/>
              </a:ext>
            </a:extLst>
          </p:cNvPr>
          <p:cNvSpPr/>
          <p:nvPr/>
        </p:nvSpPr>
        <p:spPr>
          <a:xfrm>
            <a:off x="4140820" y="1735874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11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2230B7B5-CEAB-B248-8798-B6D41C1FB88D}"/>
              </a:ext>
            </a:extLst>
          </p:cNvPr>
          <p:cNvSpPr/>
          <p:nvPr/>
        </p:nvSpPr>
        <p:spPr>
          <a:xfrm>
            <a:off x="7545898" y="1831685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8D11763-4482-C24C-9364-A5039AF6C4B6}"/>
              </a:ext>
            </a:extLst>
          </p:cNvPr>
          <p:cNvSpPr/>
          <p:nvPr/>
        </p:nvSpPr>
        <p:spPr>
          <a:xfrm>
            <a:off x="3230139" y="3055434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8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9215A1B-8F55-3A4E-9DEA-D06366D6472D}"/>
              </a:ext>
            </a:extLst>
          </p:cNvPr>
          <p:cNvSpPr/>
          <p:nvPr/>
        </p:nvSpPr>
        <p:spPr>
          <a:xfrm>
            <a:off x="4140820" y="443818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9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955A883C-BBEA-3149-BF98-EB65E0E21652}"/>
              </a:ext>
            </a:extLst>
          </p:cNvPr>
          <p:cNvSpPr/>
          <p:nvPr/>
        </p:nvSpPr>
        <p:spPr>
          <a:xfrm>
            <a:off x="4887951" y="3055433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13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CAD12E7F-5B5E-BF46-8497-507F684AB684}"/>
              </a:ext>
            </a:extLst>
          </p:cNvPr>
          <p:cNvSpPr/>
          <p:nvPr/>
        </p:nvSpPr>
        <p:spPr>
          <a:xfrm>
            <a:off x="9120790" y="3079177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44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ADB2709-9F0A-2746-87DD-A13CF38CEDAA}"/>
              </a:ext>
            </a:extLst>
          </p:cNvPr>
          <p:cNvSpPr/>
          <p:nvPr/>
        </p:nvSpPr>
        <p:spPr>
          <a:xfrm>
            <a:off x="2364059" y="443818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5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8FFBC41F-EF7E-C14B-BFE0-C7E58AE0A960}"/>
              </a:ext>
            </a:extLst>
          </p:cNvPr>
          <p:cNvSpPr/>
          <p:nvPr/>
        </p:nvSpPr>
        <p:spPr>
          <a:xfrm>
            <a:off x="6952787" y="4664925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38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EC5C484-D7ED-B842-80C0-DF448EA6DBDA}"/>
              </a:ext>
            </a:extLst>
          </p:cNvPr>
          <p:cNvSpPr/>
          <p:nvPr/>
        </p:nvSpPr>
        <p:spPr>
          <a:xfrm>
            <a:off x="7714786" y="5921294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39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EFDB7757-AEA9-2A46-B84E-6E561AA4836A}"/>
              </a:ext>
            </a:extLst>
          </p:cNvPr>
          <p:cNvSpPr/>
          <p:nvPr/>
        </p:nvSpPr>
        <p:spPr>
          <a:xfrm>
            <a:off x="6285570" y="5895267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30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77A80354-7381-F54B-A757-5D40EC677B0D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4514386" y="961108"/>
            <a:ext cx="1111166" cy="774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326D80A9-F51B-944D-95E4-7D1A2753E4AA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3656457" y="2373590"/>
            <a:ext cx="593778" cy="660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AEE81CFE-BC8D-8345-A5D0-19CACF4E68C2}"/>
              </a:ext>
            </a:extLst>
          </p:cNvPr>
          <p:cNvCxnSpPr>
            <a:cxnSpLocks/>
            <a:stCxn id="5" idx="5"/>
            <a:endCxn id="9" idx="0"/>
          </p:cNvCxnSpPr>
          <p:nvPr/>
        </p:nvCxnSpPr>
        <p:spPr>
          <a:xfrm>
            <a:off x="4778536" y="2373590"/>
            <a:ext cx="482981" cy="681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2B9DC1D5-3C30-8B4F-90F3-ED8658316DB1}"/>
              </a:ext>
            </a:extLst>
          </p:cNvPr>
          <p:cNvCxnSpPr>
            <a:cxnSpLocks/>
            <a:stCxn id="7" idx="3"/>
            <a:endCxn id="12" idx="0"/>
          </p:cNvCxnSpPr>
          <p:nvPr/>
        </p:nvCxnSpPr>
        <p:spPr>
          <a:xfrm flipH="1">
            <a:off x="2737625" y="3693150"/>
            <a:ext cx="601929" cy="745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8973EEE1-CBDB-FE47-ACDB-349C2F1DA96F}"/>
              </a:ext>
            </a:extLst>
          </p:cNvPr>
          <p:cNvCxnSpPr>
            <a:cxnSpLocks/>
            <a:stCxn id="7" idx="5"/>
            <a:endCxn id="8" idx="0"/>
          </p:cNvCxnSpPr>
          <p:nvPr/>
        </p:nvCxnSpPr>
        <p:spPr>
          <a:xfrm>
            <a:off x="3867855" y="3693150"/>
            <a:ext cx="646531" cy="745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E3724975-D566-654C-AACB-C6914639CB37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365724" y="1094922"/>
            <a:ext cx="1553740" cy="736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EA627B79-06D4-0847-91AA-2E86058FA77A}"/>
              </a:ext>
            </a:extLst>
          </p:cNvPr>
          <p:cNvCxnSpPr>
            <a:cxnSpLocks/>
            <a:stCxn id="10" idx="0"/>
            <a:endCxn id="6" idx="5"/>
          </p:cNvCxnSpPr>
          <p:nvPr/>
        </p:nvCxnSpPr>
        <p:spPr>
          <a:xfrm flipH="1" flipV="1">
            <a:off x="8183614" y="2469401"/>
            <a:ext cx="1310742" cy="609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C39C12CE-4FAF-044C-9C59-E08B386FA729}"/>
              </a:ext>
            </a:extLst>
          </p:cNvPr>
          <p:cNvCxnSpPr>
            <a:cxnSpLocks/>
            <a:stCxn id="15" idx="0"/>
            <a:endCxn id="13" idx="3"/>
          </p:cNvCxnSpPr>
          <p:nvPr/>
        </p:nvCxnSpPr>
        <p:spPr>
          <a:xfrm flipV="1">
            <a:off x="6659136" y="5302641"/>
            <a:ext cx="403066" cy="59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2D3C9424-F85E-894B-885A-063F515C8167}"/>
              </a:ext>
            </a:extLst>
          </p:cNvPr>
          <p:cNvCxnSpPr>
            <a:cxnSpLocks/>
            <a:stCxn id="14" idx="0"/>
            <a:endCxn id="13" idx="5"/>
          </p:cNvCxnSpPr>
          <p:nvPr/>
        </p:nvCxnSpPr>
        <p:spPr>
          <a:xfrm flipH="1" flipV="1">
            <a:off x="7590503" y="5302641"/>
            <a:ext cx="497849" cy="618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>
            <a:extLst>
              <a:ext uri="{FF2B5EF4-FFF2-40B4-BE49-F238E27FC236}">
                <a16:creationId xmlns:a16="http://schemas.microsoft.com/office/drawing/2014/main" id="{7AB5E8EF-0823-4641-AFEE-FA7C20A1F0BE}"/>
              </a:ext>
            </a:extLst>
          </p:cNvPr>
          <p:cNvSpPr/>
          <p:nvPr/>
        </p:nvSpPr>
        <p:spPr>
          <a:xfrm>
            <a:off x="8277920" y="4140004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43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72A4E040-E360-C249-A0A2-43855E483C93}"/>
              </a:ext>
            </a:extLst>
          </p:cNvPr>
          <p:cNvCxnSpPr>
            <a:cxnSpLocks/>
            <a:stCxn id="10" idx="3"/>
            <a:endCxn id="25" idx="7"/>
          </p:cNvCxnSpPr>
          <p:nvPr/>
        </p:nvCxnSpPr>
        <p:spPr>
          <a:xfrm flipH="1">
            <a:off x="8915636" y="3716893"/>
            <a:ext cx="314569" cy="532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B49AFC80-AEDD-BB49-89A3-D647BE663AC1}"/>
              </a:ext>
            </a:extLst>
          </p:cNvPr>
          <p:cNvSpPr txBox="1"/>
          <p:nvPr/>
        </p:nvSpPr>
        <p:spPr>
          <a:xfrm>
            <a:off x="385435" y="327625"/>
            <a:ext cx="3271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Eliminación del 20:</a:t>
            </a:r>
          </a:p>
          <a:p>
            <a:r>
              <a:rPr lang="es-CO" b="1" dirty="0"/>
              <a:t>Nodo con dos hijos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1E29D76E-1CD6-BE4A-B6DD-F0BAF35D9ABB}"/>
              </a:ext>
            </a:extLst>
          </p:cNvPr>
          <p:cNvSpPr txBox="1"/>
          <p:nvPr/>
        </p:nvSpPr>
        <p:spPr>
          <a:xfrm>
            <a:off x="344547" y="6161039"/>
            <a:ext cx="5045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Encontrado el 29, se elimina. Se retorna el único subárbol.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C93BBA5-9652-1A4C-90C9-86EEF98F0494}"/>
              </a:ext>
            </a:extLst>
          </p:cNvPr>
          <p:cNvCxnSpPr>
            <a:stCxn id="13" idx="0"/>
          </p:cNvCxnSpPr>
          <p:nvPr/>
        </p:nvCxnSpPr>
        <p:spPr>
          <a:xfrm flipV="1">
            <a:off x="7326353" y="4140004"/>
            <a:ext cx="11149" cy="524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ipse 29">
            <a:extLst>
              <a:ext uri="{FF2B5EF4-FFF2-40B4-BE49-F238E27FC236}">
                <a16:creationId xmlns:a16="http://schemas.microsoft.com/office/drawing/2014/main" id="{944C75B6-12DB-904F-8510-8BEFB3D8CC2E}"/>
              </a:ext>
            </a:extLst>
          </p:cNvPr>
          <p:cNvSpPr/>
          <p:nvPr/>
        </p:nvSpPr>
        <p:spPr>
          <a:xfrm>
            <a:off x="6345524" y="1015817"/>
            <a:ext cx="154016" cy="15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41FE5196-124E-5E41-A411-DFC37A268314}"/>
              </a:ext>
            </a:extLst>
          </p:cNvPr>
          <p:cNvSpPr/>
          <p:nvPr/>
        </p:nvSpPr>
        <p:spPr>
          <a:xfrm>
            <a:off x="7260494" y="4027698"/>
            <a:ext cx="154016" cy="15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51579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6879E4E4-A835-D141-BBAF-9C3149DD78C0}"/>
              </a:ext>
            </a:extLst>
          </p:cNvPr>
          <p:cNvSpPr/>
          <p:nvPr/>
        </p:nvSpPr>
        <p:spPr>
          <a:xfrm>
            <a:off x="5516137" y="323392"/>
            <a:ext cx="747131" cy="74713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29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537C1D1-284E-8640-B5FA-9AB363A48F93}"/>
              </a:ext>
            </a:extLst>
          </p:cNvPr>
          <p:cNvSpPr/>
          <p:nvPr/>
        </p:nvSpPr>
        <p:spPr>
          <a:xfrm>
            <a:off x="4140820" y="1735874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11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2230B7B5-CEAB-B248-8798-B6D41C1FB88D}"/>
              </a:ext>
            </a:extLst>
          </p:cNvPr>
          <p:cNvSpPr/>
          <p:nvPr/>
        </p:nvSpPr>
        <p:spPr>
          <a:xfrm>
            <a:off x="7545898" y="1831685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8D11763-4482-C24C-9364-A5039AF6C4B6}"/>
              </a:ext>
            </a:extLst>
          </p:cNvPr>
          <p:cNvSpPr/>
          <p:nvPr/>
        </p:nvSpPr>
        <p:spPr>
          <a:xfrm>
            <a:off x="3230139" y="3055434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8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9215A1B-8F55-3A4E-9DEA-D06366D6472D}"/>
              </a:ext>
            </a:extLst>
          </p:cNvPr>
          <p:cNvSpPr/>
          <p:nvPr/>
        </p:nvSpPr>
        <p:spPr>
          <a:xfrm>
            <a:off x="4140820" y="443818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9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955A883C-BBEA-3149-BF98-EB65E0E21652}"/>
              </a:ext>
            </a:extLst>
          </p:cNvPr>
          <p:cNvSpPr/>
          <p:nvPr/>
        </p:nvSpPr>
        <p:spPr>
          <a:xfrm>
            <a:off x="4887951" y="3055433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13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CAD12E7F-5B5E-BF46-8497-507F684AB684}"/>
              </a:ext>
            </a:extLst>
          </p:cNvPr>
          <p:cNvSpPr/>
          <p:nvPr/>
        </p:nvSpPr>
        <p:spPr>
          <a:xfrm>
            <a:off x="9120790" y="3079177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44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ADB2709-9F0A-2746-87DD-A13CF38CEDAA}"/>
              </a:ext>
            </a:extLst>
          </p:cNvPr>
          <p:cNvSpPr/>
          <p:nvPr/>
        </p:nvSpPr>
        <p:spPr>
          <a:xfrm>
            <a:off x="2364059" y="443818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5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8FFBC41F-EF7E-C14B-BFE0-C7E58AE0A960}"/>
              </a:ext>
            </a:extLst>
          </p:cNvPr>
          <p:cNvSpPr/>
          <p:nvPr/>
        </p:nvSpPr>
        <p:spPr>
          <a:xfrm>
            <a:off x="6441690" y="3055433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38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EC5C484-D7ED-B842-80C0-DF448EA6DBDA}"/>
              </a:ext>
            </a:extLst>
          </p:cNvPr>
          <p:cNvSpPr/>
          <p:nvPr/>
        </p:nvSpPr>
        <p:spPr>
          <a:xfrm>
            <a:off x="7203689" y="4311802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39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EFDB7757-AEA9-2A46-B84E-6E561AA4836A}"/>
              </a:ext>
            </a:extLst>
          </p:cNvPr>
          <p:cNvSpPr/>
          <p:nvPr/>
        </p:nvSpPr>
        <p:spPr>
          <a:xfrm>
            <a:off x="5774473" y="4285775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30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77A80354-7381-F54B-A757-5D40EC677B0D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4514386" y="961108"/>
            <a:ext cx="1111166" cy="774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326D80A9-F51B-944D-95E4-7D1A2753E4AA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3656457" y="2373590"/>
            <a:ext cx="593778" cy="660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AEE81CFE-BC8D-8345-A5D0-19CACF4E68C2}"/>
              </a:ext>
            </a:extLst>
          </p:cNvPr>
          <p:cNvCxnSpPr>
            <a:cxnSpLocks/>
            <a:stCxn id="5" idx="5"/>
            <a:endCxn id="9" idx="0"/>
          </p:cNvCxnSpPr>
          <p:nvPr/>
        </p:nvCxnSpPr>
        <p:spPr>
          <a:xfrm>
            <a:off x="4778536" y="2373590"/>
            <a:ext cx="482981" cy="681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2B9DC1D5-3C30-8B4F-90F3-ED8658316DB1}"/>
              </a:ext>
            </a:extLst>
          </p:cNvPr>
          <p:cNvCxnSpPr>
            <a:cxnSpLocks/>
            <a:stCxn id="7" idx="3"/>
            <a:endCxn id="12" idx="0"/>
          </p:cNvCxnSpPr>
          <p:nvPr/>
        </p:nvCxnSpPr>
        <p:spPr>
          <a:xfrm flipH="1">
            <a:off x="2737625" y="3693150"/>
            <a:ext cx="601929" cy="745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8973EEE1-CBDB-FE47-ACDB-349C2F1DA96F}"/>
              </a:ext>
            </a:extLst>
          </p:cNvPr>
          <p:cNvCxnSpPr>
            <a:cxnSpLocks/>
            <a:stCxn id="7" idx="5"/>
            <a:endCxn id="8" idx="0"/>
          </p:cNvCxnSpPr>
          <p:nvPr/>
        </p:nvCxnSpPr>
        <p:spPr>
          <a:xfrm>
            <a:off x="3867855" y="3693150"/>
            <a:ext cx="646531" cy="745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E3724975-D566-654C-AACB-C6914639CB37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365724" y="1094922"/>
            <a:ext cx="1553740" cy="736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EA627B79-06D4-0847-91AA-2E86058FA77A}"/>
              </a:ext>
            </a:extLst>
          </p:cNvPr>
          <p:cNvCxnSpPr>
            <a:cxnSpLocks/>
            <a:stCxn id="10" idx="0"/>
            <a:endCxn id="6" idx="5"/>
          </p:cNvCxnSpPr>
          <p:nvPr/>
        </p:nvCxnSpPr>
        <p:spPr>
          <a:xfrm flipH="1" flipV="1">
            <a:off x="8183614" y="2469401"/>
            <a:ext cx="1310742" cy="609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C39C12CE-4FAF-044C-9C59-E08B386FA729}"/>
              </a:ext>
            </a:extLst>
          </p:cNvPr>
          <p:cNvCxnSpPr>
            <a:cxnSpLocks/>
            <a:stCxn id="15" idx="0"/>
            <a:endCxn id="13" idx="3"/>
          </p:cNvCxnSpPr>
          <p:nvPr/>
        </p:nvCxnSpPr>
        <p:spPr>
          <a:xfrm flipV="1">
            <a:off x="6148039" y="3693149"/>
            <a:ext cx="403066" cy="59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2D3C9424-F85E-894B-885A-063F515C8167}"/>
              </a:ext>
            </a:extLst>
          </p:cNvPr>
          <p:cNvCxnSpPr>
            <a:cxnSpLocks/>
            <a:stCxn id="14" idx="0"/>
            <a:endCxn id="13" idx="5"/>
          </p:cNvCxnSpPr>
          <p:nvPr/>
        </p:nvCxnSpPr>
        <p:spPr>
          <a:xfrm flipH="1" flipV="1">
            <a:off x="7079406" y="3693149"/>
            <a:ext cx="497849" cy="618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>
            <a:extLst>
              <a:ext uri="{FF2B5EF4-FFF2-40B4-BE49-F238E27FC236}">
                <a16:creationId xmlns:a16="http://schemas.microsoft.com/office/drawing/2014/main" id="{7AB5E8EF-0823-4641-AFEE-FA7C20A1F0BE}"/>
              </a:ext>
            </a:extLst>
          </p:cNvPr>
          <p:cNvSpPr/>
          <p:nvPr/>
        </p:nvSpPr>
        <p:spPr>
          <a:xfrm>
            <a:off x="8277920" y="4140004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43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72A4E040-E360-C249-A0A2-43855E483C93}"/>
              </a:ext>
            </a:extLst>
          </p:cNvPr>
          <p:cNvCxnSpPr>
            <a:cxnSpLocks/>
            <a:stCxn id="10" idx="3"/>
            <a:endCxn id="25" idx="7"/>
          </p:cNvCxnSpPr>
          <p:nvPr/>
        </p:nvCxnSpPr>
        <p:spPr>
          <a:xfrm flipH="1">
            <a:off x="8915636" y="3716893"/>
            <a:ext cx="314569" cy="532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B49AFC80-AEDD-BB49-89A3-D647BE663AC1}"/>
              </a:ext>
            </a:extLst>
          </p:cNvPr>
          <p:cNvSpPr txBox="1"/>
          <p:nvPr/>
        </p:nvSpPr>
        <p:spPr>
          <a:xfrm>
            <a:off x="385435" y="327625"/>
            <a:ext cx="3271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Eliminación del 20:</a:t>
            </a:r>
          </a:p>
          <a:p>
            <a:r>
              <a:rPr lang="es-CO" b="1" dirty="0"/>
              <a:t>Nodo con dos hijos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1E29D76E-1CD6-BE4A-B6DD-F0BAF35D9ABB}"/>
              </a:ext>
            </a:extLst>
          </p:cNvPr>
          <p:cNvSpPr txBox="1"/>
          <p:nvPr/>
        </p:nvSpPr>
        <p:spPr>
          <a:xfrm>
            <a:off x="344547" y="6161039"/>
            <a:ext cx="5045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Encontrado el 29, se elimina. Se retorna el único subárbol.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C93BBA5-9652-1A4C-90C9-86EEF98F0494}"/>
              </a:ext>
            </a:extLst>
          </p:cNvPr>
          <p:cNvCxnSpPr>
            <a:cxnSpLocks/>
            <a:stCxn id="13" idx="0"/>
            <a:endCxn id="6" idx="3"/>
          </p:cNvCxnSpPr>
          <p:nvPr/>
        </p:nvCxnSpPr>
        <p:spPr>
          <a:xfrm flipV="1">
            <a:off x="6815256" y="2469401"/>
            <a:ext cx="840057" cy="586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ipse 29">
            <a:extLst>
              <a:ext uri="{FF2B5EF4-FFF2-40B4-BE49-F238E27FC236}">
                <a16:creationId xmlns:a16="http://schemas.microsoft.com/office/drawing/2014/main" id="{9C39C0A4-F525-EF42-B7E8-F13557020369}"/>
              </a:ext>
            </a:extLst>
          </p:cNvPr>
          <p:cNvSpPr/>
          <p:nvPr/>
        </p:nvSpPr>
        <p:spPr>
          <a:xfrm>
            <a:off x="6345524" y="1015817"/>
            <a:ext cx="154016" cy="15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0561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6879E4E4-A835-D141-BBAF-9C3149DD78C0}"/>
              </a:ext>
            </a:extLst>
          </p:cNvPr>
          <p:cNvSpPr/>
          <p:nvPr/>
        </p:nvSpPr>
        <p:spPr>
          <a:xfrm>
            <a:off x="5516137" y="323392"/>
            <a:ext cx="747131" cy="74713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29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537C1D1-284E-8640-B5FA-9AB363A48F93}"/>
              </a:ext>
            </a:extLst>
          </p:cNvPr>
          <p:cNvSpPr/>
          <p:nvPr/>
        </p:nvSpPr>
        <p:spPr>
          <a:xfrm>
            <a:off x="4140820" y="1735874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11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2230B7B5-CEAB-B248-8798-B6D41C1FB88D}"/>
              </a:ext>
            </a:extLst>
          </p:cNvPr>
          <p:cNvSpPr/>
          <p:nvPr/>
        </p:nvSpPr>
        <p:spPr>
          <a:xfrm>
            <a:off x="7367480" y="1664419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8D11763-4482-C24C-9364-A5039AF6C4B6}"/>
              </a:ext>
            </a:extLst>
          </p:cNvPr>
          <p:cNvSpPr/>
          <p:nvPr/>
        </p:nvSpPr>
        <p:spPr>
          <a:xfrm>
            <a:off x="3230139" y="3055434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8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9215A1B-8F55-3A4E-9DEA-D06366D6472D}"/>
              </a:ext>
            </a:extLst>
          </p:cNvPr>
          <p:cNvSpPr/>
          <p:nvPr/>
        </p:nvSpPr>
        <p:spPr>
          <a:xfrm>
            <a:off x="4140820" y="443818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9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955A883C-BBEA-3149-BF98-EB65E0E21652}"/>
              </a:ext>
            </a:extLst>
          </p:cNvPr>
          <p:cNvSpPr/>
          <p:nvPr/>
        </p:nvSpPr>
        <p:spPr>
          <a:xfrm>
            <a:off x="4887951" y="3055433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13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CAD12E7F-5B5E-BF46-8497-507F684AB684}"/>
              </a:ext>
            </a:extLst>
          </p:cNvPr>
          <p:cNvSpPr/>
          <p:nvPr/>
        </p:nvSpPr>
        <p:spPr>
          <a:xfrm>
            <a:off x="8942372" y="291191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44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ADB2709-9F0A-2746-87DD-A13CF38CEDAA}"/>
              </a:ext>
            </a:extLst>
          </p:cNvPr>
          <p:cNvSpPr/>
          <p:nvPr/>
        </p:nvSpPr>
        <p:spPr>
          <a:xfrm>
            <a:off x="2364059" y="443818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5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8FFBC41F-EF7E-C14B-BFE0-C7E58AE0A960}"/>
              </a:ext>
            </a:extLst>
          </p:cNvPr>
          <p:cNvSpPr/>
          <p:nvPr/>
        </p:nvSpPr>
        <p:spPr>
          <a:xfrm>
            <a:off x="6263272" y="2888167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38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EC5C484-D7ED-B842-80C0-DF448EA6DBDA}"/>
              </a:ext>
            </a:extLst>
          </p:cNvPr>
          <p:cNvSpPr/>
          <p:nvPr/>
        </p:nvSpPr>
        <p:spPr>
          <a:xfrm>
            <a:off x="7025271" y="4144536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39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EFDB7757-AEA9-2A46-B84E-6E561AA4836A}"/>
              </a:ext>
            </a:extLst>
          </p:cNvPr>
          <p:cNvSpPr/>
          <p:nvPr/>
        </p:nvSpPr>
        <p:spPr>
          <a:xfrm>
            <a:off x="5596055" y="4118509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30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77A80354-7381-F54B-A757-5D40EC677B0D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4514386" y="961108"/>
            <a:ext cx="1111166" cy="774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326D80A9-F51B-944D-95E4-7D1A2753E4AA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3656457" y="2373590"/>
            <a:ext cx="593778" cy="660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AEE81CFE-BC8D-8345-A5D0-19CACF4E68C2}"/>
              </a:ext>
            </a:extLst>
          </p:cNvPr>
          <p:cNvCxnSpPr>
            <a:cxnSpLocks/>
            <a:stCxn id="5" idx="5"/>
            <a:endCxn id="9" idx="0"/>
          </p:cNvCxnSpPr>
          <p:nvPr/>
        </p:nvCxnSpPr>
        <p:spPr>
          <a:xfrm>
            <a:off x="4778536" y="2373590"/>
            <a:ext cx="482981" cy="681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2B9DC1D5-3C30-8B4F-90F3-ED8658316DB1}"/>
              </a:ext>
            </a:extLst>
          </p:cNvPr>
          <p:cNvCxnSpPr>
            <a:cxnSpLocks/>
            <a:stCxn id="7" idx="3"/>
            <a:endCxn id="12" idx="0"/>
          </p:cNvCxnSpPr>
          <p:nvPr/>
        </p:nvCxnSpPr>
        <p:spPr>
          <a:xfrm flipH="1">
            <a:off x="2737625" y="3693150"/>
            <a:ext cx="601929" cy="745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8973EEE1-CBDB-FE47-ACDB-349C2F1DA96F}"/>
              </a:ext>
            </a:extLst>
          </p:cNvPr>
          <p:cNvCxnSpPr>
            <a:cxnSpLocks/>
            <a:stCxn id="7" idx="5"/>
            <a:endCxn id="8" idx="0"/>
          </p:cNvCxnSpPr>
          <p:nvPr/>
        </p:nvCxnSpPr>
        <p:spPr>
          <a:xfrm>
            <a:off x="3867855" y="3693150"/>
            <a:ext cx="646531" cy="745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E3724975-D566-654C-AACB-C6914639CB37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187306" y="927656"/>
            <a:ext cx="1553740" cy="736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EA627B79-06D4-0847-91AA-2E86058FA77A}"/>
              </a:ext>
            </a:extLst>
          </p:cNvPr>
          <p:cNvCxnSpPr>
            <a:cxnSpLocks/>
            <a:stCxn id="10" idx="0"/>
            <a:endCxn id="6" idx="5"/>
          </p:cNvCxnSpPr>
          <p:nvPr/>
        </p:nvCxnSpPr>
        <p:spPr>
          <a:xfrm flipH="1" flipV="1">
            <a:off x="8005196" y="2302135"/>
            <a:ext cx="1310742" cy="609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C39C12CE-4FAF-044C-9C59-E08B386FA729}"/>
              </a:ext>
            </a:extLst>
          </p:cNvPr>
          <p:cNvCxnSpPr>
            <a:cxnSpLocks/>
            <a:stCxn id="15" idx="0"/>
            <a:endCxn id="13" idx="3"/>
          </p:cNvCxnSpPr>
          <p:nvPr/>
        </p:nvCxnSpPr>
        <p:spPr>
          <a:xfrm flipV="1">
            <a:off x="5969621" y="3525883"/>
            <a:ext cx="403066" cy="59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2D3C9424-F85E-894B-885A-063F515C8167}"/>
              </a:ext>
            </a:extLst>
          </p:cNvPr>
          <p:cNvCxnSpPr>
            <a:cxnSpLocks/>
            <a:stCxn id="14" idx="0"/>
            <a:endCxn id="13" idx="5"/>
          </p:cNvCxnSpPr>
          <p:nvPr/>
        </p:nvCxnSpPr>
        <p:spPr>
          <a:xfrm flipH="1" flipV="1">
            <a:off x="6900988" y="3525883"/>
            <a:ext cx="497849" cy="618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>
            <a:extLst>
              <a:ext uri="{FF2B5EF4-FFF2-40B4-BE49-F238E27FC236}">
                <a16:creationId xmlns:a16="http://schemas.microsoft.com/office/drawing/2014/main" id="{7AB5E8EF-0823-4641-AFEE-FA7C20A1F0BE}"/>
              </a:ext>
            </a:extLst>
          </p:cNvPr>
          <p:cNvSpPr/>
          <p:nvPr/>
        </p:nvSpPr>
        <p:spPr>
          <a:xfrm>
            <a:off x="8099502" y="3972738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43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72A4E040-E360-C249-A0A2-43855E483C93}"/>
              </a:ext>
            </a:extLst>
          </p:cNvPr>
          <p:cNvCxnSpPr>
            <a:cxnSpLocks/>
            <a:stCxn id="10" idx="3"/>
            <a:endCxn id="25" idx="7"/>
          </p:cNvCxnSpPr>
          <p:nvPr/>
        </p:nvCxnSpPr>
        <p:spPr>
          <a:xfrm flipH="1">
            <a:off x="8737218" y="3549627"/>
            <a:ext cx="314569" cy="532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B49AFC80-AEDD-BB49-89A3-D647BE663AC1}"/>
              </a:ext>
            </a:extLst>
          </p:cNvPr>
          <p:cNvSpPr txBox="1"/>
          <p:nvPr/>
        </p:nvSpPr>
        <p:spPr>
          <a:xfrm>
            <a:off x="385435" y="327625"/>
            <a:ext cx="3271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Eliminación del 20:</a:t>
            </a:r>
          </a:p>
          <a:p>
            <a:r>
              <a:rPr lang="es-CO" b="1" dirty="0"/>
              <a:t>Nodo con dos hijos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1E29D76E-1CD6-BE4A-B6DD-F0BAF35D9ABB}"/>
              </a:ext>
            </a:extLst>
          </p:cNvPr>
          <p:cNvSpPr txBox="1"/>
          <p:nvPr/>
        </p:nvSpPr>
        <p:spPr>
          <a:xfrm>
            <a:off x="344547" y="6161039"/>
            <a:ext cx="5045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Encontrado el 29, se elimina. Se retorna el único subárbol.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C93BBA5-9652-1A4C-90C9-86EEF98F0494}"/>
              </a:ext>
            </a:extLst>
          </p:cNvPr>
          <p:cNvCxnSpPr>
            <a:cxnSpLocks/>
            <a:stCxn id="13" idx="0"/>
            <a:endCxn id="6" idx="3"/>
          </p:cNvCxnSpPr>
          <p:nvPr/>
        </p:nvCxnSpPr>
        <p:spPr>
          <a:xfrm flipV="1">
            <a:off x="6636838" y="2302135"/>
            <a:ext cx="840057" cy="586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701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6879E4E4-A835-D141-BBAF-9C3149DD78C0}"/>
              </a:ext>
            </a:extLst>
          </p:cNvPr>
          <p:cNvSpPr/>
          <p:nvPr/>
        </p:nvSpPr>
        <p:spPr>
          <a:xfrm>
            <a:off x="5516137" y="323392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20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537C1D1-284E-8640-B5FA-9AB363A48F93}"/>
              </a:ext>
            </a:extLst>
          </p:cNvPr>
          <p:cNvSpPr/>
          <p:nvPr/>
        </p:nvSpPr>
        <p:spPr>
          <a:xfrm>
            <a:off x="3772832" y="200350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11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2230B7B5-CEAB-B248-8798-B6D41C1FB88D}"/>
              </a:ext>
            </a:extLst>
          </p:cNvPr>
          <p:cNvSpPr/>
          <p:nvPr/>
        </p:nvSpPr>
        <p:spPr>
          <a:xfrm>
            <a:off x="7334027" y="169787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8D11763-4482-C24C-9364-A5039AF6C4B6}"/>
              </a:ext>
            </a:extLst>
          </p:cNvPr>
          <p:cNvSpPr/>
          <p:nvPr/>
        </p:nvSpPr>
        <p:spPr>
          <a:xfrm>
            <a:off x="2605674" y="3557236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8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9215A1B-8F55-3A4E-9DEA-D06366D6472D}"/>
              </a:ext>
            </a:extLst>
          </p:cNvPr>
          <p:cNvSpPr/>
          <p:nvPr/>
        </p:nvSpPr>
        <p:spPr>
          <a:xfrm>
            <a:off x="3516355" y="4939983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9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955A883C-BBEA-3149-BF98-EB65E0E21652}"/>
              </a:ext>
            </a:extLst>
          </p:cNvPr>
          <p:cNvSpPr/>
          <p:nvPr/>
        </p:nvSpPr>
        <p:spPr>
          <a:xfrm>
            <a:off x="4519963" y="3323060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13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CAD12E7F-5B5E-BF46-8497-507F684AB684}"/>
              </a:ext>
            </a:extLst>
          </p:cNvPr>
          <p:cNvSpPr/>
          <p:nvPr/>
        </p:nvSpPr>
        <p:spPr>
          <a:xfrm>
            <a:off x="8908919" y="2945363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44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BFB7ECC2-755A-294C-8D65-A1D93FED6E0A}"/>
              </a:ext>
            </a:extLst>
          </p:cNvPr>
          <p:cNvSpPr/>
          <p:nvPr/>
        </p:nvSpPr>
        <p:spPr>
          <a:xfrm>
            <a:off x="6096000" y="302197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29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ADB2709-9F0A-2746-87DD-A13CF38CEDAA}"/>
              </a:ext>
            </a:extLst>
          </p:cNvPr>
          <p:cNvSpPr/>
          <p:nvPr/>
        </p:nvSpPr>
        <p:spPr>
          <a:xfrm>
            <a:off x="1739594" y="4939983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5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8FFBC41F-EF7E-C14B-BFE0-C7E58AE0A960}"/>
              </a:ext>
            </a:extLst>
          </p:cNvPr>
          <p:cNvSpPr/>
          <p:nvPr/>
        </p:nvSpPr>
        <p:spPr>
          <a:xfrm>
            <a:off x="6930485" y="4374996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38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EC5C484-D7ED-B842-80C0-DF448EA6DBDA}"/>
              </a:ext>
            </a:extLst>
          </p:cNvPr>
          <p:cNvSpPr/>
          <p:nvPr/>
        </p:nvSpPr>
        <p:spPr>
          <a:xfrm>
            <a:off x="7692484" y="5631365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39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EFDB7757-AEA9-2A46-B84E-6E561AA4836A}"/>
              </a:ext>
            </a:extLst>
          </p:cNvPr>
          <p:cNvSpPr/>
          <p:nvPr/>
        </p:nvSpPr>
        <p:spPr>
          <a:xfrm>
            <a:off x="6263268" y="5605338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30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77A80354-7381-F54B-A757-5D40EC677B0D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4146398" y="1228735"/>
            <a:ext cx="1111166" cy="774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326D80A9-F51B-944D-95E4-7D1A2753E4AA}"/>
              </a:ext>
            </a:extLst>
          </p:cNvPr>
          <p:cNvCxnSpPr>
            <a:cxnSpLocks/>
          </p:cNvCxnSpPr>
          <p:nvPr/>
        </p:nvCxnSpPr>
        <p:spPr>
          <a:xfrm flipH="1">
            <a:off x="3031992" y="2875392"/>
            <a:ext cx="593778" cy="660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AEE81CFE-BC8D-8345-A5D0-19CACF4E68C2}"/>
              </a:ext>
            </a:extLst>
          </p:cNvPr>
          <p:cNvCxnSpPr>
            <a:cxnSpLocks/>
            <a:stCxn id="5" idx="5"/>
            <a:endCxn id="9" idx="0"/>
          </p:cNvCxnSpPr>
          <p:nvPr/>
        </p:nvCxnSpPr>
        <p:spPr>
          <a:xfrm>
            <a:off x="4410548" y="2641217"/>
            <a:ext cx="482981" cy="681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2B9DC1D5-3C30-8B4F-90F3-ED8658316DB1}"/>
              </a:ext>
            </a:extLst>
          </p:cNvPr>
          <p:cNvCxnSpPr>
            <a:cxnSpLocks/>
            <a:stCxn id="7" idx="3"/>
            <a:endCxn id="12" idx="0"/>
          </p:cNvCxnSpPr>
          <p:nvPr/>
        </p:nvCxnSpPr>
        <p:spPr>
          <a:xfrm flipH="1">
            <a:off x="2113160" y="4194952"/>
            <a:ext cx="601929" cy="745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8973EEE1-CBDB-FE47-ACDB-349C2F1DA96F}"/>
              </a:ext>
            </a:extLst>
          </p:cNvPr>
          <p:cNvCxnSpPr>
            <a:cxnSpLocks/>
            <a:stCxn id="7" idx="5"/>
            <a:endCxn id="8" idx="0"/>
          </p:cNvCxnSpPr>
          <p:nvPr/>
        </p:nvCxnSpPr>
        <p:spPr>
          <a:xfrm>
            <a:off x="3243390" y="4194952"/>
            <a:ext cx="646531" cy="745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E3724975-D566-654C-AACB-C6914639CB37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6153853" y="961108"/>
            <a:ext cx="1553740" cy="736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D94CB475-EBA3-BE4D-8535-2B9A66D297D5}"/>
              </a:ext>
            </a:extLst>
          </p:cNvPr>
          <p:cNvCxnSpPr>
            <a:cxnSpLocks/>
            <a:stCxn id="11" idx="0"/>
            <a:endCxn id="6" idx="3"/>
          </p:cNvCxnSpPr>
          <p:nvPr/>
        </p:nvCxnSpPr>
        <p:spPr>
          <a:xfrm flipV="1">
            <a:off x="6469566" y="2335587"/>
            <a:ext cx="973876" cy="686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EA627B79-06D4-0847-91AA-2E86058FA77A}"/>
              </a:ext>
            </a:extLst>
          </p:cNvPr>
          <p:cNvCxnSpPr>
            <a:cxnSpLocks/>
            <a:stCxn id="10" idx="0"/>
            <a:endCxn id="6" idx="5"/>
          </p:cNvCxnSpPr>
          <p:nvPr/>
        </p:nvCxnSpPr>
        <p:spPr>
          <a:xfrm flipH="1" flipV="1">
            <a:off x="7971743" y="2335587"/>
            <a:ext cx="1310742" cy="609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9B54D45D-B96B-A64F-9916-7C9C142D1CF4}"/>
              </a:ext>
            </a:extLst>
          </p:cNvPr>
          <p:cNvCxnSpPr>
            <a:cxnSpLocks/>
            <a:stCxn id="13" idx="0"/>
            <a:endCxn id="11" idx="5"/>
          </p:cNvCxnSpPr>
          <p:nvPr/>
        </p:nvCxnSpPr>
        <p:spPr>
          <a:xfrm flipH="1" flipV="1">
            <a:off x="6733716" y="3659687"/>
            <a:ext cx="570335" cy="715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C39C12CE-4FAF-044C-9C59-E08B386FA729}"/>
              </a:ext>
            </a:extLst>
          </p:cNvPr>
          <p:cNvCxnSpPr>
            <a:cxnSpLocks/>
            <a:stCxn id="15" idx="0"/>
            <a:endCxn id="13" idx="3"/>
          </p:cNvCxnSpPr>
          <p:nvPr/>
        </p:nvCxnSpPr>
        <p:spPr>
          <a:xfrm flipV="1">
            <a:off x="6636834" y="5012712"/>
            <a:ext cx="403066" cy="59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2D3C9424-F85E-894B-885A-063F515C8167}"/>
              </a:ext>
            </a:extLst>
          </p:cNvPr>
          <p:cNvCxnSpPr>
            <a:cxnSpLocks/>
            <a:stCxn id="14" idx="0"/>
            <a:endCxn id="13" idx="5"/>
          </p:cNvCxnSpPr>
          <p:nvPr/>
        </p:nvCxnSpPr>
        <p:spPr>
          <a:xfrm flipH="1" flipV="1">
            <a:off x="7568201" y="5012712"/>
            <a:ext cx="497849" cy="618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>
            <a:extLst>
              <a:ext uri="{FF2B5EF4-FFF2-40B4-BE49-F238E27FC236}">
                <a16:creationId xmlns:a16="http://schemas.microsoft.com/office/drawing/2014/main" id="{7AB5E8EF-0823-4641-AFEE-FA7C20A1F0BE}"/>
              </a:ext>
            </a:extLst>
          </p:cNvPr>
          <p:cNvSpPr/>
          <p:nvPr/>
        </p:nvSpPr>
        <p:spPr>
          <a:xfrm>
            <a:off x="8066049" y="4006190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43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72A4E040-E360-C249-A0A2-43855E483C93}"/>
              </a:ext>
            </a:extLst>
          </p:cNvPr>
          <p:cNvCxnSpPr>
            <a:cxnSpLocks/>
            <a:stCxn id="10" idx="3"/>
            <a:endCxn id="25" idx="7"/>
          </p:cNvCxnSpPr>
          <p:nvPr/>
        </p:nvCxnSpPr>
        <p:spPr>
          <a:xfrm flipH="1">
            <a:off x="8703765" y="3583079"/>
            <a:ext cx="314569" cy="532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BD85850D-BABA-CA43-AE01-81FDBBDC6304}"/>
              </a:ext>
            </a:extLst>
          </p:cNvPr>
          <p:cNvSpPr txBox="1"/>
          <p:nvPr/>
        </p:nvSpPr>
        <p:spPr>
          <a:xfrm>
            <a:off x="344547" y="6161039"/>
            <a:ext cx="5045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Vamos por la izquierda, porque el 5 es menor a la raíz. Y vamos así recursivamente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D977EBE9-30F1-3E4B-A28B-9413D44C2F9F}"/>
              </a:ext>
            </a:extLst>
          </p:cNvPr>
          <p:cNvSpPr/>
          <p:nvPr/>
        </p:nvSpPr>
        <p:spPr>
          <a:xfrm>
            <a:off x="5213322" y="1130475"/>
            <a:ext cx="154016" cy="15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AE61FEFB-6376-0348-AFF7-280F9CCF86D9}"/>
              </a:ext>
            </a:extLst>
          </p:cNvPr>
          <p:cNvSpPr/>
          <p:nvPr/>
        </p:nvSpPr>
        <p:spPr>
          <a:xfrm>
            <a:off x="3554480" y="2777362"/>
            <a:ext cx="154016" cy="15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DA5B909F-1396-5243-898C-A04BF600FF50}"/>
              </a:ext>
            </a:extLst>
          </p:cNvPr>
          <p:cNvSpPr txBox="1"/>
          <p:nvPr/>
        </p:nvSpPr>
        <p:spPr>
          <a:xfrm>
            <a:off x="385435" y="327625"/>
            <a:ext cx="3271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Eliminación del 5:</a:t>
            </a:r>
          </a:p>
          <a:p>
            <a:r>
              <a:rPr lang="es-CO" b="1" dirty="0"/>
              <a:t>Nodo hoja</a:t>
            </a:r>
          </a:p>
        </p:txBody>
      </p:sp>
    </p:spTree>
    <p:extLst>
      <p:ext uri="{BB962C8B-B14F-4D97-AF65-F5344CB8AC3E}">
        <p14:creationId xmlns:p14="http://schemas.microsoft.com/office/powerpoint/2010/main" val="1502071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6879E4E4-A835-D141-BBAF-9C3149DD78C0}"/>
              </a:ext>
            </a:extLst>
          </p:cNvPr>
          <p:cNvSpPr/>
          <p:nvPr/>
        </p:nvSpPr>
        <p:spPr>
          <a:xfrm>
            <a:off x="5516137" y="323392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20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537C1D1-284E-8640-B5FA-9AB363A48F93}"/>
              </a:ext>
            </a:extLst>
          </p:cNvPr>
          <p:cNvSpPr/>
          <p:nvPr/>
        </p:nvSpPr>
        <p:spPr>
          <a:xfrm>
            <a:off x="3772832" y="200350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11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2230B7B5-CEAB-B248-8798-B6D41C1FB88D}"/>
              </a:ext>
            </a:extLst>
          </p:cNvPr>
          <p:cNvSpPr/>
          <p:nvPr/>
        </p:nvSpPr>
        <p:spPr>
          <a:xfrm>
            <a:off x="7334027" y="169787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8D11763-4482-C24C-9364-A5039AF6C4B6}"/>
              </a:ext>
            </a:extLst>
          </p:cNvPr>
          <p:cNvSpPr/>
          <p:nvPr/>
        </p:nvSpPr>
        <p:spPr>
          <a:xfrm>
            <a:off x="2605674" y="3557236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8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9215A1B-8F55-3A4E-9DEA-D06366D6472D}"/>
              </a:ext>
            </a:extLst>
          </p:cNvPr>
          <p:cNvSpPr/>
          <p:nvPr/>
        </p:nvSpPr>
        <p:spPr>
          <a:xfrm>
            <a:off x="3516355" y="4939983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9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955A883C-BBEA-3149-BF98-EB65E0E21652}"/>
              </a:ext>
            </a:extLst>
          </p:cNvPr>
          <p:cNvSpPr/>
          <p:nvPr/>
        </p:nvSpPr>
        <p:spPr>
          <a:xfrm>
            <a:off x="4519963" y="3323060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13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CAD12E7F-5B5E-BF46-8497-507F684AB684}"/>
              </a:ext>
            </a:extLst>
          </p:cNvPr>
          <p:cNvSpPr/>
          <p:nvPr/>
        </p:nvSpPr>
        <p:spPr>
          <a:xfrm>
            <a:off x="8908919" y="2945363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44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BFB7ECC2-755A-294C-8D65-A1D93FED6E0A}"/>
              </a:ext>
            </a:extLst>
          </p:cNvPr>
          <p:cNvSpPr/>
          <p:nvPr/>
        </p:nvSpPr>
        <p:spPr>
          <a:xfrm>
            <a:off x="6096000" y="302197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29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ADB2709-9F0A-2746-87DD-A13CF38CEDAA}"/>
              </a:ext>
            </a:extLst>
          </p:cNvPr>
          <p:cNvSpPr/>
          <p:nvPr/>
        </p:nvSpPr>
        <p:spPr>
          <a:xfrm>
            <a:off x="1494268" y="5151856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5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8FFBC41F-EF7E-C14B-BFE0-C7E58AE0A960}"/>
              </a:ext>
            </a:extLst>
          </p:cNvPr>
          <p:cNvSpPr/>
          <p:nvPr/>
        </p:nvSpPr>
        <p:spPr>
          <a:xfrm>
            <a:off x="6930485" y="4374996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38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EC5C484-D7ED-B842-80C0-DF448EA6DBDA}"/>
              </a:ext>
            </a:extLst>
          </p:cNvPr>
          <p:cNvSpPr/>
          <p:nvPr/>
        </p:nvSpPr>
        <p:spPr>
          <a:xfrm>
            <a:off x="7692484" y="5631365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39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EFDB7757-AEA9-2A46-B84E-6E561AA4836A}"/>
              </a:ext>
            </a:extLst>
          </p:cNvPr>
          <p:cNvSpPr/>
          <p:nvPr/>
        </p:nvSpPr>
        <p:spPr>
          <a:xfrm>
            <a:off x="6263268" y="5605338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30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77A80354-7381-F54B-A757-5D40EC677B0D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4146398" y="1228735"/>
            <a:ext cx="1111166" cy="774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326D80A9-F51B-944D-95E4-7D1A2753E4AA}"/>
              </a:ext>
            </a:extLst>
          </p:cNvPr>
          <p:cNvCxnSpPr>
            <a:cxnSpLocks/>
          </p:cNvCxnSpPr>
          <p:nvPr/>
        </p:nvCxnSpPr>
        <p:spPr>
          <a:xfrm flipH="1">
            <a:off x="3031992" y="2875392"/>
            <a:ext cx="593778" cy="660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AEE81CFE-BC8D-8345-A5D0-19CACF4E68C2}"/>
              </a:ext>
            </a:extLst>
          </p:cNvPr>
          <p:cNvCxnSpPr>
            <a:cxnSpLocks/>
            <a:stCxn id="5" idx="5"/>
            <a:endCxn id="9" idx="0"/>
          </p:cNvCxnSpPr>
          <p:nvPr/>
        </p:nvCxnSpPr>
        <p:spPr>
          <a:xfrm>
            <a:off x="4410548" y="2641217"/>
            <a:ext cx="482981" cy="681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2B9DC1D5-3C30-8B4F-90F3-ED8658316DB1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1867834" y="4406825"/>
            <a:ext cx="601929" cy="745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8973EEE1-CBDB-FE47-ACDB-349C2F1DA96F}"/>
              </a:ext>
            </a:extLst>
          </p:cNvPr>
          <p:cNvCxnSpPr>
            <a:cxnSpLocks/>
            <a:stCxn id="7" idx="5"/>
            <a:endCxn id="8" idx="0"/>
          </p:cNvCxnSpPr>
          <p:nvPr/>
        </p:nvCxnSpPr>
        <p:spPr>
          <a:xfrm>
            <a:off x="3243390" y="4194952"/>
            <a:ext cx="646531" cy="745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E3724975-D566-654C-AACB-C6914639CB37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6153853" y="961108"/>
            <a:ext cx="1553740" cy="736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D94CB475-EBA3-BE4D-8535-2B9A66D297D5}"/>
              </a:ext>
            </a:extLst>
          </p:cNvPr>
          <p:cNvCxnSpPr>
            <a:cxnSpLocks/>
            <a:stCxn id="11" idx="0"/>
            <a:endCxn id="6" idx="3"/>
          </p:cNvCxnSpPr>
          <p:nvPr/>
        </p:nvCxnSpPr>
        <p:spPr>
          <a:xfrm flipV="1">
            <a:off x="6469566" y="2335587"/>
            <a:ext cx="973876" cy="686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EA627B79-06D4-0847-91AA-2E86058FA77A}"/>
              </a:ext>
            </a:extLst>
          </p:cNvPr>
          <p:cNvCxnSpPr>
            <a:cxnSpLocks/>
            <a:stCxn id="10" idx="0"/>
            <a:endCxn id="6" idx="5"/>
          </p:cNvCxnSpPr>
          <p:nvPr/>
        </p:nvCxnSpPr>
        <p:spPr>
          <a:xfrm flipH="1" flipV="1">
            <a:off x="7971743" y="2335587"/>
            <a:ext cx="1310742" cy="609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9B54D45D-B96B-A64F-9916-7C9C142D1CF4}"/>
              </a:ext>
            </a:extLst>
          </p:cNvPr>
          <p:cNvCxnSpPr>
            <a:cxnSpLocks/>
            <a:stCxn id="13" idx="0"/>
            <a:endCxn id="11" idx="5"/>
          </p:cNvCxnSpPr>
          <p:nvPr/>
        </p:nvCxnSpPr>
        <p:spPr>
          <a:xfrm flipH="1" flipV="1">
            <a:off x="6733716" y="3659687"/>
            <a:ext cx="570335" cy="715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C39C12CE-4FAF-044C-9C59-E08B386FA729}"/>
              </a:ext>
            </a:extLst>
          </p:cNvPr>
          <p:cNvCxnSpPr>
            <a:cxnSpLocks/>
            <a:stCxn id="15" idx="0"/>
            <a:endCxn id="13" idx="3"/>
          </p:cNvCxnSpPr>
          <p:nvPr/>
        </p:nvCxnSpPr>
        <p:spPr>
          <a:xfrm flipV="1">
            <a:off x="6636834" y="5012712"/>
            <a:ext cx="403066" cy="59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2D3C9424-F85E-894B-885A-063F515C8167}"/>
              </a:ext>
            </a:extLst>
          </p:cNvPr>
          <p:cNvCxnSpPr>
            <a:cxnSpLocks/>
            <a:stCxn id="14" idx="0"/>
            <a:endCxn id="13" idx="5"/>
          </p:cNvCxnSpPr>
          <p:nvPr/>
        </p:nvCxnSpPr>
        <p:spPr>
          <a:xfrm flipH="1" flipV="1">
            <a:off x="7568201" y="5012712"/>
            <a:ext cx="497849" cy="618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>
            <a:extLst>
              <a:ext uri="{FF2B5EF4-FFF2-40B4-BE49-F238E27FC236}">
                <a16:creationId xmlns:a16="http://schemas.microsoft.com/office/drawing/2014/main" id="{7AB5E8EF-0823-4641-AFEE-FA7C20A1F0BE}"/>
              </a:ext>
            </a:extLst>
          </p:cNvPr>
          <p:cNvSpPr/>
          <p:nvPr/>
        </p:nvSpPr>
        <p:spPr>
          <a:xfrm>
            <a:off x="8066049" y="4006190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43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72A4E040-E360-C249-A0A2-43855E483C93}"/>
              </a:ext>
            </a:extLst>
          </p:cNvPr>
          <p:cNvCxnSpPr>
            <a:cxnSpLocks/>
            <a:stCxn id="10" idx="3"/>
            <a:endCxn id="25" idx="7"/>
          </p:cNvCxnSpPr>
          <p:nvPr/>
        </p:nvCxnSpPr>
        <p:spPr>
          <a:xfrm flipH="1">
            <a:off x="8703765" y="3583079"/>
            <a:ext cx="314569" cy="532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BD85850D-BABA-CA43-AE01-81FDBBDC6304}"/>
              </a:ext>
            </a:extLst>
          </p:cNvPr>
          <p:cNvSpPr txBox="1"/>
          <p:nvPr/>
        </p:nvSpPr>
        <p:spPr>
          <a:xfrm>
            <a:off x="344547" y="6161039"/>
            <a:ext cx="5045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Vamos por la izquierda, porque el 5 es menor a la raíz. Y vamos así recursivamente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1B225B84-0CB9-E84A-A2FF-C1AD50BB8B1B}"/>
              </a:ext>
            </a:extLst>
          </p:cNvPr>
          <p:cNvSpPr/>
          <p:nvPr/>
        </p:nvSpPr>
        <p:spPr>
          <a:xfrm>
            <a:off x="5213322" y="1130475"/>
            <a:ext cx="154016" cy="15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F8F1D898-9BF4-7B42-9454-EBFD13BF2B35}"/>
              </a:ext>
            </a:extLst>
          </p:cNvPr>
          <p:cNvSpPr/>
          <p:nvPr/>
        </p:nvSpPr>
        <p:spPr>
          <a:xfrm>
            <a:off x="3554480" y="2777362"/>
            <a:ext cx="154016" cy="15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1EB6E725-2DD0-6745-AEC8-1AA20CFD545A}"/>
              </a:ext>
            </a:extLst>
          </p:cNvPr>
          <p:cNvSpPr/>
          <p:nvPr/>
        </p:nvSpPr>
        <p:spPr>
          <a:xfrm>
            <a:off x="2404384" y="4330382"/>
            <a:ext cx="154016" cy="15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A7B8019B-1F14-A445-B184-B095D93FA81C}"/>
              </a:ext>
            </a:extLst>
          </p:cNvPr>
          <p:cNvSpPr txBox="1"/>
          <p:nvPr/>
        </p:nvSpPr>
        <p:spPr>
          <a:xfrm>
            <a:off x="385435" y="327625"/>
            <a:ext cx="3271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Eliminación del 5:</a:t>
            </a:r>
          </a:p>
          <a:p>
            <a:r>
              <a:rPr lang="es-CO" b="1" dirty="0"/>
              <a:t>Nodo hoja</a:t>
            </a:r>
          </a:p>
        </p:txBody>
      </p:sp>
    </p:spTree>
    <p:extLst>
      <p:ext uri="{BB962C8B-B14F-4D97-AF65-F5344CB8AC3E}">
        <p14:creationId xmlns:p14="http://schemas.microsoft.com/office/powerpoint/2010/main" val="1037867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6879E4E4-A835-D141-BBAF-9C3149DD78C0}"/>
              </a:ext>
            </a:extLst>
          </p:cNvPr>
          <p:cNvSpPr/>
          <p:nvPr/>
        </p:nvSpPr>
        <p:spPr>
          <a:xfrm>
            <a:off x="5516137" y="323392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20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537C1D1-284E-8640-B5FA-9AB363A48F93}"/>
              </a:ext>
            </a:extLst>
          </p:cNvPr>
          <p:cNvSpPr/>
          <p:nvPr/>
        </p:nvSpPr>
        <p:spPr>
          <a:xfrm>
            <a:off x="3772832" y="200350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11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2230B7B5-CEAB-B248-8798-B6D41C1FB88D}"/>
              </a:ext>
            </a:extLst>
          </p:cNvPr>
          <p:cNvSpPr/>
          <p:nvPr/>
        </p:nvSpPr>
        <p:spPr>
          <a:xfrm>
            <a:off x="7334027" y="169787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8D11763-4482-C24C-9364-A5039AF6C4B6}"/>
              </a:ext>
            </a:extLst>
          </p:cNvPr>
          <p:cNvSpPr/>
          <p:nvPr/>
        </p:nvSpPr>
        <p:spPr>
          <a:xfrm>
            <a:off x="2605674" y="3557236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8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9215A1B-8F55-3A4E-9DEA-D06366D6472D}"/>
              </a:ext>
            </a:extLst>
          </p:cNvPr>
          <p:cNvSpPr/>
          <p:nvPr/>
        </p:nvSpPr>
        <p:spPr>
          <a:xfrm>
            <a:off x="3516355" y="4939983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9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955A883C-BBEA-3149-BF98-EB65E0E21652}"/>
              </a:ext>
            </a:extLst>
          </p:cNvPr>
          <p:cNvSpPr/>
          <p:nvPr/>
        </p:nvSpPr>
        <p:spPr>
          <a:xfrm>
            <a:off x="4519963" y="3323060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13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CAD12E7F-5B5E-BF46-8497-507F684AB684}"/>
              </a:ext>
            </a:extLst>
          </p:cNvPr>
          <p:cNvSpPr/>
          <p:nvPr/>
        </p:nvSpPr>
        <p:spPr>
          <a:xfrm>
            <a:off x="8908919" y="2945363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44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BFB7ECC2-755A-294C-8D65-A1D93FED6E0A}"/>
              </a:ext>
            </a:extLst>
          </p:cNvPr>
          <p:cNvSpPr/>
          <p:nvPr/>
        </p:nvSpPr>
        <p:spPr>
          <a:xfrm>
            <a:off x="6096000" y="302197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29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ADB2709-9F0A-2746-87DD-A13CF38CEDAA}"/>
              </a:ext>
            </a:extLst>
          </p:cNvPr>
          <p:cNvSpPr/>
          <p:nvPr/>
        </p:nvSpPr>
        <p:spPr>
          <a:xfrm>
            <a:off x="1494268" y="5151856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5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8FFBC41F-EF7E-C14B-BFE0-C7E58AE0A960}"/>
              </a:ext>
            </a:extLst>
          </p:cNvPr>
          <p:cNvSpPr/>
          <p:nvPr/>
        </p:nvSpPr>
        <p:spPr>
          <a:xfrm>
            <a:off x="6930485" y="4374996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38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EC5C484-D7ED-B842-80C0-DF448EA6DBDA}"/>
              </a:ext>
            </a:extLst>
          </p:cNvPr>
          <p:cNvSpPr/>
          <p:nvPr/>
        </p:nvSpPr>
        <p:spPr>
          <a:xfrm>
            <a:off x="7692484" y="5631365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39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EFDB7757-AEA9-2A46-B84E-6E561AA4836A}"/>
              </a:ext>
            </a:extLst>
          </p:cNvPr>
          <p:cNvSpPr/>
          <p:nvPr/>
        </p:nvSpPr>
        <p:spPr>
          <a:xfrm>
            <a:off x="6263268" y="5605338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30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77A80354-7381-F54B-A757-5D40EC677B0D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4146398" y="1228735"/>
            <a:ext cx="1111166" cy="774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326D80A9-F51B-944D-95E4-7D1A2753E4AA}"/>
              </a:ext>
            </a:extLst>
          </p:cNvPr>
          <p:cNvCxnSpPr>
            <a:cxnSpLocks/>
          </p:cNvCxnSpPr>
          <p:nvPr/>
        </p:nvCxnSpPr>
        <p:spPr>
          <a:xfrm flipH="1">
            <a:off x="3031992" y="2875392"/>
            <a:ext cx="593778" cy="660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AEE81CFE-BC8D-8345-A5D0-19CACF4E68C2}"/>
              </a:ext>
            </a:extLst>
          </p:cNvPr>
          <p:cNvCxnSpPr>
            <a:cxnSpLocks/>
            <a:stCxn id="5" idx="5"/>
            <a:endCxn id="9" idx="0"/>
          </p:cNvCxnSpPr>
          <p:nvPr/>
        </p:nvCxnSpPr>
        <p:spPr>
          <a:xfrm>
            <a:off x="4410548" y="2641217"/>
            <a:ext cx="482981" cy="681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2B9DC1D5-3C30-8B4F-90F3-ED8658316DB1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1867834" y="4406825"/>
            <a:ext cx="601929" cy="745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8973EEE1-CBDB-FE47-ACDB-349C2F1DA96F}"/>
              </a:ext>
            </a:extLst>
          </p:cNvPr>
          <p:cNvCxnSpPr>
            <a:cxnSpLocks/>
            <a:stCxn id="7" idx="5"/>
            <a:endCxn id="8" idx="0"/>
          </p:cNvCxnSpPr>
          <p:nvPr/>
        </p:nvCxnSpPr>
        <p:spPr>
          <a:xfrm>
            <a:off x="3243390" y="4194952"/>
            <a:ext cx="646531" cy="745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E3724975-D566-654C-AACB-C6914639CB37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6153853" y="961108"/>
            <a:ext cx="1553740" cy="736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D94CB475-EBA3-BE4D-8535-2B9A66D297D5}"/>
              </a:ext>
            </a:extLst>
          </p:cNvPr>
          <p:cNvCxnSpPr>
            <a:cxnSpLocks/>
            <a:stCxn id="11" idx="0"/>
            <a:endCxn id="6" idx="3"/>
          </p:cNvCxnSpPr>
          <p:nvPr/>
        </p:nvCxnSpPr>
        <p:spPr>
          <a:xfrm flipV="1">
            <a:off x="6469566" y="2335587"/>
            <a:ext cx="973876" cy="686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EA627B79-06D4-0847-91AA-2E86058FA77A}"/>
              </a:ext>
            </a:extLst>
          </p:cNvPr>
          <p:cNvCxnSpPr>
            <a:cxnSpLocks/>
            <a:stCxn id="10" idx="0"/>
            <a:endCxn id="6" idx="5"/>
          </p:cNvCxnSpPr>
          <p:nvPr/>
        </p:nvCxnSpPr>
        <p:spPr>
          <a:xfrm flipH="1" flipV="1">
            <a:off x="7971743" y="2335587"/>
            <a:ext cx="1310742" cy="609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9B54D45D-B96B-A64F-9916-7C9C142D1CF4}"/>
              </a:ext>
            </a:extLst>
          </p:cNvPr>
          <p:cNvCxnSpPr>
            <a:cxnSpLocks/>
            <a:stCxn id="13" idx="0"/>
            <a:endCxn id="11" idx="5"/>
          </p:cNvCxnSpPr>
          <p:nvPr/>
        </p:nvCxnSpPr>
        <p:spPr>
          <a:xfrm flipH="1" flipV="1">
            <a:off x="6733716" y="3659687"/>
            <a:ext cx="570335" cy="715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C39C12CE-4FAF-044C-9C59-E08B386FA729}"/>
              </a:ext>
            </a:extLst>
          </p:cNvPr>
          <p:cNvCxnSpPr>
            <a:cxnSpLocks/>
            <a:stCxn id="15" idx="0"/>
            <a:endCxn id="13" idx="3"/>
          </p:cNvCxnSpPr>
          <p:nvPr/>
        </p:nvCxnSpPr>
        <p:spPr>
          <a:xfrm flipV="1">
            <a:off x="6636834" y="5012712"/>
            <a:ext cx="403066" cy="59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2D3C9424-F85E-894B-885A-063F515C8167}"/>
              </a:ext>
            </a:extLst>
          </p:cNvPr>
          <p:cNvCxnSpPr>
            <a:cxnSpLocks/>
            <a:stCxn id="14" idx="0"/>
            <a:endCxn id="13" idx="5"/>
          </p:cNvCxnSpPr>
          <p:nvPr/>
        </p:nvCxnSpPr>
        <p:spPr>
          <a:xfrm flipH="1" flipV="1">
            <a:off x="7568201" y="5012712"/>
            <a:ext cx="497849" cy="618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>
            <a:extLst>
              <a:ext uri="{FF2B5EF4-FFF2-40B4-BE49-F238E27FC236}">
                <a16:creationId xmlns:a16="http://schemas.microsoft.com/office/drawing/2014/main" id="{7AB5E8EF-0823-4641-AFEE-FA7C20A1F0BE}"/>
              </a:ext>
            </a:extLst>
          </p:cNvPr>
          <p:cNvSpPr/>
          <p:nvPr/>
        </p:nvSpPr>
        <p:spPr>
          <a:xfrm>
            <a:off x="8066049" y="4006190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43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72A4E040-E360-C249-A0A2-43855E483C93}"/>
              </a:ext>
            </a:extLst>
          </p:cNvPr>
          <p:cNvCxnSpPr>
            <a:cxnSpLocks/>
            <a:stCxn id="10" idx="3"/>
            <a:endCxn id="25" idx="7"/>
          </p:cNvCxnSpPr>
          <p:nvPr/>
        </p:nvCxnSpPr>
        <p:spPr>
          <a:xfrm flipH="1">
            <a:off x="8703765" y="3583079"/>
            <a:ext cx="314569" cy="532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BD85850D-BABA-CA43-AE01-81FDBBDC6304}"/>
              </a:ext>
            </a:extLst>
          </p:cNvPr>
          <p:cNvSpPr txBox="1"/>
          <p:nvPr/>
        </p:nvSpPr>
        <p:spPr>
          <a:xfrm>
            <a:off x="344547" y="6161039"/>
            <a:ext cx="5045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Ya habiendo llegado al 5, en lugar del 5, retornemos un </a:t>
            </a:r>
            <a:r>
              <a:rPr lang="es-CO" dirty="0" err="1"/>
              <a:t>null</a:t>
            </a:r>
            <a:endParaRPr lang="es-CO" dirty="0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1B225B84-0CB9-E84A-A2FF-C1AD50BB8B1B}"/>
              </a:ext>
            </a:extLst>
          </p:cNvPr>
          <p:cNvSpPr/>
          <p:nvPr/>
        </p:nvSpPr>
        <p:spPr>
          <a:xfrm>
            <a:off x="5213322" y="1130475"/>
            <a:ext cx="154016" cy="15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F8F1D898-9BF4-7B42-9454-EBFD13BF2B35}"/>
              </a:ext>
            </a:extLst>
          </p:cNvPr>
          <p:cNvSpPr/>
          <p:nvPr/>
        </p:nvSpPr>
        <p:spPr>
          <a:xfrm>
            <a:off x="3554480" y="2777362"/>
            <a:ext cx="154016" cy="15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1EB6E725-2DD0-6745-AEC8-1AA20CFD545A}"/>
              </a:ext>
            </a:extLst>
          </p:cNvPr>
          <p:cNvSpPr/>
          <p:nvPr/>
        </p:nvSpPr>
        <p:spPr>
          <a:xfrm>
            <a:off x="2404384" y="4330382"/>
            <a:ext cx="154016" cy="15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32B1E5D9-83F5-1746-8A4C-4F44E2F49E9B}"/>
              </a:ext>
            </a:extLst>
          </p:cNvPr>
          <p:cNvSpPr txBox="1"/>
          <p:nvPr/>
        </p:nvSpPr>
        <p:spPr>
          <a:xfrm>
            <a:off x="385435" y="327625"/>
            <a:ext cx="3271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Eliminación del 5:</a:t>
            </a:r>
          </a:p>
          <a:p>
            <a:r>
              <a:rPr lang="es-CO" b="1" dirty="0"/>
              <a:t>Nodo hoja</a:t>
            </a:r>
          </a:p>
        </p:txBody>
      </p:sp>
    </p:spTree>
    <p:extLst>
      <p:ext uri="{BB962C8B-B14F-4D97-AF65-F5344CB8AC3E}">
        <p14:creationId xmlns:p14="http://schemas.microsoft.com/office/powerpoint/2010/main" val="2405193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6879E4E4-A835-D141-BBAF-9C3149DD78C0}"/>
              </a:ext>
            </a:extLst>
          </p:cNvPr>
          <p:cNvSpPr/>
          <p:nvPr/>
        </p:nvSpPr>
        <p:spPr>
          <a:xfrm>
            <a:off x="5516137" y="323392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20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537C1D1-284E-8640-B5FA-9AB363A48F93}"/>
              </a:ext>
            </a:extLst>
          </p:cNvPr>
          <p:cNvSpPr/>
          <p:nvPr/>
        </p:nvSpPr>
        <p:spPr>
          <a:xfrm>
            <a:off x="3772832" y="200350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11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2230B7B5-CEAB-B248-8798-B6D41C1FB88D}"/>
              </a:ext>
            </a:extLst>
          </p:cNvPr>
          <p:cNvSpPr/>
          <p:nvPr/>
        </p:nvSpPr>
        <p:spPr>
          <a:xfrm>
            <a:off x="7334027" y="169787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8D11763-4482-C24C-9364-A5039AF6C4B6}"/>
              </a:ext>
            </a:extLst>
          </p:cNvPr>
          <p:cNvSpPr/>
          <p:nvPr/>
        </p:nvSpPr>
        <p:spPr>
          <a:xfrm>
            <a:off x="2605674" y="3557236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8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9215A1B-8F55-3A4E-9DEA-D06366D6472D}"/>
              </a:ext>
            </a:extLst>
          </p:cNvPr>
          <p:cNvSpPr/>
          <p:nvPr/>
        </p:nvSpPr>
        <p:spPr>
          <a:xfrm>
            <a:off x="3516355" y="4939983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9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955A883C-BBEA-3149-BF98-EB65E0E21652}"/>
              </a:ext>
            </a:extLst>
          </p:cNvPr>
          <p:cNvSpPr/>
          <p:nvPr/>
        </p:nvSpPr>
        <p:spPr>
          <a:xfrm>
            <a:off x="4519963" y="3323060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13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CAD12E7F-5B5E-BF46-8497-507F684AB684}"/>
              </a:ext>
            </a:extLst>
          </p:cNvPr>
          <p:cNvSpPr/>
          <p:nvPr/>
        </p:nvSpPr>
        <p:spPr>
          <a:xfrm>
            <a:off x="8908919" y="2945363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44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BFB7ECC2-755A-294C-8D65-A1D93FED6E0A}"/>
              </a:ext>
            </a:extLst>
          </p:cNvPr>
          <p:cNvSpPr/>
          <p:nvPr/>
        </p:nvSpPr>
        <p:spPr>
          <a:xfrm>
            <a:off x="6096000" y="302197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29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8FFBC41F-EF7E-C14B-BFE0-C7E58AE0A960}"/>
              </a:ext>
            </a:extLst>
          </p:cNvPr>
          <p:cNvSpPr/>
          <p:nvPr/>
        </p:nvSpPr>
        <p:spPr>
          <a:xfrm>
            <a:off x="6930485" y="4374996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38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EC5C484-D7ED-B842-80C0-DF448EA6DBDA}"/>
              </a:ext>
            </a:extLst>
          </p:cNvPr>
          <p:cNvSpPr/>
          <p:nvPr/>
        </p:nvSpPr>
        <p:spPr>
          <a:xfrm>
            <a:off x="7692484" y="5631365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39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EFDB7757-AEA9-2A46-B84E-6E561AA4836A}"/>
              </a:ext>
            </a:extLst>
          </p:cNvPr>
          <p:cNvSpPr/>
          <p:nvPr/>
        </p:nvSpPr>
        <p:spPr>
          <a:xfrm>
            <a:off x="6263268" y="5605338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30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77A80354-7381-F54B-A757-5D40EC677B0D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4146398" y="1228735"/>
            <a:ext cx="1111166" cy="774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326D80A9-F51B-944D-95E4-7D1A2753E4AA}"/>
              </a:ext>
            </a:extLst>
          </p:cNvPr>
          <p:cNvCxnSpPr>
            <a:cxnSpLocks/>
          </p:cNvCxnSpPr>
          <p:nvPr/>
        </p:nvCxnSpPr>
        <p:spPr>
          <a:xfrm flipH="1">
            <a:off x="3031992" y="2875392"/>
            <a:ext cx="593778" cy="660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AEE81CFE-BC8D-8345-A5D0-19CACF4E68C2}"/>
              </a:ext>
            </a:extLst>
          </p:cNvPr>
          <p:cNvCxnSpPr>
            <a:cxnSpLocks/>
            <a:stCxn id="5" idx="5"/>
            <a:endCxn id="9" idx="0"/>
          </p:cNvCxnSpPr>
          <p:nvPr/>
        </p:nvCxnSpPr>
        <p:spPr>
          <a:xfrm>
            <a:off x="4410548" y="2641217"/>
            <a:ext cx="482981" cy="681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2B9DC1D5-3C30-8B4F-90F3-ED8658316DB1}"/>
              </a:ext>
            </a:extLst>
          </p:cNvPr>
          <p:cNvCxnSpPr>
            <a:cxnSpLocks/>
          </p:cNvCxnSpPr>
          <p:nvPr/>
        </p:nvCxnSpPr>
        <p:spPr>
          <a:xfrm flipH="1">
            <a:off x="1867834" y="4406825"/>
            <a:ext cx="601929" cy="745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8973EEE1-CBDB-FE47-ACDB-349C2F1DA96F}"/>
              </a:ext>
            </a:extLst>
          </p:cNvPr>
          <p:cNvCxnSpPr>
            <a:cxnSpLocks/>
            <a:stCxn id="7" idx="5"/>
            <a:endCxn id="8" idx="0"/>
          </p:cNvCxnSpPr>
          <p:nvPr/>
        </p:nvCxnSpPr>
        <p:spPr>
          <a:xfrm>
            <a:off x="3243390" y="4194952"/>
            <a:ext cx="646531" cy="745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E3724975-D566-654C-AACB-C6914639CB37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6153853" y="961108"/>
            <a:ext cx="1553740" cy="736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D94CB475-EBA3-BE4D-8535-2B9A66D297D5}"/>
              </a:ext>
            </a:extLst>
          </p:cNvPr>
          <p:cNvCxnSpPr>
            <a:cxnSpLocks/>
            <a:stCxn id="11" idx="0"/>
            <a:endCxn id="6" idx="3"/>
          </p:cNvCxnSpPr>
          <p:nvPr/>
        </p:nvCxnSpPr>
        <p:spPr>
          <a:xfrm flipV="1">
            <a:off x="6469566" y="2335587"/>
            <a:ext cx="973876" cy="686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EA627B79-06D4-0847-91AA-2E86058FA77A}"/>
              </a:ext>
            </a:extLst>
          </p:cNvPr>
          <p:cNvCxnSpPr>
            <a:cxnSpLocks/>
            <a:stCxn id="10" idx="0"/>
            <a:endCxn id="6" idx="5"/>
          </p:cNvCxnSpPr>
          <p:nvPr/>
        </p:nvCxnSpPr>
        <p:spPr>
          <a:xfrm flipH="1" flipV="1">
            <a:off x="7971743" y="2335587"/>
            <a:ext cx="1310742" cy="609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9B54D45D-B96B-A64F-9916-7C9C142D1CF4}"/>
              </a:ext>
            </a:extLst>
          </p:cNvPr>
          <p:cNvCxnSpPr>
            <a:cxnSpLocks/>
            <a:stCxn id="13" idx="0"/>
            <a:endCxn id="11" idx="5"/>
          </p:cNvCxnSpPr>
          <p:nvPr/>
        </p:nvCxnSpPr>
        <p:spPr>
          <a:xfrm flipH="1" flipV="1">
            <a:off x="6733716" y="3659687"/>
            <a:ext cx="570335" cy="715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C39C12CE-4FAF-044C-9C59-E08B386FA729}"/>
              </a:ext>
            </a:extLst>
          </p:cNvPr>
          <p:cNvCxnSpPr>
            <a:cxnSpLocks/>
            <a:stCxn id="15" idx="0"/>
            <a:endCxn id="13" idx="3"/>
          </p:cNvCxnSpPr>
          <p:nvPr/>
        </p:nvCxnSpPr>
        <p:spPr>
          <a:xfrm flipV="1">
            <a:off x="6636834" y="5012712"/>
            <a:ext cx="403066" cy="59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2D3C9424-F85E-894B-885A-063F515C8167}"/>
              </a:ext>
            </a:extLst>
          </p:cNvPr>
          <p:cNvCxnSpPr>
            <a:cxnSpLocks/>
            <a:stCxn id="14" idx="0"/>
            <a:endCxn id="13" idx="5"/>
          </p:cNvCxnSpPr>
          <p:nvPr/>
        </p:nvCxnSpPr>
        <p:spPr>
          <a:xfrm flipH="1" flipV="1">
            <a:off x="7568201" y="5012712"/>
            <a:ext cx="497849" cy="618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>
            <a:extLst>
              <a:ext uri="{FF2B5EF4-FFF2-40B4-BE49-F238E27FC236}">
                <a16:creationId xmlns:a16="http://schemas.microsoft.com/office/drawing/2014/main" id="{7AB5E8EF-0823-4641-AFEE-FA7C20A1F0BE}"/>
              </a:ext>
            </a:extLst>
          </p:cNvPr>
          <p:cNvSpPr/>
          <p:nvPr/>
        </p:nvSpPr>
        <p:spPr>
          <a:xfrm>
            <a:off x="8066049" y="4006190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43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72A4E040-E360-C249-A0A2-43855E483C93}"/>
              </a:ext>
            </a:extLst>
          </p:cNvPr>
          <p:cNvCxnSpPr>
            <a:cxnSpLocks/>
            <a:stCxn id="10" idx="3"/>
            <a:endCxn id="25" idx="7"/>
          </p:cNvCxnSpPr>
          <p:nvPr/>
        </p:nvCxnSpPr>
        <p:spPr>
          <a:xfrm flipH="1">
            <a:off x="8703765" y="3583079"/>
            <a:ext cx="314569" cy="532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BD85850D-BABA-CA43-AE01-81FDBBDC6304}"/>
              </a:ext>
            </a:extLst>
          </p:cNvPr>
          <p:cNvSpPr txBox="1"/>
          <p:nvPr/>
        </p:nvSpPr>
        <p:spPr>
          <a:xfrm>
            <a:off x="344547" y="6161039"/>
            <a:ext cx="5045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Ya habiendo llegado al 5, en lugar del 5, retornemos un </a:t>
            </a:r>
            <a:r>
              <a:rPr lang="es-CO" dirty="0" err="1"/>
              <a:t>null</a:t>
            </a:r>
            <a:endParaRPr lang="es-CO" dirty="0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1B225B84-0CB9-E84A-A2FF-C1AD50BB8B1B}"/>
              </a:ext>
            </a:extLst>
          </p:cNvPr>
          <p:cNvSpPr/>
          <p:nvPr/>
        </p:nvSpPr>
        <p:spPr>
          <a:xfrm>
            <a:off x="5213322" y="1130475"/>
            <a:ext cx="154016" cy="15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F8F1D898-9BF4-7B42-9454-EBFD13BF2B35}"/>
              </a:ext>
            </a:extLst>
          </p:cNvPr>
          <p:cNvSpPr/>
          <p:nvPr/>
        </p:nvSpPr>
        <p:spPr>
          <a:xfrm>
            <a:off x="3554480" y="2777362"/>
            <a:ext cx="154016" cy="15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1EB6E725-2DD0-6745-AEC8-1AA20CFD545A}"/>
              </a:ext>
            </a:extLst>
          </p:cNvPr>
          <p:cNvSpPr/>
          <p:nvPr/>
        </p:nvSpPr>
        <p:spPr>
          <a:xfrm>
            <a:off x="2404384" y="4330382"/>
            <a:ext cx="154016" cy="15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11FB784-D2AE-144B-B3ED-9A581BB48738}"/>
              </a:ext>
            </a:extLst>
          </p:cNvPr>
          <p:cNvSpPr/>
          <p:nvPr/>
        </p:nvSpPr>
        <p:spPr>
          <a:xfrm>
            <a:off x="1600773" y="5204173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err="1"/>
              <a:t>null</a:t>
            </a:r>
            <a:endParaRPr lang="es-CO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2B6323C7-4DA1-4B41-8746-A967F3152420}"/>
              </a:ext>
            </a:extLst>
          </p:cNvPr>
          <p:cNvSpPr txBox="1"/>
          <p:nvPr/>
        </p:nvSpPr>
        <p:spPr>
          <a:xfrm>
            <a:off x="385435" y="327625"/>
            <a:ext cx="3271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Eliminación del 5:</a:t>
            </a:r>
          </a:p>
          <a:p>
            <a:r>
              <a:rPr lang="es-CO" b="1" dirty="0"/>
              <a:t>Nodo hoja</a:t>
            </a:r>
          </a:p>
        </p:txBody>
      </p:sp>
    </p:spTree>
    <p:extLst>
      <p:ext uri="{BB962C8B-B14F-4D97-AF65-F5344CB8AC3E}">
        <p14:creationId xmlns:p14="http://schemas.microsoft.com/office/powerpoint/2010/main" val="841544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6879E4E4-A835-D141-BBAF-9C3149DD78C0}"/>
              </a:ext>
            </a:extLst>
          </p:cNvPr>
          <p:cNvSpPr/>
          <p:nvPr/>
        </p:nvSpPr>
        <p:spPr>
          <a:xfrm>
            <a:off x="5516137" y="323392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20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537C1D1-284E-8640-B5FA-9AB363A48F93}"/>
              </a:ext>
            </a:extLst>
          </p:cNvPr>
          <p:cNvSpPr/>
          <p:nvPr/>
        </p:nvSpPr>
        <p:spPr>
          <a:xfrm>
            <a:off x="3772832" y="200350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11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2230B7B5-CEAB-B248-8798-B6D41C1FB88D}"/>
              </a:ext>
            </a:extLst>
          </p:cNvPr>
          <p:cNvSpPr/>
          <p:nvPr/>
        </p:nvSpPr>
        <p:spPr>
          <a:xfrm>
            <a:off x="7334027" y="169787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8D11763-4482-C24C-9364-A5039AF6C4B6}"/>
              </a:ext>
            </a:extLst>
          </p:cNvPr>
          <p:cNvSpPr/>
          <p:nvPr/>
        </p:nvSpPr>
        <p:spPr>
          <a:xfrm>
            <a:off x="2605674" y="3557236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8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9215A1B-8F55-3A4E-9DEA-D06366D6472D}"/>
              </a:ext>
            </a:extLst>
          </p:cNvPr>
          <p:cNvSpPr/>
          <p:nvPr/>
        </p:nvSpPr>
        <p:spPr>
          <a:xfrm>
            <a:off x="3516355" y="4939983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9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955A883C-BBEA-3149-BF98-EB65E0E21652}"/>
              </a:ext>
            </a:extLst>
          </p:cNvPr>
          <p:cNvSpPr/>
          <p:nvPr/>
        </p:nvSpPr>
        <p:spPr>
          <a:xfrm>
            <a:off x="4519963" y="3323060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13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CAD12E7F-5B5E-BF46-8497-507F684AB684}"/>
              </a:ext>
            </a:extLst>
          </p:cNvPr>
          <p:cNvSpPr/>
          <p:nvPr/>
        </p:nvSpPr>
        <p:spPr>
          <a:xfrm>
            <a:off x="8908919" y="2945363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44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BFB7ECC2-755A-294C-8D65-A1D93FED6E0A}"/>
              </a:ext>
            </a:extLst>
          </p:cNvPr>
          <p:cNvSpPr/>
          <p:nvPr/>
        </p:nvSpPr>
        <p:spPr>
          <a:xfrm>
            <a:off x="6096000" y="3021971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29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8FFBC41F-EF7E-C14B-BFE0-C7E58AE0A960}"/>
              </a:ext>
            </a:extLst>
          </p:cNvPr>
          <p:cNvSpPr/>
          <p:nvPr/>
        </p:nvSpPr>
        <p:spPr>
          <a:xfrm>
            <a:off x="6930485" y="4374996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38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EC5C484-D7ED-B842-80C0-DF448EA6DBDA}"/>
              </a:ext>
            </a:extLst>
          </p:cNvPr>
          <p:cNvSpPr/>
          <p:nvPr/>
        </p:nvSpPr>
        <p:spPr>
          <a:xfrm>
            <a:off x="7692484" y="5631365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39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EFDB7757-AEA9-2A46-B84E-6E561AA4836A}"/>
              </a:ext>
            </a:extLst>
          </p:cNvPr>
          <p:cNvSpPr/>
          <p:nvPr/>
        </p:nvSpPr>
        <p:spPr>
          <a:xfrm>
            <a:off x="6263268" y="5605338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30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77A80354-7381-F54B-A757-5D40EC677B0D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4146398" y="1228735"/>
            <a:ext cx="1111166" cy="774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326D80A9-F51B-944D-95E4-7D1A2753E4AA}"/>
              </a:ext>
            </a:extLst>
          </p:cNvPr>
          <p:cNvCxnSpPr>
            <a:cxnSpLocks/>
          </p:cNvCxnSpPr>
          <p:nvPr/>
        </p:nvCxnSpPr>
        <p:spPr>
          <a:xfrm flipH="1">
            <a:off x="3031992" y="2875392"/>
            <a:ext cx="593778" cy="660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AEE81CFE-BC8D-8345-A5D0-19CACF4E68C2}"/>
              </a:ext>
            </a:extLst>
          </p:cNvPr>
          <p:cNvCxnSpPr>
            <a:cxnSpLocks/>
            <a:stCxn id="5" idx="5"/>
            <a:endCxn id="9" idx="0"/>
          </p:cNvCxnSpPr>
          <p:nvPr/>
        </p:nvCxnSpPr>
        <p:spPr>
          <a:xfrm>
            <a:off x="4410548" y="2641217"/>
            <a:ext cx="482981" cy="681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8973EEE1-CBDB-FE47-ACDB-349C2F1DA96F}"/>
              </a:ext>
            </a:extLst>
          </p:cNvPr>
          <p:cNvCxnSpPr>
            <a:cxnSpLocks/>
            <a:stCxn id="7" idx="5"/>
            <a:endCxn id="8" idx="0"/>
          </p:cNvCxnSpPr>
          <p:nvPr/>
        </p:nvCxnSpPr>
        <p:spPr>
          <a:xfrm>
            <a:off x="3243390" y="4194952"/>
            <a:ext cx="646531" cy="745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E3724975-D566-654C-AACB-C6914639CB37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6153853" y="961108"/>
            <a:ext cx="1553740" cy="736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D94CB475-EBA3-BE4D-8535-2B9A66D297D5}"/>
              </a:ext>
            </a:extLst>
          </p:cNvPr>
          <p:cNvCxnSpPr>
            <a:cxnSpLocks/>
            <a:stCxn id="11" idx="0"/>
            <a:endCxn id="6" idx="3"/>
          </p:cNvCxnSpPr>
          <p:nvPr/>
        </p:nvCxnSpPr>
        <p:spPr>
          <a:xfrm flipV="1">
            <a:off x="6469566" y="2335587"/>
            <a:ext cx="973876" cy="686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EA627B79-06D4-0847-91AA-2E86058FA77A}"/>
              </a:ext>
            </a:extLst>
          </p:cNvPr>
          <p:cNvCxnSpPr>
            <a:cxnSpLocks/>
            <a:stCxn id="10" idx="0"/>
            <a:endCxn id="6" idx="5"/>
          </p:cNvCxnSpPr>
          <p:nvPr/>
        </p:nvCxnSpPr>
        <p:spPr>
          <a:xfrm flipH="1" flipV="1">
            <a:off x="7971743" y="2335587"/>
            <a:ext cx="1310742" cy="609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9B54D45D-B96B-A64F-9916-7C9C142D1CF4}"/>
              </a:ext>
            </a:extLst>
          </p:cNvPr>
          <p:cNvCxnSpPr>
            <a:cxnSpLocks/>
            <a:stCxn id="13" idx="0"/>
            <a:endCxn id="11" idx="5"/>
          </p:cNvCxnSpPr>
          <p:nvPr/>
        </p:nvCxnSpPr>
        <p:spPr>
          <a:xfrm flipH="1" flipV="1">
            <a:off x="6733716" y="3659687"/>
            <a:ext cx="570335" cy="715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C39C12CE-4FAF-044C-9C59-E08B386FA729}"/>
              </a:ext>
            </a:extLst>
          </p:cNvPr>
          <p:cNvCxnSpPr>
            <a:cxnSpLocks/>
            <a:stCxn id="15" idx="0"/>
            <a:endCxn id="13" idx="3"/>
          </p:cNvCxnSpPr>
          <p:nvPr/>
        </p:nvCxnSpPr>
        <p:spPr>
          <a:xfrm flipV="1">
            <a:off x="6636834" y="5012712"/>
            <a:ext cx="403066" cy="59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2D3C9424-F85E-894B-885A-063F515C8167}"/>
              </a:ext>
            </a:extLst>
          </p:cNvPr>
          <p:cNvCxnSpPr>
            <a:cxnSpLocks/>
            <a:stCxn id="14" idx="0"/>
            <a:endCxn id="13" idx="5"/>
          </p:cNvCxnSpPr>
          <p:nvPr/>
        </p:nvCxnSpPr>
        <p:spPr>
          <a:xfrm flipH="1" flipV="1">
            <a:off x="7568201" y="5012712"/>
            <a:ext cx="497849" cy="618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>
            <a:extLst>
              <a:ext uri="{FF2B5EF4-FFF2-40B4-BE49-F238E27FC236}">
                <a16:creationId xmlns:a16="http://schemas.microsoft.com/office/drawing/2014/main" id="{7AB5E8EF-0823-4641-AFEE-FA7C20A1F0BE}"/>
              </a:ext>
            </a:extLst>
          </p:cNvPr>
          <p:cNvSpPr/>
          <p:nvPr/>
        </p:nvSpPr>
        <p:spPr>
          <a:xfrm>
            <a:off x="8066049" y="4006190"/>
            <a:ext cx="747131" cy="74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43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72A4E040-E360-C249-A0A2-43855E483C93}"/>
              </a:ext>
            </a:extLst>
          </p:cNvPr>
          <p:cNvCxnSpPr>
            <a:cxnSpLocks/>
            <a:stCxn id="10" idx="3"/>
            <a:endCxn id="25" idx="7"/>
          </p:cNvCxnSpPr>
          <p:nvPr/>
        </p:nvCxnSpPr>
        <p:spPr>
          <a:xfrm flipH="1">
            <a:off x="8703765" y="3583079"/>
            <a:ext cx="314569" cy="532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BD85850D-BABA-CA43-AE01-81FDBBDC6304}"/>
              </a:ext>
            </a:extLst>
          </p:cNvPr>
          <p:cNvSpPr txBox="1"/>
          <p:nvPr/>
        </p:nvSpPr>
        <p:spPr>
          <a:xfrm>
            <a:off x="344547" y="6161039"/>
            <a:ext cx="504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Retornamos el sub-árbol resultante, recursivamente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1B225B84-0CB9-E84A-A2FF-C1AD50BB8B1B}"/>
              </a:ext>
            </a:extLst>
          </p:cNvPr>
          <p:cNvSpPr/>
          <p:nvPr/>
        </p:nvSpPr>
        <p:spPr>
          <a:xfrm>
            <a:off x="5213322" y="1130475"/>
            <a:ext cx="154016" cy="15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F8F1D898-9BF4-7B42-9454-EBFD13BF2B35}"/>
              </a:ext>
            </a:extLst>
          </p:cNvPr>
          <p:cNvSpPr/>
          <p:nvPr/>
        </p:nvSpPr>
        <p:spPr>
          <a:xfrm>
            <a:off x="3554480" y="2777362"/>
            <a:ext cx="154016" cy="15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FE33CDBF-EED2-E44F-94C9-C961D2BCA22C}"/>
              </a:ext>
            </a:extLst>
          </p:cNvPr>
          <p:cNvSpPr txBox="1"/>
          <p:nvPr/>
        </p:nvSpPr>
        <p:spPr>
          <a:xfrm>
            <a:off x="385435" y="327625"/>
            <a:ext cx="3271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Eliminación del 5:</a:t>
            </a:r>
          </a:p>
          <a:p>
            <a:r>
              <a:rPr lang="es-CO" b="1" dirty="0"/>
              <a:t>Nodo hoja</a:t>
            </a:r>
          </a:p>
        </p:txBody>
      </p:sp>
    </p:spTree>
    <p:extLst>
      <p:ext uri="{BB962C8B-B14F-4D97-AF65-F5344CB8AC3E}">
        <p14:creationId xmlns:p14="http://schemas.microsoft.com/office/powerpoint/2010/main" val="987843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1381</Words>
  <Application>Microsoft Macintosh PowerPoint</Application>
  <PresentationFormat>Panorámica</PresentationFormat>
  <Paragraphs>709</Paragraphs>
  <Slides>46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46</vt:i4>
      </vt:variant>
    </vt:vector>
  </HeadingPairs>
  <TitlesOfParts>
    <vt:vector size="5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Domiciano Rincon Niño</dc:creator>
  <cp:lastModifiedBy>Domiciano Rincon Niño</cp:lastModifiedBy>
  <cp:revision>1</cp:revision>
  <dcterms:created xsi:type="dcterms:W3CDTF">2022-05-01T14:39:16Z</dcterms:created>
  <dcterms:modified xsi:type="dcterms:W3CDTF">2022-05-01T16:33:17Z</dcterms:modified>
</cp:coreProperties>
</file>