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86" r:id="rId4"/>
    <p:sldId id="296" r:id="rId5"/>
    <p:sldId id="297" r:id="rId6"/>
    <p:sldId id="293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>
        <p:scale>
          <a:sx n="100" d="100"/>
          <a:sy n="100" d="100"/>
        </p:scale>
        <p:origin x="300" y="-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8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5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3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 embargo, a partir de la API 23, se requiere que algunos permisos se pidan en tiempo de ejecución. </a:t>
            </a:r>
          </a:p>
          <a:p>
            <a:r>
              <a:rPr lang="es-ES" dirty="0" smtClean="0"/>
              <a:t>Para mirar el estado de un permiso se puede hacer con:</a:t>
            </a:r>
          </a:p>
          <a:p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ActivityCompat.checkSelfPermission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, </a:t>
            </a:r>
            <a:r>
              <a:rPr lang="es-ES" dirty="0" err="1"/>
              <a:t>Manifest.permission.ACCESS_FINE_LOCATION</a:t>
            </a:r>
            <a:r>
              <a:rPr lang="es-ES" dirty="0"/>
              <a:t>) != </a:t>
            </a:r>
            <a:r>
              <a:rPr lang="es-ES" dirty="0" err="1"/>
              <a:t>PackageManager.PERMISSION_GRANTED</a:t>
            </a:r>
            <a:r>
              <a:rPr lang="es-ES" dirty="0"/>
              <a:t>) ) {</a:t>
            </a:r>
          </a:p>
          <a:p>
            <a:r>
              <a:rPr lang="es-ES" dirty="0"/>
              <a:t>...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Ese condicional pregunta al sistema si el permiso de ACCESS_FINE_LOCATION no está autorizado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253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una solicitud de permiso mediante:</a:t>
            </a:r>
          </a:p>
          <a:p>
            <a:r>
              <a:rPr lang="es-ES" dirty="0" err="1"/>
              <a:t>ActivityCompat.requestPermissions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, new </a:t>
            </a:r>
            <a:r>
              <a:rPr lang="es-ES" dirty="0" err="1"/>
              <a:t>String</a:t>
            </a:r>
            <a:r>
              <a:rPr lang="es-ES" dirty="0"/>
              <a:t>[]{</a:t>
            </a:r>
            <a:r>
              <a:rPr lang="es-ES" dirty="0" err="1"/>
              <a:t>Manifest.permission.ACCESS_FINE_LOCATION</a:t>
            </a:r>
            <a:r>
              <a:rPr lang="es-ES" dirty="0"/>
              <a:t>}, </a:t>
            </a:r>
            <a:r>
              <a:rPr lang="es-ES" dirty="0" smtClean="0"/>
              <a:t>CALLBACK_ID);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Le permite solicitar el permiso de ACCESS_FINE_LOCATION. El entero CALLBACK_ID permite conocer la respuesta del 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713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71600" y="1696650"/>
            <a:ext cx="28803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ActivityCompat.requestPermissions</a:t>
            </a:r>
            <a:r>
              <a:rPr lang="es-ES" dirty="0" smtClean="0">
                <a:solidFill>
                  <a:sysClr val="windowText" lastClr="000000"/>
                </a:solidFill>
              </a:rPr>
              <a:t>()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1600" y="3883751"/>
            <a:ext cx="28803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ysClr val="windowText" lastClr="000000"/>
                </a:solidFill>
              </a:rPr>
              <a:t>onRequestPermissionsResult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pic>
        <p:nvPicPr>
          <p:cNvPr id="2052" name="Picture 4" descr="Resultado de imagen para request Permission andro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34834" r="20160" b="39031"/>
          <a:stretch/>
        </p:blipFill>
        <p:spPr bwMode="auto">
          <a:xfrm>
            <a:off x="5063252" y="2177855"/>
            <a:ext cx="2169278" cy="14898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angular 6"/>
          <p:cNvCxnSpPr>
            <a:stCxn id="4" idx="3"/>
            <a:endCxn id="2052" idx="0"/>
          </p:cNvCxnSpPr>
          <p:nvPr/>
        </p:nvCxnSpPr>
        <p:spPr>
          <a:xfrm>
            <a:off x="3851920" y="1876670"/>
            <a:ext cx="2295971" cy="301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2052" idx="2"/>
            <a:endCxn id="5" idx="3"/>
          </p:cNvCxnSpPr>
          <p:nvPr/>
        </p:nvCxnSpPr>
        <p:spPr>
          <a:xfrm rot="5400000">
            <a:off x="4801884" y="2717764"/>
            <a:ext cx="396044" cy="22959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063524" y="406377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CALLBACK_ID</a:t>
            </a:r>
            <a:endParaRPr lang="es-CO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063524" y="154686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CALLBACK_ID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13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Geolocalización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/>
          <a:lstStyle/>
          <a:p>
            <a:r>
              <a:rPr lang="es-ES" dirty="0" smtClean="0"/>
              <a:t>Así como el plano cartesiano, la tierra presenta una forma coordenada de ubicarse. Las coordenadas geodésicas me permiten ubicarme en el plano de la tierra mediante la latitud y longitud</a:t>
            </a:r>
          </a:p>
          <a:p>
            <a:r>
              <a:rPr lang="es-ES" dirty="0" smtClean="0"/>
              <a:t>Es posible obtener la latitud y la longitud del sensor GPS sin necesidad de internet.</a:t>
            </a:r>
          </a:p>
          <a:p>
            <a:r>
              <a:rPr lang="es-ES" dirty="0" smtClean="0"/>
              <a:t>El internet lo necesita para descargar los mapas y que la coordenada geodésica tenga sentido.</a:t>
            </a:r>
            <a:endParaRPr lang="es-CO" dirty="0"/>
          </a:p>
        </p:txBody>
      </p:sp>
      <p:pic>
        <p:nvPicPr>
          <p:cNvPr id="4098" name="Picture 2" descr="Resultado de imagen para geolocaliz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3638"/>
            <a:ext cx="3002672" cy="23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7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pic>
        <p:nvPicPr>
          <p:cNvPr id="5124" name="Picture 4" descr="Resultado de imagen para latlong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88" y="1304463"/>
            <a:ext cx="6696744" cy="338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8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</p:spTree>
    <p:extLst>
      <p:ext uri="{BB962C8B-B14F-4D97-AF65-F5344CB8AC3E}">
        <p14:creationId xmlns:p14="http://schemas.microsoft.com/office/powerpoint/2010/main" val="64148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23528" y="2427734"/>
            <a:ext cx="42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 la interfaz para usar servicios de ubicación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9799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23528" y="2787774"/>
            <a:ext cx="42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 agregar un </a:t>
            </a:r>
            <a:r>
              <a:rPr lang="es-ES" b="1" dirty="0" err="1" smtClean="0"/>
              <a:t>LocationListener</a:t>
            </a:r>
            <a:r>
              <a:rPr lang="es-ES" b="1" dirty="0" smtClean="0"/>
              <a:t> para estar pendiente de los cambio de coordenadas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6121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796136" y="2893061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 este parámetro se especifica el </a:t>
            </a:r>
            <a:r>
              <a:rPr lang="es-ES" b="1" dirty="0" err="1" smtClean="0"/>
              <a:t>provider</a:t>
            </a:r>
            <a:r>
              <a:rPr lang="es-ES" b="1" dirty="0" smtClean="0"/>
              <a:t>. </a:t>
            </a:r>
            <a:r>
              <a:rPr lang="es-ES" b="1" dirty="0" err="1" smtClean="0"/>
              <a:t>Tambien</a:t>
            </a:r>
            <a:r>
              <a:rPr lang="es-ES" b="1" dirty="0" smtClean="0"/>
              <a:t> está disponible la misma red celular como </a:t>
            </a:r>
            <a:r>
              <a:rPr lang="es-ES" b="1" dirty="0" err="1" smtClean="0"/>
              <a:t>provider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270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Adapters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7020272" y="293179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 el tiempo mínimo en milisegundos entre actualizaciones de la ubicación.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7527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 la distancia mínima entre actualizaciones de posición</a:t>
            </a:r>
            <a:endParaRPr lang="es-CO" b="1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7380312" y="293179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</p:spTree>
    <p:extLst>
      <p:ext uri="{BB962C8B-B14F-4D97-AF65-F5344CB8AC3E}">
        <p14:creationId xmlns:p14="http://schemas.microsoft.com/office/powerpoint/2010/main" val="86557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Geolocalización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99592" y="379588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El </a:t>
            </a:r>
            <a:r>
              <a:rPr lang="es-ES" b="1" dirty="0" err="1" smtClean="0"/>
              <a:t>listener</a:t>
            </a:r>
            <a:r>
              <a:rPr lang="es-ES" b="1" dirty="0" smtClean="0"/>
              <a:t> provee métodos para conocer la latitud y la longitud</a:t>
            </a:r>
            <a:endParaRPr lang="es-CO" b="1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1691680" y="314781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 smtClean="0"/>
              <a:t>Usted puede usar el sensor GPS, independientemente si tiene un servidor de mapas como Google </a:t>
            </a:r>
            <a:r>
              <a:rPr lang="es-ES" dirty="0" err="1" smtClean="0"/>
              <a:t>Maps</a:t>
            </a:r>
            <a:r>
              <a:rPr lang="es-ES" dirty="0" smtClean="0"/>
              <a:t> u </a:t>
            </a:r>
            <a:r>
              <a:rPr lang="es-ES" dirty="0" err="1" smtClean="0"/>
              <a:t>OpenStreetMaps</a:t>
            </a:r>
            <a:r>
              <a:rPr lang="es-ES" dirty="0" smtClean="0"/>
              <a:t>, mediante el siguiente trozo de código.</a:t>
            </a:r>
          </a:p>
          <a:p>
            <a:endParaRPr lang="es-CO" dirty="0"/>
          </a:p>
          <a:p>
            <a:r>
              <a:rPr lang="es-CO" dirty="0" err="1"/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dirty="0" err="1"/>
              <a:t>LocationManager</a:t>
            </a:r>
            <a:r>
              <a:rPr lang="es-CO" dirty="0"/>
              <a:t>) </a:t>
            </a:r>
            <a:r>
              <a:rPr lang="es-CO" dirty="0" err="1"/>
              <a:t>getSystemService</a:t>
            </a:r>
            <a:r>
              <a:rPr lang="es-CO" dirty="0"/>
              <a:t>(LOCATION_SERVICE);</a:t>
            </a:r>
          </a:p>
          <a:p>
            <a:r>
              <a:rPr lang="es-CO" dirty="0" err="1"/>
              <a:t>locationManager.requestLocationUpdates</a:t>
            </a:r>
            <a:r>
              <a:rPr lang="es-CO" dirty="0"/>
              <a:t>(</a:t>
            </a:r>
            <a:r>
              <a:rPr lang="es-CO" dirty="0" err="1"/>
              <a:t>LocationManager.GPS_PROVIDER</a:t>
            </a:r>
            <a:r>
              <a:rPr lang="es-CO" dirty="0"/>
              <a:t>, 1000, 1, LOCATION_LISTENER);</a:t>
            </a:r>
          </a:p>
        </p:txBody>
      </p:sp>
    </p:spTree>
    <p:extLst>
      <p:ext uri="{BB962C8B-B14F-4D97-AF65-F5344CB8AC3E}">
        <p14:creationId xmlns:p14="http://schemas.microsoft.com/office/powerpoint/2010/main" val="251339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adaptadores permiten representar una lista de objetos (Modelos) mediante elementos gráficos (Vista)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724128" y="2463737"/>
            <a:ext cx="1872208" cy="164488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 smtClean="0">
                <a:solidFill>
                  <a:schemeClr val="tx1"/>
                </a:solidFill>
              </a:rPr>
              <a:t>public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class</a:t>
            </a:r>
            <a:r>
              <a:rPr lang="es-ES" sz="1200" dirty="0" smtClean="0">
                <a:solidFill>
                  <a:schemeClr val="tx1"/>
                </a:solidFill>
              </a:rPr>
              <a:t> Jugador{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String</a:t>
            </a:r>
            <a:r>
              <a:rPr lang="es-ES" sz="1200" dirty="0" smtClean="0">
                <a:solidFill>
                  <a:schemeClr val="tx1"/>
                </a:solidFill>
              </a:rPr>
              <a:t> nombre;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edad;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 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estatura;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7323893" y="2463737"/>
            <a:ext cx="277329" cy="28803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8768" y="1798826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Falcao</a:t>
            </a:r>
            <a:r>
              <a:rPr lang="es-ES" sz="1100" i="1" dirty="0" smtClean="0"/>
              <a:t> García</a:t>
            </a:r>
          </a:p>
          <a:p>
            <a:r>
              <a:rPr lang="es-ES" sz="1100" b="1" dirty="0" smtClean="0"/>
              <a:t>      1,77 m       32 años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3167844" y="2715766"/>
            <a:ext cx="792088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Adapter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15816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07904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1959" y="2463737"/>
            <a:ext cx="864097" cy="972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Objeto 0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73736" y="3462267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/>
              <a:t>ArrayList</a:t>
            </a:r>
            <a:r>
              <a:rPr lang="es-ES" sz="1100" dirty="0" smtClean="0"/>
              <a:t>&lt;Jugador&gt;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258768" y="2317015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James </a:t>
            </a:r>
            <a:r>
              <a:rPr lang="es-ES" sz="1100" i="1" dirty="0" err="1" smtClean="0"/>
              <a:t>Rodriguez</a:t>
            </a:r>
            <a:endParaRPr lang="es-ES" sz="1100" i="1" dirty="0" smtClean="0"/>
          </a:p>
          <a:p>
            <a:r>
              <a:rPr lang="es-ES" sz="1100" b="1" dirty="0" smtClean="0"/>
              <a:t>      1,80 m       26 años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1258768" y="2835204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Juan Cuadrado</a:t>
            </a:r>
          </a:p>
          <a:p>
            <a:r>
              <a:rPr lang="es-ES" sz="1100" b="1" dirty="0" smtClean="0"/>
              <a:t>      1,79 m       29 años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1279700" y="3353393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Yerry</a:t>
            </a:r>
            <a:r>
              <a:rPr lang="es-ES" sz="1100" i="1" dirty="0" smtClean="0"/>
              <a:t> Mina</a:t>
            </a:r>
          </a:p>
          <a:p>
            <a:r>
              <a:rPr lang="es-ES" sz="1100" b="1" dirty="0" smtClean="0"/>
              <a:t>      1,95 m       23 años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569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representación de una lista de objetos se puede hacer mediante Renglones (</a:t>
            </a:r>
            <a:r>
              <a:rPr lang="es-ES" dirty="0" err="1" smtClean="0"/>
              <a:t>ListViews</a:t>
            </a:r>
            <a:r>
              <a:rPr lang="es-ES" dirty="0" smtClean="0"/>
              <a:t>) o mediante tablas (</a:t>
            </a:r>
            <a:r>
              <a:rPr lang="es-ES" dirty="0" err="1" smtClean="0"/>
              <a:t>GridView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724128" y="2463737"/>
            <a:ext cx="1872208" cy="164488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 smtClean="0">
                <a:solidFill>
                  <a:schemeClr val="tx1"/>
                </a:solidFill>
              </a:rPr>
              <a:t>public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class</a:t>
            </a:r>
            <a:r>
              <a:rPr lang="es-ES" sz="1200" dirty="0" smtClean="0">
                <a:solidFill>
                  <a:schemeClr val="tx1"/>
                </a:solidFill>
              </a:rPr>
              <a:t> Jugador{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String</a:t>
            </a:r>
            <a:r>
              <a:rPr lang="es-ES" sz="1200" dirty="0" smtClean="0">
                <a:solidFill>
                  <a:schemeClr val="tx1"/>
                </a:solidFill>
              </a:rPr>
              <a:t> nombre;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edad;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 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estatura;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7323893" y="2463737"/>
            <a:ext cx="277329" cy="28803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8768" y="1798826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Falcao</a:t>
            </a:r>
            <a:r>
              <a:rPr lang="es-ES" sz="1100" i="1" dirty="0" smtClean="0"/>
              <a:t> García</a:t>
            </a:r>
          </a:p>
          <a:p>
            <a:r>
              <a:rPr lang="es-ES" sz="1100" b="1" dirty="0" smtClean="0"/>
              <a:t>      1,77 m       32 años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3167844" y="2715766"/>
            <a:ext cx="792088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Adapter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15816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07904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1959" y="2463737"/>
            <a:ext cx="864097" cy="972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Objeto 0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73736" y="3462267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/>
              <a:t>ArrayList</a:t>
            </a:r>
            <a:r>
              <a:rPr lang="es-ES" sz="1100" dirty="0" smtClean="0"/>
              <a:t>&lt;Jugador&gt;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258768" y="2317015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James </a:t>
            </a:r>
            <a:r>
              <a:rPr lang="es-ES" sz="1100" i="1" dirty="0" err="1" smtClean="0"/>
              <a:t>Rodriguez</a:t>
            </a:r>
            <a:endParaRPr lang="es-ES" sz="1100" i="1" dirty="0" smtClean="0"/>
          </a:p>
          <a:p>
            <a:r>
              <a:rPr lang="es-ES" sz="1100" b="1" dirty="0" smtClean="0"/>
              <a:t>      1,80 m       26 años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1258768" y="2835204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Juan Cuadrado</a:t>
            </a:r>
          </a:p>
          <a:p>
            <a:r>
              <a:rPr lang="es-ES" sz="1100" b="1" dirty="0" smtClean="0"/>
              <a:t>      1,79 m       29 años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1279700" y="3353393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Yerry</a:t>
            </a:r>
            <a:r>
              <a:rPr lang="es-ES" sz="1100" i="1" dirty="0" smtClean="0"/>
              <a:t> Mina</a:t>
            </a:r>
          </a:p>
          <a:p>
            <a:r>
              <a:rPr lang="es-ES" sz="1100" b="1" dirty="0" smtClean="0"/>
              <a:t>      1,95 m       23 años</a:t>
            </a:r>
            <a:endParaRPr lang="en-US" sz="1100" b="1" dirty="0"/>
          </a:p>
        </p:txBody>
      </p:sp>
      <p:sp>
        <p:nvSpPr>
          <p:cNvPr id="3" name="Rectangle 2"/>
          <p:cNvSpPr/>
          <p:nvPr/>
        </p:nvSpPr>
        <p:spPr>
          <a:xfrm>
            <a:off x="1552719" y="4368160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Recycler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representación de una lista de objetos se puede hacer mediante Renglones (</a:t>
            </a:r>
            <a:r>
              <a:rPr lang="es-ES" dirty="0" err="1" smtClean="0"/>
              <a:t>ListViews</a:t>
            </a:r>
            <a:r>
              <a:rPr lang="es-ES" dirty="0" smtClean="0"/>
              <a:t>) o mediante tablas (</a:t>
            </a:r>
            <a:r>
              <a:rPr lang="es-ES" dirty="0" err="1" smtClean="0"/>
              <a:t>GridView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724128" y="2463737"/>
            <a:ext cx="1872208" cy="164488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 smtClean="0">
                <a:solidFill>
                  <a:schemeClr val="tx1"/>
                </a:solidFill>
              </a:rPr>
              <a:t>public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class</a:t>
            </a:r>
            <a:r>
              <a:rPr lang="es-ES" sz="1200" dirty="0" smtClean="0">
                <a:solidFill>
                  <a:schemeClr val="tx1"/>
                </a:solidFill>
              </a:rPr>
              <a:t> Jugador{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String</a:t>
            </a:r>
            <a:r>
              <a:rPr lang="es-ES" sz="1200" dirty="0" smtClean="0">
                <a:solidFill>
                  <a:schemeClr val="tx1"/>
                </a:solidFill>
              </a:rPr>
              <a:t> nombre;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edad;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   </a:t>
            </a:r>
            <a:r>
              <a:rPr lang="es-ES" sz="1200" dirty="0" err="1" smtClean="0">
                <a:solidFill>
                  <a:schemeClr val="tx1"/>
                </a:solidFill>
              </a:rPr>
              <a:t>double</a:t>
            </a:r>
            <a:r>
              <a:rPr lang="es-ES" sz="1200" dirty="0" smtClean="0">
                <a:solidFill>
                  <a:schemeClr val="tx1"/>
                </a:solidFill>
              </a:rPr>
              <a:t> estatura;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7323893" y="2463737"/>
            <a:ext cx="277329" cy="28803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8769" y="1798825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err="1" smtClean="0"/>
              <a:t>Falcao</a:t>
            </a:r>
            <a:endParaRPr lang="es-ES" sz="1100" i="1" dirty="0"/>
          </a:p>
          <a:p>
            <a:pPr algn="ctr"/>
            <a:r>
              <a:rPr lang="es-ES" sz="1100" b="1" dirty="0" smtClean="0"/>
              <a:t>1,77 m</a:t>
            </a:r>
          </a:p>
          <a:p>
            <a:pPr algn="ctr"/>
            <a:r>
              <a:rPr lang="es-ES" sz="1100" b="1" dirty="0" smtClean="0"/>
              <a:t>32 años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3167844" y="2715766"/>
            <a:ext cx="792088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Adapter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15816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07904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1959" y="2463737"/>
            <a:ext cx="864097" cy="972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Objeto 0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73736" y="3462267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/>
              <a:t>ArrayList</a:t>
            </a:r>
            <a:r>
              <a:rPr lang="es-ES" sz="1100" dirty="0" smtClean="0"/>
              <a:t>&lt;Jugador&gt;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523064" y="4385156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GridView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50694" y="1798825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James</a:t>
            </a:r>
            <a:endParaRPr lang="es-ES" sz="1100" i="1" dirty="0"/>
          </a:p>
          <a:p>
            <a:pPr algn="ctr"/>
            <a:r>
              <a:rPr lang="es-ES" sz="1100" b="1" dirty="0" smtClean="0"/>
              <a:t>1,80 m</a:t>
            </a:r>
          </a:p>
          <a:p>
            <a:pPr algn="ctr"/>
            <a:r>
              <a:rPr lang="es-ES" sz="1100" b="1" dirty="0" smtClean="0"/>
              <a:t>26 años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258769" y="2422319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Juan C.</a:t>
            </a:r>
            <a:endParaRPr lang="es-ES" sz="1100" i="1" dirty="0"/>
          </a:p>
          <a:p>
            <a:pPr algn="ctr"/>
            <a:r>
              <a:rPr lang="es-ES" sz="1100" b="1" dirty="0" smtClean="0"/>
              <a:t>1,79 m</a:t>
            </a:r>
          </a:p>
          <a:p>
            <a:pPr algn="ctr"/>
            <a:r>
              <a:rPr lang="es-ES" sz="1100" b="1" dirty="0" smtClean="0"/>
              <a:t>29 años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2050694" y="2422319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err="1" smtClean="0"/>
              <a:t>Yerry</a:t>
            </a:r>
            <a:endParaRPr lang="es-ES" sz="1100" i="1" dirty="0"/>
          </a:p>
          <a:p>
            <a:pPr algn="ctr"/>
            <a:r>
              <a:rPr lang="es-ES" sz="1100" b="1" dirty="0" smtClean="0"/>
              <a:t>1,95 m</a:t>
            </a:r>
          </a:p>
          <a:p>
            <a:pPr algn="ctr"/>
            <a:r>
              <a:rPr lang="es-ES" sz="1100" b="1" dirty="0" smtClean="0"/>
              <a:t>23 años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285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5108" y="1347613"/>
            <a:ext cx="2126732" cy="33536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1112906" y="1584283"/>
            <a:ext cx="1891497" cy="2837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259632" y="3474182"/>
            <a:ext cx="1584176" cy="18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Item</a:t>
            </a:r>
            <a:r>
              <a:rPr lang="es-ES" sz="1100" i="1" dirty="0" smtClean="0"/>
              <a:t>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9632" y="3710852"/>
            <a:ext cx="1584176" cy="18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Item</a:t>
            </a:r>
            <a:r>
              <a:rPr lang="es-ES" sz="1100" i="1" dirty="0" smtClean="0"/>
              <a:t> 4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1259631" y="3947522"/>
            <a:ext cx="1584176" cy="18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Item</a:t>
            </a:r>
            <a:r>
              <a:rPr lang="es-ES" sz="1100" i="1" dirty="0" smtClean="0"/>
              <a:t> 5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1259630" y="4184192"/>
            <a:ext cx="1584176" cy="18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Item</a:t>
            </a:r>
            <a:r>
              <a:rPr lang="es-ES" sz="1100" i="1" dirty="0" smtClean="0"/>
              <a:t> 6</a:t>
            </a:r>
            <a:endParaRPr lang="en-US" sz="1100" b="1" dirty="0"/>
          </a:p>
        </p:txBody>
      </p:sp>
      <p:sp>
        <p:nvSpPr>
          <p:cNvPr id="11" name="Rectangle 10"/>
          <p:cNvSpPr/>
          <p:nvPr/>
        </p:nvSpPr>
        <p:spPr>
          <a:xfrm>
            <a:off x="1259630" y="1707654"/>
            <a:ext cx="129614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Busqueda</a:t>
            </a:r>
            <a:endParaRPr lang="es-ES" sz="1100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626300" y="1707654"/>
            <a:ext cx="21750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i="1" dirty="0" smtClean="0"/>
          </a:p>
        </p:txBody>
      </p:sp>
      <p:pic>
        <p:nvPicPr>
          <p:cNvPr id="1026" name="Picture 2" descr="Resultado de imagen para lup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706711"/>
            <a:ext cx="216023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64902" y="2219882"/>
            <a:ext cx="107485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Nombre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59630" y="2493229"/>
            <a:ext cx="107485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Teléfono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9316" y="2219881"/>
            <a:ext cx="526500" cy="489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+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02164" y="2067694"/>
            <a:ext cx="12241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02164" y="2859782"/>
            <a:ext cx="12241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66566" y="3236844"/>
            <a:ext cx="1584176" cy="18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Item</a:t>
            </a:r>
            <a:r>
              <a:rPr lang="es-ES" sz="1100" i="1" dirty="0" smtClean="0"/>
              <a:t>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66566" y="3000564"/>
            <a:ext cx="1584176" cy="18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Item</a:t>
            </a:r>
            <a:r>
              <a:rPr lang="es-ES" sz="1100" i="1" dirty="0" smtClean="0"/>
              <a:t> 1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266566" y="3188322"/>
            <a:ext cx="2153304" cy="751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43806" y="3000564"/>
            <a:ext cx="3600402" cy="359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19872" y="3360008"/>
            <a:ext cx="3024336" cy="5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Nombre Apellido</a:t>
            </a:r>
          </a:p>
          <a:p>
            <a:r>
              <a:rPr lang="es-ES" sz="1100" i="1" dirty="0" smtClean="0"/>
              <a:t>3153453215</a:t>
            </a:r>
          </a:p>
        </p:txBody>
      </p:sp>
      <p:sp>
        <p:nvSpPr>
          <p:cNvPr id="25" name="Oval 24"/>
          <p:cNvSpPr/>
          <p:nvPr/>
        </p:nvSpPr>
        <p:spPr>
          <a:xfrm>
            <a:off x="5923573" y="3430339"/>
            <a:ext cx="429339" cy="4293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366797" y="3424602"/>
            <a:ext cx="429339" cy="4293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sultado de imagen para ph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74182"/>
            <a:ext cx="324980" cy="3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588224" y="1635646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Desarrolle una aplicación en Android que le permita registrar el número de sus contactos (No es necesario que persistan). Al darle </a:t>
            </a:r>
            <a:r>
              <a:rPr lang="es-ES" dirty="0" err="1" smtClean="0"/>
              <a:t>click</a:t>
            </a:r>
            <a:r>
              <a:rPr lang="es-ES" dirty="0" smtClean="0"/>
              <a:t> a un ítem, debe poder llamar al contacto seleccionado.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10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Permisos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Android los permisos se solicitan en el manifest.xml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0706" t="16401" r="9838" b="51400"/>
          <a:stretch/>
        </p:blipFill>
        <p:spPr>
          <a:xfrm>
            <a:off x="340126" y="1895777"/>
            <a:ext cx="85094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549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00B05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6270</TotalTime>
  <Words>853</Words>
  <Application>Microsoft Office PowerPoint</Application>
  <PresentationFormat>Presentación en pantalla (16:9)</PresentationFormat>
  <Paragraphs>161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UAO-Theme</vt:lpstr>
      <vt:lpstr>Aplicaciones Móviles</vt:lpstr>
      <vt:lpstr>Adapters</vt:lpstr>
      <vt:lpstr>Adapters</vt:lpstr>
      <vt:lpstr>Adapters</vt:lpstr>
      <vt:lpstr>Adapters</vt:lpstr>
      <vt:lpstr>Ejercicio</vt:lpstr>
      <vt:lpstr>Presentación de PowerPoint</vt:lpstr>
      <vt:lpstr>Permisos</vt:lpstr>
      <vt:lpstr>Permisos</vt:lpstr>
      <vt:lpstr>Permisos</vt:lpstr>
      <vt:lpstr>Permisos</vt:lpstr>
      <vt:lpstr>Permisos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99</cp:revision>
  <dcterms:modified xsi:type="dcterms:W3CDTF">2019-02-14T21:34:54Z</dcterms:modified>
</cp:coreProperties>
</file>