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2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2539" y="2727451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Andres  12345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7067" y="2545079"/>
            <a:ext cx="55930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6396" y="2282951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</a:t>
            </a:r>
            <a:endParaRPr sz="14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8630" y="3038602"/>
            <a:ext cx="580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Singup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537368" y="2660345"/>
            <a:ext cx="519006" cy="6395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3004" y="2749295"/>
            <a:ext cx="788035" cy="523240"/>
          </a:xfrm>
          <a:custGeom>
            <a:avLst/>
            <a:gdLst/>
            <a:ahLst/>
            <a:cxnLst/>
            <a:rect l="l" t="t" r="r" b="b"/>
            <a:pathLst>
              <a:path w="788034" h="523239">
                <a:moveTo>
                  <a:pt x="0" y="522731"/>
                </a:moveTo>
                <a:lnTo>
                  <a:pt x="787907" y="522731"/>
                </a:lnTo>
                <a:lnTo>
                  <a:pt x="787907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32191" y="2776855"/>
            <a:ext cx="5905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8630" y="3038602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Singin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84570" y="2967227"/>
            <a:ext cx="1080135" cy="114300"/>
          </a:xfrm>
          <a:custGeom>
            <a:avLst/>
            <a:gdLst/>
            <a:ahLst/>
            <a:cxnLst/>
            <a:rect l="l" t="t" r="r" b="b"/>
            <a:pathLst>
              <a:path w="10801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801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80134" h="114300">
                <a:moveTo>
                  <a:pt x="108013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80134" y="76200"/>
                </a:lnTo>
                <a:lnTo>
                  <a:pt x="108013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0111" y="2356104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15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497067" y="2545079"/>
            <a:ext cx="559308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42741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>
                <a:latin typeface="Arial"/>
                <a:cs typeface="Arial"/>
              </a:rPr>
              <a:t>autenticación </a:t>
            </a:r>
            <a:r>
              <a:rPr sz="1400" dirty="0">
                <a:latin typeface="Arial"/>
                <a:cs typeface="Arial"/>
              </a:rPr>
              <a:t>podemos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registrar  usuarios y </a:t>
            </a:r>
            <a:r>
              <a:rPr sz="1400" i="1" dirty="0">
                <a:latin typeface="Arial"/>
                <a:cs typeface="Arial"/>
              </a:rPr>
              <a:t>logearnos </a:t>
            </a:r>
            <a:r>
              <a:rPr sz="1400" dirty="0">
                <a:latin typeface="Arial"/>
                <a:cs typeface="Arial"/>
              </a:rPr>
              <a:t>dentro de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0345"/>
            <a:ext cx="39560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Permite crear </a:t>
            </a:r>
            <a:r>
              <a:rPr sz="1400" i="1" dirty="0">
                <a:latin typeface="Arial"/>
                <a:cs typeface="Arial"/>
              </a:rPr>
              <a:t>ramas </a:t>
            </a:r>
            <a:r>
              <a:rPr sz="1400" dirty="0">
                <a:latin typeface="Arial"/>
                <a:cs typeface="Arial"/>
              </a:rPr>
              <a:t>de información relacionada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cada usuario de nuestro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14471"/>
            <a:ext cx="38296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Firebase permite también </a:t>
            </a:r>
            <a:r>
              <a:rPr sz="1400" spc="-5" dirty="0">
                <a:latin typeface="Arial"/>
                <a:cs typeface="Arial"/>
              </a:rPr>
              <a:t>autenticarse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mediante  distintas redes sociales que también tienen 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asociada a cada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3004" y="2749295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1866" y="3299917"/>
            <a:ext cx="423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Id:11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2539" y="2727451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Andres  12345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7610" y="2369820"/>
            <a:ext cx="594995" cy="594995"/>
          </a:xfrm>
          <a:custGeom>
            <a:avLst/>
            <a:gdLst/>
            <a:ahLst/>
            <a:cxnLst/>
            <a:rect l="l" t="t" r="r" b="b"/>
            <a:pathLst>
              <a:path w="594995" h="594994">
                <a:moveTo>
                  <a:pt x="536220" y="49376"/>
                </a:moveTo>
                <a:lnTo>
                  <a:pt x="0" y="585597"/>
                </a:lnTo>
                <a:lnTo>
                  <a:pt x="8889" y="594613"/>
                </a:lnTo>
                <a:lnTo>
                  <a:pt x="545184" y="58319"/>
                </a:lnTo>
                <a:lnTo>
                  <a:pt x="536220" y="49376"/>
                </a:lnTo>
                <a:close/>
              </a:path>
              <a:path w="594995" h="594994">
                <a:moveTo>
                  <a:pt x="581151" y="40386"/>
                </a:moveTo>
                <a:lnTo>
                  <a:pt x="545211" y="40386"/>
                </a:lnTo>
                <a:lnTo>
                  <a:pt x="554101" y="49403"/>
                </a:lnTo>
                <a:lnTo>
                  <a:pt x="545184" y="58319"/>
                </a:lnTo>
                <a:lnTo>
                  <a:pt x="567689" y="80772"/>
                </a:lnTo>
                <a:lnTo>
                  <a:pt x="581151" y="40386"/>
                </a:lnTo>
                <a:close/>
              </a:path>
              <a:path w="594995" h="594994">
                <a:moveTo>
                  <a:pt x="545211" y="40386"/>
                </a:moveTo>
                <a:lnTo>
                  <a:pt x="536220" y="49376"/>
                </a:lnTo>
                <a:lnTo>
                  <a:pt x="545184" y="58319"/>
                </a:lnTo>
                <a:lnTo>
                  <a:pt x="554101" y="49403"/>
                </a:lnTo>
                <a:lnTo>
                  <a:pt x="545211" y="40386"/>
                </a:lnTo>
                <a:close/>
              </a:path>
              <a:path w="594995" h="594994">
                <a:moveTo>
                  <a:pt x="594613" y="0"/>
                </a:moveTo>
                <a:lnTo>
                  <a:pt x="513714" y="26924"/>
                </a:lnTo>
                <a:lnTo>
                  <a:pt x="536220" y="49376"/>
                </a:lnTo>
                <a:lnTo>
                  <a:pt x="545211" y="40386"/>
                </a:lnTo>
                <a:lnTo>
                  <a:pt x="581151" y="40386"/>
                </a:lnTo>
                <a:lnTo>
                  <a:pt x="594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6528" y="2407157"/>
            <a:ext cx="410209" cy="374650"/>
          </a:xfrm>
          <a:custGeom>
            <a:avLst/>
            <a:gdLst/>
            <a:ahLst/>
            <a:cxnLst/>
            <a:rect l="l" t="t" r="r" b="b"/>
            <a:pathLst>
              <a:path w="410210" h="374650">
                <a:moveTo>
                  <a:pt x="54991" y="350519"/>
                </a:moveTo>
                <a:lnTo>
                  <a:pt x="44704" y="361950"/>
                </a:lnTo>
                <a:lnTo>
                  <a:pt x="50926" y="368300"/>
                </a:lnTo>
                <a:lnTo>
                  <a:pt x="58038" y="372110"/>
                </a:lnTo>
                <a:lnTo>
                  <a:pt x="73787" y="374650"/>
                </a:lnTo>
                <a:lnTo>
                  <a:pt x="81787" y="374650"/>
                </a:lnTo>
                <a:lnTo>
                  <a:pt x="89662" y="372110"/>
                </a:lnTo>
                <a:lnTo>
                  <a:pt x="101584" y="364489"/>
                </a:lnTo>
                <a:lnTo>
                  <a:pt x="107646" y="360680"/>
                </a:lnTo>
                <a:lnTo>
                  <a:pt x="110104" y="358139"/>
                </a:lnTo>
                <a:lnTo>
                  <a:pt x="74675" y="358139"/>
                </a:lnTo>
                <a:lnTo>
                  <a:pt x="69850" y="356869"/>
                </a:lnTo>
                <a:lnTo>
                  <a:pt x="65024" y="356869"/>
                </a:lnTo>
                <a:lnTo>
                  <a:pt x="60071" y="354330"/>
                </a:lnTo>
                <a:lnTo>
                  <a:pt x="54991" y="350519"/>
                </a:lnTo>
                <a:close/>
              </a:path>
              <a:path w="410210" h="374650">
                <a:moveTo>
                  <a:pt x="126111" y="300989"/>
                </a:moveTo>
                <a:lnTo>
                  <a:pt x="95885" y="300989"/>
                </a:lnTo>
                <a:lnTo>
                  <a:pt x="103378" y="302260"/>
                </a:lnTo>
                <a:lnTo>
                  <a:pt x="106680" y="303530"/>
                </a:lnTo>
                <a:lnTo>
                  <a:pt x="109600" y="306069"/>
                </a:lnTo>
                <a:lnTo>
                  <a:pt x="112395" y="309880"/>
                </a:lnTo>
                <a:lnTo>
                  <a:pt x="114046" y="312419"/>
                </a:lnTo>
                <a:lnTo>
                  <a:pt x="114681" y="317500"/>
                </a:lnTo>
                <a:lnTo>
                  <a:pt x="115443" y="321310"/>
                </a:lnTo>
                <a:lnTo>
                  <a:pt x="91821" y="353060"/>
                </a:lnTo>
                <a:lnTo>
                  <a:pt x="80010" y="358139"/>
                </a:lnTo>
                <a:lnTo>
                  <a:pt x="110104" y="358139"/>
                </a:lnTo>
                <a:lnTo>
                  <a:pt x="113792" y="354330"/>
                </a:lnTo>
                <a:lnTo>
                  <a:pt x="120142" y="347980"/>
                </a:lnTo>
                <a:lnTo>
                  <a:pt x="124841" y="341630"/>
                </a:lnTo>
                <a:lnTo>
                  <a:pt x="130429" y="326389"/>
                </a:lnTo>
                <a:lnTo>
                  <a:pt x="131063" y="318769"/>
                </a:lnTo>
                <a:lnTo>
                  <a:pt x="128016" y="304800"/>
                </a:lnTo>
                <a:lnTo>
                  <a:pt x="126111" y="300989"/>
                </a:lnTo>
                <a:close/>
              </a:path>
              <a:path w="410210" h="374650">
                <a:moveTo>
                  <a:pt x="52450" y="246380"/>
                </a:moveTo>
                <a:lnTo>
                  <a:pt x="45338" y="247650"/>
                </a:lnTo>
                <a:lnTo>
                  <a:pt x="38100" y="250189"/>
                </a:lnTo>
                <a:lnTo>
                  <a:pt x="27432" y="255269"/>
                </a:lnTo>
                <a:lnTo>
                  <a:pt x="22240" y="260350"/>
                </a:lnTo>
                <a:lnTo>
                  <a:pt x="17145" y="264160"/>
                </a:lnTo>
                <a:lnTo>
                  <a:pt x="11049" y="270510"/>
                </a:lnTo>
                <a:lnTo>
                  <a:pt x="6604" y="276860"/>
                </a:lnTo>
                <a:lnTo>
                  <a:pt x="3683" y="284480"/>
                </a:lnTo>
                <a:lnTo>
                  <a:pt x="762" y="290830"/>
                </a:lnTo>
                <a:lnTo>
                  <a:pt x="0" y="298450"/>
                </a:lnTo>
                <a:lnTo>
                  <a:pt x="1397" y="304800"/>
                </a:lnTo>
                <a:lnTo>
                  <a:pt x="2667" y="311150"/>
                </a:lnTo>
                <a:lnTo>
                  <a:pt x="30099" y="330200"/>
                </a:lnTo>
                <a:lnTo>
                  <a:pt x="36068" y="330200"/>
                </a:lnTo>
                <a:lnTo>
                  <a:pt x="42672" y="327660"/>
                </a:lnTo>
                <a:lnTo>
                  <a:pt x="46980" y="326389"/>
                </a:lnTo>
                <a:lnTo>
                  <a:pt x="52276" y="323850"/>
                </a:lnTo>
                <a:lnTo>
                  <a:pt x="58548" y="320039"/>
                </a:lnTo>
                <a:lnTo>
                  <a:pt x="65786" y="316230"/>
                </a:lnTo>
                <a:lnTo>
                  <a:pt x="69900" y="313689"/>
                </a:lnTo>
                <a:lnTo>
                  <a:pt x="28067" y="313689"/>
                </a:lnTo>
                <a:lnTo>
                  <a:pt x="24257" y="312419"/>
                </a:lnTo>
                <a:lnTo>
                  <a:pt x="17272" y="304800"/>
                </a:lnTo>
                <a:lnTo>
                  <a:pt x="15748" y="299719"/>
                </a:lnTo>
                <a:lnTo>
                  <a:pt x="17018" y="288289"/>
                </a:lnTo>
                <a:lnTo>
                  <a:pt x="54737" y="262889"/>
                </a:lnTo>
                <a:lnTo>
                  <a:pt x="73293" y="262889"/>
                </a:lnTo>
                <a:lnTo>
                  <a:pt x="77978" y="257810"/>
                </a:lnTo>
                <a:lnTo>
                  <a:pt x="72517" y="252730"/>
                </a:lnTo>
                <a:lnTo>
                  <a:pt x="66294" y="248919"/>
                </a:lnTo>
                <a:lnTo>
                  <a:pt x="52450" y="246380"/>
                </a:lnTo>
                <a:close/>
              </a:path>
              <a:path w="410210" h="374650">
                <a:moveTo>
                  <a:pt x="103505" y="284480"/>
                </a:moveTo>
                <a:lnTo>
                  <a:pt x="90297" y="284480"/>
                </a:lnTo>
                <a:lnTo>
                  <a:pt x="82676" y="287019"/>
                </a:lnTo>
                <a:lnTo>
                  <a:pt x="78077" y="289560"/>
                </a:lnTo>
                <a:lnTo>
                  <a:pt x="72263" y="292100"/>
                </a:lnTo>
                <a:lnTo>
                  <a:pt x="65210" y="295910"/>
                </a:lnTo>
                <a:lnTo>
                  <a:pt x="56896" y="302260"/>
                </a:lnTo>
                <a:lnTo>
                  <a:pt x="48656" y="306069"/>
                </a:lnTo>
                <a:lnTo>
                  <a:pt x="41846" y="309880"/>
                </a:lnTo>
                <a:lnTo>
                  <a:pt x="36464" y="312419"/>
                </a:lnTo>
                <a:lnTo>
                  <a:pt x="32512" y="313689"/>
                </a:lnTo>
                <a:lnTo>
                  <a:pt x="69900" y="313689"/>
                </a:lnTo>
                <a:lnTo>
                  <a:pt x="76073" y="309880"/>
                </a:lnTo>
                <a:lnTo>
                  <a:pt x="82804" y="306069"/>
                </a:lnTo>
                <a:lnTo>
                  <a:pt x="91440" y="302260"/>
                </a:lnTo>
                <a:lnTo>
                  <a:pt x="95885" y="300989"/>
                </a:lnTo>
                <a:lnTo>
                  <a:pt x="126111" y="300989"/>
                </a:lnTo>
                <a:lnTo>
                  <a:pt x="124841" y="298450"/>
                </a:lnTo>
                <a:lnTo>
                  <a:pt x="115188" y="289560"/>
                </a:lnTo>
                <a:lnTo>
                  <a:pt x="109728" y="285750"/>
                </a:lnTo>
                <a:lnTo>
                  <a:pt x="103505" y="284480"/>
                </a:lnTo>
                <a:close/>
              </a:path>
              <a:path w="410210" h="374650">
                <a:moveTo>
                  <a:pt x="106172" y="228600"/>
                </a:moveTo>
                <a:lnTo>
                  <a:pt x="95123" y="238760"/>
                </a:lnTo>
                <a:lnTo>
                  <a:pt x="160528" y="304800"/>
                </a:lnTo>
                <a:lnTo>
                  <a:pt x="171576" y="293369"/>
                </a:lnTo>
                <a:lnTo>
                  <a:pt x="106172" y="228600"/>
                </a:lnTo>
                <a:close/>
              </a:path>
              <a:path w="410210" h="374650">
                <a:moveTo>
                  <a:pt x="133096" y="201930"/>
                </a:moveTo>
                <a:lnTo>
                  <a:pt x="123062" y="210819"/>
                </a:lnTo>
                <a:lnTo>
                  <a:pt x="188468" y="276860"/>
                </a:lnTo>
                <a:lnTo>
                  <a:pt x="199517" y="265430"/>
                </a:lnTo>
                <a:lnTo>
                  <a:pt x="163830" y="229869"/>
                </a:lnTo>
                <a:lnTo>
                  <a:pt x="158374" y="223519"/>
                </a:lnTo>
                <a:lnTo>
                  <a:pt x="154574" y="218439"/>
                </a:lnTo>
                <a:lnTo>
                  <a:pt x="152417" y="213360"/>
                </a:lnTo>
                <a:lnTo>
                  <a:pt x="152154" y="210819"/>
                </a:lnTo>
                <a:lnTo>
                  <a:pt x="142367" y="210819"/>
                </a:lnTo>
                <a:lnTo>
                  <a:pt x="133096" y="201930"/>
                </a:lnTo>
                <a:close/>
              </a:path>
              <a:path w="410210" h="374650">
                <a:moveTo>
                  <a:pt x="73293" y="262889"/>
                </a:moveTo>
                <a:lnTo>
                  <a:pt x="54737" y="262889"/>
                </a:lnTo>
                <a:lnTo>
                  <a:pt x="61087" y="264160"/>
                </a:lnTo>
                <a:lnTo>
                  <a:pt x="67437" y="269239"/>
                </a:lnTo>
                <a:lnTo>
                  <a:pt x="73293" y="262889"/>
                </a:lnTo>
                <a:close/>
              </a:path>
              <a:path w="410210" h="374650">
                <a:moveTo>
                  <a:pt x="202512" y="184150"/>
                </a:moveTo>
                <a:lnTo>
                  <a:pt x="176149" y="184150"/>
                </a:lnTo>
                <a:lnTo>
                  <a:pt x="179324" y="185419"/>
                </a:lnTo>
                <a:lnTo>
                  <a:pt x="182372" y="187960"/>
                </a:lnTo>
                <a:lnTo>
                  <a:pt x="186182" y="190500"/>
                </a:lnTo>
                <a:lnTo>
                  <a:pt x="190754" y="194310"/>
                </a:lnTo>
                <a:lnTo>
                  <a:pt x="230505" y="234950"/>
                </a:lnTo>
                <a:lnTo>
                  <a:pt x="241554" y="223519"/>
                </a:lnTo>
                <a:lnTo>
                  <a:pt x="202512" y="184150"/>
                </a:lnTo>
                <a:close/>
              </a:path>
              <a:path w="410210" h="374650">
                <a:moveTo>
                  <a:pt x="81280" y="203200"/>
                </a:moveTo>
                <a:lnTo>
                  <a:pt x="70231" y="214630"/>
                </a:lnTo>
                <a:lnTo>
                  <a:pt x="82931" y="227330"/>
                </a:lnTo>
                <a:lnTo>
                  <a:pt x="94107" y="215900"/>
                </a:lnTo>
                <a:lnTo>
                  <a:pt x="81280" y="203200"/>
                </a:lnTo>
                <a:close/>
              </a:path>
              <a:path w="410210" h="374650">
                <a:moveTo>
                  <a:pt x="274193" y="204469"/>
                </a:moveTo>
                <a:lnTo>
                  <a:pt x="261874" y="214630"/>
                </a:lnTo>
                <a:lnTo>
                  <a:pt x="267160" y="218439"/>
                </a:lnTo>
                <a:lnTo>
                  <a:pt x="272732" y="222250"/>
                </a:lnTo>
                <a:lnTo>
                  <a:pt x="278590" y="223519"/>
                </a:lnTo>
                <a:lnTo>
                  <a:pt x="284734" y="223519"/>
                </a:lnTo>
                <a:lnTo>
                  <a:pt x="296941" y="218439"/>
                </a:lnTo>
                <a:lnTo>
                  <a:pt x="302932" y="214630"/>
                </a:lnTo>
                <a:lnTo>
                  <a:pt x="308863" y="209550"/>
                </a:lnTo>
                <a:lnTo>
                  <a:pt x="281686" y="209550"/>
                </a:lnTo>
                <a:lnTo>
                  <a:pt x="278003" y="208280"/>
                </a:lnTo>
                <a:lnTo>
                  <a:pt x="274193" y="204469"/>
                </a:lnTo>
                <a:close/>
              </a:path>
              <a:path w="410210" h="374650">
                <a:moveTo>
                  <a:pt x="174371" y="167639"/>
                </a:moveTo>
                <a:lnTo>
                  <a:pt x="143049" y="194310"/>
                </a:lnTo>
                <a:lnTo>
                  <a:pt x="141630" y="201930"/>
                </a:lnTo>
                <a:lnTo>
                  <a:pt x="142367" y="210819"/>
                </a:lnTo>
                <a:lnTo>
                  <a:pt x="152154" y="210819"/>
                </a:lnTo>
                <a:lnTo>
                  <a:pt x="151892" y="208280"/>
                </a:lnTo>
                <a:lnTo>
                  <a:pt x="152273" y="201930"/>
                </a:lnTo>
                <a:lnTo>
                  <a:pt x="154940" y="195580"/>
                </a:lnTo>
                <a:lnTo>
                  <a:pt x="162560" y="187960"/>
                </a:lnTo>
                <a:lnTo>
                  <a:pt x="165862" y="186689"/>
                </a:lnTo>
                <a:lnTo>
                  <a:pt x="169418" y="185419"/>
                </a:lnTo>
                <a:lnTo>
                  <a:pt x="172847" y="184150"/>
                </a:lnTo>
                <a:lnTo>
                  <a:pt x="202512" y="184150"/>
                </a:lnTo>
                <a:lnTo>
                  <a:pt x="196215" y="177800"/>
                </a:lnTo>
                <a:lnTo>
                  <a:pt x="192405" y="175260"/>
                </a:lnTo>
                <a:lnTo>
                  <a:pt x="189992" y="172719"/>
                </a:lnTo>
                <a:lnTo>
                  <a:pt x="186182" y="170180"/>
                </a:lnTo>
                <a:lnTo>
                  <a:pt x="182245" y="168910"/>
                </a:lnTo>
                <a:lnTo>
                  <a:pt x="178308" y="168910"/>
                </a:lnTo>
                <a:lnTo>
                  <a:pt x="174371" y="167639"/>
                </a:lnTo>
                <a:close/>
              </a:path>
              <a:path w="410210" h="374650">
                <a:moveTo>
                  <a:pt x="313496" y="156210"/>
                </a:moveTo>
                <a:lnTo>
                  <a:pt x="292100" y="156210"/>
                </a:lnTo>
                <a:lnTo>
                  <a:pt x="299338" y="163830"/>
                </a:lnTo>
                <a:lnTo>
                  <a:pt x="303784" y="167639"/>
                </a:lnTo>
                <a:lnTo>
                  <a:pt x="308229" y="175260"/>
                </a:lnTo>
                <a:lnTo>
                  <a:pt x="309118" y="180339"/>
                </a:lnTo>
                <a:lnTo>
                  <a:pt x="308356" y="185419"/>
                </a:lnTo>
                <a:lnTo>
                  <a:pt x="307721" y="190500"/>
                </a:lnTo>
                <a:lnTo>
                  <a:pt x="304800" y="195580"/>
                </a:lnTo>
                <a:lnTo>
                  <a:pt x="294894" y="204469"/>
                </a:lnTo>
                <a:lnTo>
                  <a:pt x="290068" y="208280"/>
                </a:lnTo>
                <a:lnTo>
                  <a:pt x="285242" y="208280"/>
                </a:lnTo>
                <a:lnTo>
                  <a:pt x="281686" y="209550"/>
                </a:lnTo>
                <a:lnTo>
                  <a:pt x="308863" y="209550"/>
                </a:lnTo>
                <a:lnTo>
                  <a:pt x="315468" y="203200"/>
                </a:lnTo>
                <a:lnTo>
                  <a:pt x="319659" y="195580"/>
                </a:lnTo>
                <a:lnTo>
                  <a:pt x="323723" y="181610"/>
                </a:lnTo>
                <a:lnTo>
                  <a:pt x="323723" y="175260"/>
                </a:lnTo>
                <a:lnTo>
                  <a:pt x="321563" y="168910"/>
                </a:lnTo>
                <a:lnTo>
                  <a:pt x="319184" y="163830"/>
                </a:lnTo>
                <a:lnTo>
                  <a:pt x="315293" y="158750"/>
                </a:lnTo>
                <a:lnTo>
                  <a:pt x="313496" y="156210"/>
                </a:lnTo>
                <a:close/>
              </a:path>
              <a:path w="410210" h="374650">
                <a:moveTo>
                  <a:pt x="236023" y="105410"/>
                </a:moveTo>
                <a:lnTo>
                  <a:pt x="204850" y="134619"/>
                </a:lnTo>
                <a:lnTo>
                  <a:pt x="203454" y="142239"/>
                </a:lnTo>
                <a:lnTo>
                  <a:pt x="204343" y="149860"/>
                </a:lnTo>
                <a:lnTo>
                  <a:pt x="228230" y="184150"/>
                </a:lnTo>
                <a:lnTo>
                  <a:pt x="251841" y="194310"/>
                </a:lnTo>
                <a:lnTo>
                  <a:pt x="260195" y="194310"/>
                </a:lnTo>
                <a:lnTo>
                  <a:pt x="268097" y="191769"/>
                </a:lnTo>
                <a:lnTo>
                  <a:pt x="275522" y="187960"/>
                </a:lnTo>
                <a:lnTo>
                  <a:pt x="282448" y="182880"/>
                </a:lnTo>
                <a:lnTo>
                  <a:pt x="284315" y="180339"/>
                </a:lnTo>
                <a:lnTo>
                  <a:pt x="263017" y="180339"/>
                </a:lnTo>
                <a:lnTo>
                  <a:pt x="255650" y="179069"/>
                </a:lnTo>
                <a:lnTo>
                  <a:pt x="250027" y="177800"/>
                </a:lnTo>
                <a:lnTo>
                  <a:pt x="244189" y="175260"/>
                </a:lnTo>
                <a:lnTo>
                  <a:pt x="238113" y="171450"/>
                </a:lnTo>
                <a:lnTo>
                  <a:pt x="231775" y="165100"/>
                </a:lnTo>
                <a:lnTo>
                  <a:pt x="226558" y="160019"/>
                </a:lnTo>
                <a:lnTo>
                  <a:pt x="222710" y="153669"/>
                </a:lnTo>
                <a:lnTo>
                  <a:pt x="220219" y="148589"/>
                </a:lnTo>
                <a:lnTo>
                  <a:pt x="219075" y="142239"/>
                </a:lnTo>
                <a:lnTo>
                  <a:pt x="218567" y="134619"/>
                </a:lnTo>
                <a:lnTo>
                  <a:pt x="220725" y="129539"/>
                </a:lnTo>
                <a:lnTo>
                  <a:pt x="230632" y="119380"/>
                </a:lnTo>
                <a:lnTo>
                  <a:pt x="236982" y="116839"/>
                </a:lnTo>
                <a:lnTo>
                  <a:pt x="275392" y="116839"/>
                </a:lnTo>
                <a:lnTo>
                  <a:pt x="265345" y="106680"/>
                </a:lnTo>
                <a:lnTo>
                  <a:pt x="244094" y="106680"/>
                </a:lnTo>
                <a:lnTo>
                  <a:pt x="236023" y="105410"/>
                </a:lnTo>
                <a:close/>
              </a:path>
              <a:path w="410210" h="374650">
                <a:moveTo>
                  <a:pt x="275392" y="116839"/>
                </a:moveTo>
                <a:lnTo>
                  <a:pt x="244601" y="116839"/>
                </a:lnTo>
                <a:lnTo>
                  <a:pt x="250342" y="118110"/>
                </a:lnTo>
                <a:lnTo>
                  <a:pt x="256143" y="120650"/>
                </a:lnTo>
                <a:lnTo>
                  <a:pt x="262014" y="124460"/>
                </a:lnTo>
                <a:lnTo>
                  <a:pt x="267970" y="130810"/>
                </a:lnTo>
                <a:lnTo>
                  <a:pt x="273518" y="135889"/>
                </a:lnTo>
                <a:lnTo>
                  <a:pt x="277590" y="142239"/>
                </a:lnTo>
                <a:lnTo>
                  <a:pt x="280185" y="148589"/>
                </a:lnTo>
                <a:lnTo>
                  <a:pt x="281305" y="153669"/>
                </a:lnTo>
                <a:lnTo>
                  <a:pt x="281813" y="161289"/>
                </a:lnTo>
                <a:lnTo>
                  <a:pt x="279400" y="167639"/>
                </a:lnTo>
                <a:lnTo>
                  <a:pt x="269240" y="177800"/>
                </a:lnTo>
                <a:lnTo>
                  <a:pt x="263017" y="180339"/>
                </a:lnTo>
                <a:lnTo>
                  <a:pt x="284315" y="180339"/>
                </a:lnTo>
                <a:lnTo>
                  <a:pt x="287117" y="176530"/>
                </a:lnTo>
                <a:lnTo>
                  <a:pt x="290274" y="170180"/>
                </a:lnTo>
                <a:lnTo>
                  <a:pt x="291931" y="163830"/>
                </a:lnTo>
                <a:lnTo>
                  <a:pt x="292100" y="156210"/>
                </a:lnTo>
                <a:lnTo>
                  <a:pt x="313496" y="156210"/>
                </a:lnTo>
                <a:lnTo>
                  <a:pt x="309901" y="151130"/>
                </a:lnTo>
                <a:lnTo>
                  <a:pt x="303022" y="144780"/>
                </a:lnTo>
                <a:lnTo>
                  <a:pt x="275392" y="116839"/>
                </a:lnTo>
                <a:close/>
              </a:path>
              <a:path w="410210" h="374650">
                <a:moveTo>
                  <a:pt x="274320" y="59689"/>
                </a:moveTo>
                <a:lnTo>
                  <a:pt x="263271" y="71119"/>
                </a:lnTo>
                <a:lnTo>
                  <a:pt x="328549" y="137160"/>
                </a:lnTo>
                <a:lnTo>
                  <a:pt x="339725" y="125730"/>
                </a:lnTo>
                <a:lnTo>
                  <a:pt x="274320" y="59689"/>
                </a:lnTo>
                <a:close/>
              </a:path>
              <a:path w="410210" h="374650">
                <a:moveTo>
                  <a:pt x="301117" y="33019"/>
                </a:moveTo>
                <a:lnTo>
                  <a:pt x="291211" y="43180"/>
                </a:lnTo>
                <a:lnTo>
                  <a:pt x="356616" y="107950"/>
                </a:lnTo>
                <a:lnTo>
                  <a:pt x="367665" y="97789"/>
                </a:lnTo>
                <a:lnTo>
                  <a:pt x="331978" y="62230"/>
                </a:lnTo>
                <a:lnTo>
                  <a:pt x="326505" y="55880"/>
                </a:lnTo>
                <a:lnTo>
                  <a:pt x="322675" y="49530"/>
                </a:lnTo>
                <a:lnTo>
                  <a:pt x="320512" y="44450"/>
                </a:lnTo>
                <a:lnTo>
                  <a:pt x="320394" y="43180"/>
                </a:lnTo>
                <a:lnTo>
                  <a:pt x="310388" y="43180"/>
                </a:lnTo>
                <a:lnTo>
                  <a:pt x="301117" y="33019"/>
                </a:lnTo>
                <a:close/>
              </a:path>
              <a:path w="410210" h="374650">
                <a:moveTo>
                  <a:pt x="246507" y="87630"/>
                </a:moveTo>
                <a:lnTo>
                  <a:pt x="236220" y="97789"/>
                </a:lnTo>
                <a:lnTo>
                  <a:pt x="244094" y="106680"/>
                </a:lnTo>
                <a:lnTo>
                  <a:pt x="265345" y="106680"/>
                </a:lnTo>
                <a:lnTo>
                  <a:pt x="246507" y="87630"/>
                </a:lnTo>
                <a:close/>
              </a:path>
              <a:path w="410210" h="374650">
                <a:moveTo>
                  <a:pt x="370660" y="16510"/>
                </a:moveTo>
                <a:lnTo>
                  <a:pt x="344297" y="16510"/>
                </a:lnTo>
                <a:lnTo>
                  <a:pt x="347472" y="17780"/>
                </a:lnTo>
                <a:lnTo>
                  <a:pt x="350520" y="19050"/>
                </a:lnTo>
                <a:lnTo>
                  <a:pt x="354330" y="22860"/>
                </a:lnTo>
                <a:lnTo>
                  <a:pt x="358775" y="26669"/>
                </a:lnTo>
                <a:lnTo>
                  <a:pt x="398653" y="66039"/>
                </a:lnTo>
                <a:lnTo>
                  <a:pt x="409701" y="55880"/>
                </a:lnTo>
                <a:lnTo>
                  <a:pt x="370660" y="16510"/>
                </a:lnTo>
                <a:close/>
              </a:path>
              <a:path w="410210" h="374650">
                <a:moveTo>
                  <a:pt x="249428" y="35560"/>
                </a:moveTo>
                <a:lnTo>
                  <a:pt x="238379" y="45719"/>
                </a:lnTo>
                <a:lnTo>
                  <a:pt x="251079" y="58419"/>
                </a:lnTo>
                <a:lnTo>
                  <a:pt x="262128" y="48260"/>
                </a:lnTo>
                <a:lnTo>
                  <a:pt x="249428" y="35560"/>
                </a:lnTo>
                <a:close/>
              </a:path>
              <a:path w="410210" h="374650">
                <a:moveTo>
                  <a:pt x="342519" y="0"/>
                </a:moveTo>
                <a:lnTo>
                  <a:pt x="338200" y="0"/>
                </a:lnTo>
                <a:lnTo>
                  <a:pt x="328803" y="3810"/>
                </a:lnTo>
                <a:lnTo>
                  <a:pt x="324358" y="6350"/>
                </a:lnTo>
                <a:lnTo>
                  <a:pt x="320421" y="11430"/>
                </a:lnTo>
                <a:lnTo>
                  <a:pt x="314727" y="17780"/>
                </a:lnTo>
                <a:lnTo>
                  <a:pt x="311165" y="25400"/>
                </a:lnTo>
                <a:lnTo>
                  <a:pt x="309929" y="33019"/>
                </a:lnTo>
                <a:lnTo>
                  <a:pt x="309818" y="35560"/>
                </a:lnTo>
                <a:lnTo>
                  <a:pt x="310388" y="43180"/>
                </a:lnTo>
                <a:lnTo>
                  <a:pt x="320394" y="43180"/>
                </a:lnTo>
                <a:lnTo>
                  <a:pt x="320040" y="39369"/>
                </a:lnTo>
                <a:lnTo>
                  <a:pt x="320421" y="33019"/>
                </a:lnTo>
                <a:lnTo>
                  <a:pt x="340995" y="16510"/>
                </a:lnTo>
                <a:lnTo>
                  <a:pt x="370660" y="16510"/>
                </a:lnTo>
                <a:lnTo>
                  <a:pt x="360553" y="6350"/>
                </a:lnTo>
                <a:lnTo>
                  <a:pt x="358140" y="5080"/>
                </a:lnTo>
                <a:lnTo>
                  <a:pt x="354330" y="2539"/>
                </a:lnTo>
                <a:lnTo>
                  <a:pt x="350393" y="1269"/>
                </a:lnTo>
                <a:lnTo>
                  <a:pt x="342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5771" y="2351658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26924" y="499872"/>
                </a:moveTo>
                <a:lnTo>
                  <a:pt x="0" y="580644"/>
                </a:lnTo>
                <a:lnTo>
                  <a:pt x="80772" y="553720"/>
                </a:lnTo>
                <a:lnTo>
                  <a:pt x="67310" y="540258"/>
                </a:lnTo>
                <a:lnTo>
                  <a:pt x="49402" y="540258"/>
                </a:lnTo>
                <a:lnTo>
                  <a:pt x="40386" y="531241"/>
                </a:lnTo>
                <a:lnTo>
                  <a:pt x="49340" y="522288"/>
                </a:lnTo>
                <a:lnTo>
                  <a:pt x="26924" y="499872"/>
                </a:lnTo>
                <a:close/>
              </a:path>
              <a:path w="581025" h="581025">
                <a:moveTo>
                  <a:pt x="49340" y="522288"/>
                </a:moveTo>
                <a:lnTo>
                  <a:pt x="40386" y="531241"/>
                </a:lnTo>
                <a:lnTo>
                  <a:pt x="49402" y="540258"/>
                </a:lnTo>
                <a:lnTo>
                  <a:pt x="58356" y="531304"/>
                </a:lnTo>
                <a:lnTo>
                  <a:pt x="49340" y="522288"/>
                </a:lnTo>
                <a:close/>
              </a:path>
              <a:path w="581025" h="581025">
                <a:moveTo>
                  <a:pt x="58356" y="531304"/>
                </a:moveTo>
                <a:lnTo>
                  <a:pt x="49402" y="540258"/>
                </a:lnTo>
                <a:lnTo>
                  <a:pt x="67310" y="540258"/>
                </a:lnTo>
                <a:lnTo>
                  <a:pt x="58356" y="531304"/>
                </a:lnTo>
                <a:close/>
              </a:path>
              <a:path w="581025" h="581025">
                <a:moveTo>
                  <a:pt x="571753" y="0"/>
                </a:moveTo>
                <a:lnTo>
                  <a:pt x="49340" y="522288"/>
                </a:lnTo>
                <a:lnTo>
                  <a:pt x="58356" y="531304"/>
                </a:lnTo>
                <a:lnTo>
                  <a:pt x="580770" y="8890"/>
                </a:lnTo>
                <a:lnTo>
                  <a:pt x="5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9340" y="2644139"/>
            <a:ext cx="445008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1882140" y="0"/>
                </a:moveTo>
                <a:lnTo>
                  <a:pt x="1882140" y="76200"/>
                </a:lnTo>
                <a:lnTo>
                  <a:pt x="1945640" y="44450"/>
                </a:lnTo>
                <a:lnTo>
                  <a:pt x="1894840" y="44450"/>
                </a:lnTo>
                <a:lnTo>
                  <a:pt x="1894840" y="31750"/>
                </a:lnTo>
                <a:lnTo>
                  <a:pt x="1945640" y="31750"/>
                </a:lnTo>
                <a:lnTo>
                  <a:pt x="1882140" y="0"/>
                </a:lnTo>
                <a:close/>
              </a:path>
              <a:path w="1958340" h="76200">
                <a:moveTo>
                  <a:pt x="18821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82140" y="44450"/>
                </a:lnTo>
                <a:lnTo>
                  <a:pt x="1882140" y="31750"/>
                </a:lnTo>
                <a:close/>
              </a:path>
              <a:path w="1958340" h="76200">
                <a:moveTo>
                  <a:pt x="1945640" y="31750"/>
                </a:moveTo>
                <a:lnTo>
                  <a:pt x="1894840" y="31750"/>
                </a:lnTo>
                <a:lnTo>
                  <a:pt x="1894840" y="44450"/>
                </a:lnTo>
                <a:lnTo>
                  <a:pt x="1945640" y="44450"/>
                </a:lnTo>
                <a:lnTo>
                  <a:pt x="1958340" y="38100"/>
                </a:lnTo>
                <a:lnTo>
                  <a:pt x="19456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99352" y="3436366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Singin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104" y="2932176"/>
            <a:ext cx="428244" cy="41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58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58340" h="76200">
                <a:moveTo>
                  <a:pt x="19583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58340" y="44450"/>
                </a:lnTo>
                <a:lnTo>
                  <a:pt x="19583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6700" y="4011167"/>
            <a:ext cx="428244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5020" y="3453765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700" y="4011167"/>
            <a:ext cx="428244" cy="414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04790" y="3885996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Bueno, y si el API de cualquier red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  nos </a:t>
            </a:r>
            <a:r>
              <a:rPr sz="1400" spc="-5" dirty="0">
                <a:latin typeface="Arial"/>
                <a:cs typeface="Arial"/>
              </a:rPr>
              <a:t>devuelve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de usuario  </a:t>
            </a:r>
            <a:r>
              <a:rPr sz="1400" spc="-5" dirty="0">
                <a:latin typeface="Arial"/>
                <a:cs typeface="Arial"/>
              </a:rPr>
              <a:t>como </a:t>
            </a:r>
            <a:r>
              <a:rPr sz="1400" dirty="0">
                <a:latin typeface="Arial"/>
                <a:cs typeface="Arial"/>
              </a:rPr>
              <a:t>su nombre, amigos y hasta foto de  perfil, ¿para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  <a:r>
              <a:rPr sz="1400" dirty="0" smtClean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8588" y="1923288"/>
            <a:ext cx="1367028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Bueno, y si el API de cualquier red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social  nos </a:t>
            </a:r>
            <a:r>
              <a:rPr sz="1400" spc="-5" dirty="0">
                <a:latin typeface="Arial"/>
                <a:cs typeface="Arial"/>
              </a:rPr>
              <a:t>devuelve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información </a:t>
            </a:r>
            <a:r>
              <a:rPr sz="1400" dirty="0">
                <a:latin typeface="Arial"/>
                <a:cs typeface="Arial"/>
              </a:rPr>
              <a:t>de usuario  </a:t>
            </a:r>
            <a:r>
              <a:rPr sz="1400" spc="-5" dirty="0">
                <a:latin typeface="Arial"/>
                <a:cs typeface="Arial"/>
              </a:rPr>
              <a:t>como </a:t>
            </a:r>
            <a:r>
              <a:rPr sz="1400" dirty="0">
                <a:latin typeface="Arial"/>
                <a:cs typeface="Arial"/>
              </a:rPr>
              <a:t>su nombre, amigos y hasta foto de  perfil, ¿para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La respuesta es que una </a:t>
            </a:r>
            <a:r>
              <a:rPr sz="1400" spc="-5" dirty="0">
                <a:latin typeface="Arial"/>
                <a:cs typeface="Arial"/>
              </a:rPr>
              <a:t>vez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autenticados  en </a:t>
            </a:r>
            <a:r>
              <a:rPr sz="1400" dirty="0">
                <a:latin typeface="Arial"/>
                <a:cs typeface="Arial"/>
              </a:rPr>
              <a:t>firebase se pueden establecer reglas  para que los datos del módulo de base de  datos solo sea accedida por usuarios  </a:t>
            </a:r>
            <a:r>
              <a:rPr sz="1400" spc="-5" dirty="0">
                <a:latin typeface="Arial"/>
                <a:cs typeface="Arial"/>
              </a:rPr>
              <a:t>autenticados.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8588" y="1923288"/>
            <a:ext cx="1367028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00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4113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80" dirty="0">
                <a:solidFill>
                  <a:srgbClr val="252525"/>
                </a:solidFill>
              </a:rPr>
              <a:t>Hilos </a:t>
            </a:r>
            <a:r>
              <a:rPr sz="6000" spc="-315" dirty="0">
                <a:solidFill>
                  <a:srgbClr val="252525"/>
                </a:solidFill>
              </a:rPr>
              <a:t>y</a:t>
            </a:r>
            <a:r>
              <a:rPr sz="6000" spc="-844" dirty="0">
                <a:solidFill>
                  <a:srgbClr val="252525"/>
                </a:solidFill>
              </a:rPr>
              <a:t> </a:t>
            </a:r>
            <a:r>
              <a:rPr sz="6000" spc="-240" dirty="0">
                <a:solidFill>
                  <a:srgbClr val="252525"/>
                </a:solidFill>
              </a:rPr>
              <a:t>Androd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405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/>
          <p:nvPr/>
        </p:nvSpPr>
        <p:spPr>
          <a:xfrm>
            <a:off x="1475994" y="3307079"/>
            <a:ext cx="6207760" cy="114300"/>
          </a:xfrm>
          <a:custGeom>
            <a:avLst/>
            <a:gdLst/>
            <a:ahLst/>
            <a:cxnLst/>
            <a:rect l="l" t="t" r="r" b="b"/>
            <a:pathLst>
              <a:path w="6207759" h="114300">
                <a:moveTo>
                  <a:pt x="6093206" y="0"/>
                </a:moveTo>
                <a:lnTo>
                  <a:pt x="6093206" y="114300"/>
                </a:lnTo>
                <a:lnTo>
                  <a:pt x="6169406" y="76200"/>
                </a:lnTo>
                <a:lnTo>
                  <a:pt x="6112256" y="76200"/>
                </a:lnTo>
                <a:lnTo>
                  <a:pt x="6112256" y="38100"/>
                </a:lnTo>
                <a:lnTo>
                  <a:pt x="6169406" y="38100"/>
                </a:lnTo>
                <a:lnTo>
                  <a:pt x="6093206" y="0"/>
                </a:lnTo>
                <a:close/>
              </a:path>
              <a:path w="6207759" h="114300">
                <a:moveTo>
                  <a:pt x="609320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93206" y="76200"/>
                </a:lnTo>
                <a:lnTo>
                  <a:pt x="6093206" y="38100"/>
                </a:lnTo>
                <a:close/>
              </a:path>
              <a:path w="6207759" h="114300">
                <a:moveTo>
                  <a:pt x="6169406" y="38100"/>
                </a:moveTo>
                <a:lnTo>
                  <a:pt x="6112256" y="38100"/>
                </a:lnTo>
                <a:lnTo>
                  <a:pt x="6112256" y="76200"/>
                </a:lnTo>
                <a:lnTo>
                  <a:pt x="6169406" y="76200"/>
                </a:lnTo>
                <a:lnTo>
                  <a:pt x="6207506" y="57150"/>
                </a:lnTo>
                <a:lnTo>
                  <a:pt x="6169406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0617" y="2731007"/>
            <a:ext cx="3384550" cy="114300"/>
          </a:xfrm>
          <a:custGeom>
            <a:avLst/>
            <a:gdLst/>
            <a:ahLst/>
            <a:cxnLst/>
            <a:rect l="l" t="t" r="r" b="b"/>
            <a:pathLst>
              <a:path w="3384550" h="114300">
                <a:moveTo>
                  <a:pt x="3270123" y="0"/>
                </a:moveTo>
                <a:lnTo>
                  <a:pt x="3270123" y="114300"/>
                </a:lnTo>
                <a:lnTo>
                  <a:pt x="3346323" y="76200"/>
                </a:lnTo>
                <a:lnTo>
                  <a:pt x="3289173" y="76200"/>
                </a:lnTo>
                <a:lnTo>
                  <a:pt x="3289173" y="38100"/>
                </a:lnTo>
                <a:lnTo>
                  <a:pt x="3346323" y="38100"/>
                </a:lnTo>
                <a:lnTo>
                  <a:pt x="3270123" y="0"/>
                </a:lnTo>
                <a:close/>
              </a:path>
              <a:path w="3384550" h="114300">
                <a:moveTo>
                  <a:pt x="32701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70123" y="76200"/>
                </a:lnTo>
                <a:lnTo>
                  <a:pt x="3270123" y="38100"/>
                </a:lnTo>
                <a:close/>
              </a:path>
              <a:path w="3384550" h="114300">
                <a:moveTo>
                  <a:pt x="3346323" y="38100"/>
                </a:moveTo>
                <a:lnTo>
                  <a:pt x="3289173" y="38100"/>
                </a:lnTo>
                <a:lnTo>
                  <a:pt x="3289173" y="76200"/>
                </a:lnTo>
                <a:lnTo>
                  <a:pt x="3346323" y="76200"/>
                </a:lnTo>
                <a:lnTo>
                  <a:pt x="3384423" y="57150"/>
                </a:lnTo>
                <a:lnTo>
                  <a:pt x="334632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845" y="2228088"/>
            <a:ext cx="3384550" cy="114300"/>
          </a:xfrm>
          <a:custGeom>
            <a:avLst/>
            <a:gdLst/>
            <a:ahLst/>
            <a:cxnLst/>
            <a:rect l="l" t="t" r="r" b="b"/>
            <a:pathLst>
              <a:path w="3384550" h="114300">
                <a:moveTo>
                  <a:pt x="3270123" y="0"/>
                </a:moveTo>
                <a:lnTo>
                  <a:pt x="3270123" y="114300"/>
                </a:lnTo>
                <a:lnTo>
                  <a:pt x="3346323" y="76200"/>
                </a:lnTo>
                <a:lnTo>
                  <a:pt x="3289173" y="76200"/>
                </a:lnTo>
                <a:lnTo>
                  <a:pt x="3289173" y="38100"/>
                </a:lnTo>
                <a:lnTo>
                  <a:pt x="3346323" y="38100"/>
                </a:lnTo>
                <a:lnTo>
                  <a:pt x="3270123" y="0"/>
                </a:lnTo>
                <a:close/>
              </a:path>
              <a:path w="3384550" h="114300">
                <a:moveTo>
                  <a:pt x="32701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70123" y="76200"/>
                </a:lnTo>
                <a:lnTo>
                  <a:pt x="3270123" y="38100"/>
                </a:lnTo>
                <a:close/>
              </a:path>
              <a:path w="3384550" h="114300">
                <a:moveTo>
                  <a:pt x="3346323" y="38100"/>
                </a:moveTo>
                <a:lnTo>
                  <a:pt x="3289173" y="38100"/>
                </a:lnTo>
                <a:lnTo>
                  <a:pt x="3289173" y="76200"/>
                </a:lnTo>
                <a:lnTo>
                  <a:pt x="3346323" y="76200"/>
                </a:lnTo>
                <a:lnTo>
                  <a:pt x="3384423" y="57150"/>
                </a:lnTo>
                <a:lnTo>
                  <a:pt x="334632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083" y="2284476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5647" y="2284476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5" y="278739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1507" y="278739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8076" y="4447032"/>
            <a:ext cx="794385" cy="76200"/>
          </a:xfrm>
          <a:custGeom>
            <a:avLst/>
            <a:gdLst/>
            <a:ahLst/>
            <a:cxnLst/>
            <a:rect l="l" t="t" r="r" b="b"/>
            <a:pathLst>
              <a:path w="794384" h="76200">
                <a:moveTo>
                  <a:pt x="718184" y="0"/>
                </a:moveTo>
                <a:lnTo>
                  <a:pt x="718184" y="76200"/>
                </a:lnTo>
                <a:lnTo>
                  <a:pt x="781684" y="44450"/>
                </a:lnTo>
                <a:lnTo>
                  <a:pt x="730884" y="44450"/>
                </a:lnTo>
                <a:lnTo>
                  <a:pt x="730884" y="31750"/>
                </a:lnTo>
                <a:lnTo>
                  <a:pt x="781684" y="31750"/>
                </a:lnTo>
                <a:lnTo>
                  <a:pt x="718184" y="0"/>
                </a:lnTo>
                <a:close/>
              </a:path>
              <a:path w="794384" h="76200">
                <a:moveTo>
                  <a:pt x="7181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8184" y="44450"/>
                </a:lnTo>
                <a:lnTo>
                  <a:pt x="718184" y="31750"/>
                </a:lnTo>
                <a:close/>
              </a:path>
              <a:path w="794384" h="76200">
                <a:moveTo>
                  <a:pt x="781684" y="31750"/>
                </a:moveTo>
                <a:lnTo>
                  <a:pt x="730884" y="31750"/>
                </a:lnTo>
                <a:lnTo>
                  <a:pt x="730884" y="44450"/>
                </a:lnTo>
                <a:lnTo>
                  <a:pt x="781684" y="44450"/>
                </a:lnTo>
                <a:lnTo>
                  <a:pt x="794384" y="38100"/>
                </a:lnTo>
                <a:lnTo>
                  <a:pt x="781684" y="317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4468" y="4516932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89976" y="3765803"/>
            <a:ext cx="76200" cy="720090"/>
          </a:xfrm>
          <a:custGeom>
            <a:avLst/>
            <a:gdLst/>
            <a:ahLst/>
            <a:cxnLst/>
            <a:rect l="l" t="t" r="r" b="b"/>
            <a:pathLst>
              <a:path w="76200" h="720089">
                <a:moveTo>
                  <a:pt x="44450" y="63500"/>
                </a:moveTo>
                <a:lnTo>
                  <a:pt x="31750" y="63500"/>
                </a:lnTo>
                <a:lnTo>
                  <a:pt x="31750" y="720077"/>
                </a:lnTo>
                <a:lnTo>
                  <a:pt x="44450" y="720077"/>
                </a:lnTo>
                <a:lnTo>
                  <a:pt x="44450" y="63500"/>
                </a:lnTo>
                <a:close/>
              </a:path>
              <a:path w="76200" h="7200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200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41430" y="3822925"/>
            <a:ext cx="167005" cy="657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ES</a:t>
            </a:r>
            <a:r>
              <a:rPr sz="1000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300" y="2182114"/>
            <a:ext cx="126936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WORKER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4540"/>
              </a:lnSpc>
              <a:spcBef>
                <a:spcPts val="120"/>
              </a:spcBef>
            </a:pPr>
            <a:r>
              <a:rPr sz="1100" dirty="0">
                <a:latin typeface="Arial"/>
                <a:cs typeface="Arial"/>
              </a:rPr>
              <a:t>WORKER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  MAIN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05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858000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lang="es-ES" sz="2000" spc="-25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4" dirty="0" smtClean="0">
                <a:solidFill>
                  <a:srgbClr val="C00000"/>
                </a:solidFill>
                <a:latin typeface="Arial"/>
                <a:cs typeface="Arial"/>
              </a:rPr>
              <a:t>EN 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UN </a:t>
            </a:r>
            <a:r>
              <a:rPr sz="2000" i="1" spc="-60" dirty="0">
                <a:solidFill>
                  <a:srgbClr val="C00000"/>
                </a:solidFill>
                <a:latin typeface="Trebuchet MS"/>
                <a:cs typeface="Trebuchet MS"/>
              </a:rPr>
              <a:t>WORKER </a:t>
            </a:r>
            <a:r>
              <a:rPr sz="2000" i="1" spc="-85" dirty="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C00000"/>
                </a:solidFill>
                <a:latin typeface="Arial"/>
                <a:cs typeface="Arial"/>
              </a:rPr>
              <a:t>ES 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POSIBLE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MODIFICAR </a:t>
            </a:r>
            <a:r>
              <a:rPr sz="2000" spc="-325" dirty="0">
                <a:solidFill>
                  <a:srgbClr val="C00000"/>
                </a:solidFill>
                <a:latin typeface="Arial"/>
                <a:cs typeface="Arial"/>
              </a:rPr>
              <a:t>LOS</a:t>
            </a:r>
            <a:r>
              <a:rPr sz="200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VIEWS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223520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lang="es-ES" sz="2000" spc="-25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4" dirty="0" smtClean="0">
                <a:solidFill>
                  <a:srgbClr val="C0000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C0000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C0000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C0000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C0000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C00000"/>
                </a:solidFill>
                <a:latin typeface="Arial"/>
                <a:cs typeface="Arial"/>
              </a:rPr>
              <a:t>ES 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C0000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C0000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C0000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C0000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450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671309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LOS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VIEWS </a:t>
            </a:r>
            <a:r>
              <a:rPr sz="2000" spc="-390" dirty="0">
                <a:solidFill>
                  <a:srgbClr val="00AF50"/>
                </a:solidFill>
                <a:latin typeface="Arial"/>
                <a:cs typeface="Arial"/>
              </a:rPr>
              <a:t>SE </a:t>
            </a:r>
            <a:r>
              <a:rPr sz="2000" spc="-170" dirty="0">
                <a:solidFill>
                  <a:srgbClr val="00AF50"/>
                </a:solidFill>
                <a:latin typeface="Arial"/>
                <a:cs typeface="Arial"/>
              </a:rPr>
              <a:t>MODIFICAN </a:t>
            </a: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MAIN </a:t>
            </a:r>
            <a:r>
              <a:rPr sz="2000" spc="-265" dirty="0">
                <a:solidFill>
                  <a:srgbClr val="00AF50"/>
                </a:solidFill>
                <a:latin typeface="Arial"/>
                <a:cs typeface="Arial"/>
              </a:rPr>
              <a:t>THREAD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(GUI</a:t>
            </a:r>
            <a:r>
              <a:rPr sz="2000" spc="-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s-ES" sz="2000" spc="-4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35" dirty="0" smtClean="0">
                <a:solidFill>
                  <a:srgbClr val="00AF50"/>
                </a:solidFill>
                <a:latin typeface="Arial"/>
                <a:cs typeface="Arial"/>
              </a:rPr>
              <a:t>THREAD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36195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00AF5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00AF5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00AF5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00AF5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00AF5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00AF50"/>
                </a:solidFill>
                <a:latin typeface="Arial"/>
                <a:cs typeface="Arial"/>
              </a:rPr>
              <a:t>ES </a:t>
            </a:r>
            <a:r>
              <a:rPr lang="es-ES" sz="2000" spc="-39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70" dirty="0" smtClean="0">
                <a:solidFill>
                  <a:srgbClr val="00AF5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00AF5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00AF5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00AF5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00AF5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00AF5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08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53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Fi</a:t>
            </a:r>
            <a:r>
              <a:rPr spc="-250" dirty="0"/>
              <a:t>r</a:t>
            </a:r>
            <a:r>
              <a:rPr spc="-229" dirty="0"/>
              <a:t>e</a:t>
            </a:r>
            <a:r>
              <a:rPr spc="-175" dirty="0"/>
              <a:t>b</a:t>
            </a:r>
            <a:r>
              <a:rPr spc="-240" dirty="0"/>
              <a:t>a</a:t>
            </a:r>
            <a:r>
              <a:rPr spc="-100" dirty="0"/>
              <a:t>s</a:t>
            </a:r>
            <a:r>
              <a:rPr spc="-18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5090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Es una </a:t>
            </a:r>
            <a:r>
              <a:rPr sz="1400" spc="-5" dirty="0">
                <a:latin typeface="Arial"/>
                <a:cs typeface="Arial"/>
              </a:rPr>
              <a:t>plataforma </a:t>
            </a:r>
            <a:r>
              <a:rPr sz="1400" dirty="0">
                <a:latin typeface="Arial"/>
                <a:cs typeface="Arial"/>
              </a:rPr>
              <a:t>de desarrollo </a:t>
            </a:r>
            <a:r>
              <a:rPr sz="1400" spc="-5" dirty="0">
                <a:latin typeface="Arial"/>
                <a:cs typeface="Arial"/>
              </a:rPr>
              <a:t>web </a:t>
            </a:r>
            <a:r>
              <a:rPr sz="1400" dirty="0">
                <a:latin typeface="Arial"/>
                <a:cs typeface="Arial"/>
              </a:rPr>
              <a:t>con los siguientes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módulos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188" y="2427732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055"/>
              </a:spcBef>
            </a:pP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0920" y="2427732"/>
            <a:ext cx="2087880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5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7128" y="2427732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339" y="3147060"/>
            <a:ext cx="2089785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Hosting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628" y="3147060"/>
            <a:ext cx="2087880" cy="5048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135255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671309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LOS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VIEWS </a:t>
            </a:r>
            <a:r>
              <a:rPr sz="2000" spc="-390" dirty="0">
                <a:solidFill>
                  <a:srgbClr val="00AF50"/>
                </a:solidFill>
                <a:latin typeface="Arial"/>
                <a:cs typeface="Arial"/>
              </a:rPr>
              <a:t>SE </a:t>
            </a:r>
            <a:r>
              <a:rPr sz="2000" spc="-170" dirty="0">
                <a:solidFill>
                  <a:srgbClr val="00AF50"/>
                </a:solidFill>
                <a:latin typeface="Arial"/>
                <a:cs typeface="Arial"/>
              </a:rPr>
              <a:t>MODIFICAN </a:t>
            </a: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MAIN </a:t>
            </a:r>
            <a:r>
              <a:rPr sz="2000" spc="-265" dirty="0">
                <a:solidFill>
                  <a:srgbClr val="00AF50"/>
                </a:solidFill>
                <a:latin typeface="Arial"/>
                <a:cs typeface="Arial"/>
              </a:rPr>
              <a:t>THREAD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(GUI</a:t>
            </a:r>
            <a:r>
              <a:rPr sz="2000" spc="-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s-ES" sz="2000" spc="-4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35" dirty="0" smtClean="0">
                <a:solidFill>
                  <a:srgbClr val="00AF50"/>
                </a:solidFill>
                <a:latin typeface="Arial"/>
                <a:cs typeface="Arial"/>
              </a:rPr>
              <a:t>THREAD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36195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00AF5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00AF5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00AF5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00AF5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00AF5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00AF50"/>
                </a:solidFill>
                <a:latin typeface="Arial"/>
                <a:cs typeface="Arial"/>
              </a:rPr>
              <a:t>ES </a:t>
            </a:r>
            <a:r>
              <a:rPr lang="es-ES" sz="2000" spc="-39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70" dirty="0" smtClean="0">
                <a:solidFill>
                  <a:srgbClr val="00AF5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00AF5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00AF5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00AF5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00AF5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00AF5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0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RETO 2: </a:t>
            </a:r>
            <a:r>
              <a:rPr lang="es-ES" dirty="0" err="1" smtClean="0"/>
              <a:t>Authentication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9200" y="2419350"/>
            <a:ext cx="3124200" cy="830997"/>
          </a:xfrm>
        </p:spPr>
        <p:txBody>
          <a:bodyPr/>
          <a:lstStyle/>
          <a:p>
            <a:r>
              <a:rPr lang="es-ES" dirty="0" smtClean="0"/>
              <a:t>Escoja entre Autenticación mediante Facebook y Gmail e impleméntelo.</a:t>
            </a:r>
            <a:endParaRPr lang="es-CO" dirty="0"/>
          </a:p>
        </p:txBody>
      </p:sp>
      <p:pic>
        <p:nvPicPr>
          <p:cNvPr id="1026" name="Picture 2" descr="Resultado de imagen para facebook button andro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79" b="99558" l="16204" r="83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61572" r="14846" b="-1"/>
          <a:stretch/>
        </p:blipFill>
        <p:spPr bwMode="auto">
          <a:xfrm>
            <a:off x="4876800" y="3153995"/>
            <a:ext cx="3886200" cy="90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facebook button andro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00" t="21270" r="17744" b="33949"/>
          <a:stretch/>
        </p:blipFill>
        <p:spPr bwMode="auto">
          <a:xfrm>
            <a:off x="4991100" y="2125816"/>
            <a:ext cx="3635728" cy="10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94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28295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5" dirty="0">
                <a:solidFill>
                  <a:srgbClr val="252525"/>
                </a:solidFill>
              </a:rPr>
              <a:t>D</a:t>
            </a:r>
            <a:r>
              <a:rPr sz="6000" spc="-434" dirty="0">
                <a:solidFill>
                  <a:srgbClr val="252525"/>
                </a:solidFill>
              </a:rPr>
              <a:t>a</a:t>
            </a:r>
            <a:r>
              <a:rPr sz="6000" spc="-535" dirty="0">
                <a:solidFill>
                  <a:srgbClr val="252525"/>
                </a:solidFill>
              </a:rPr>
              <a:t>t</a:t>
            </a:r>
            <a:r>
              <a:rPr sz="6000" spc="-375" dirty="0">
                <a:solidFill>
                  <a:srgbClr val="252525"/>
                </a:solidFill>
              </a:rPr>
              <a:t>a</a:t>
            </a:r>
            <a:r>
              <a:rPr sz="6000" spc="-260" dirty="0">
                <a:solidFill>
                  <a:srgbClr val="252525"/>
                </a:solidFill>
              </a:rPr>
              <a:t>b</a:t>
            </a:r>
            <a:r>
              <a:rPr sz="6000" spc="-375" dirty="0">
                <a:solidFill>
                  <a:srgbClr val="252525"/>
                </a:solidFill>
              </a:rPr>
              <a:t>a</a:t>
            </a:r>
            <a:r>
              <a:rPr sz="6000" spc="-155" dirty="0">
                <a:solidFill>
                  <a:srgbClr val="252525"/>
                </a:solidFill>
              </a:rPr>
              <a:t>s</a:t>
            </a:r>
            <a:r>
              <a:rPr sz="6000" spc="-310" dirty="0">
                <a:solidFill>
                  <a:srgbClr val="252525"/>
                </a:solidFill>
              </a:rPr>
              <a:t>e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4359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La base de datos de es de tipo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El módulo de tiempo real permite reflejar cambios de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 de datos en los dispositivos que la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consumen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frontend se puede conectar </a:t>
            </a:r>
            <a:r>
              <a:rPr sz="1400" spc="-5" dirty="0">
                <a:latin typeface="Arial"/>
                <a:cs typeface="Arial"/>
              </a:rPr>
              <a:t>directamente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7916" y="1347216"/>
            <a:ext cx="804672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552" y="1877567"/>
            <a:ext cx="885444" cy="931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6031" y="1831848"/>
            <a:ext cx="751331" cy="929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3680" y="3425952"/>
            <a:ext cx="1533144" cy="1533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2571" y="2819400"/>
            <a:ext cx="975359" cy="976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880" y="26441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29679" y="238696"/>
                </a:moveTo>
                <a:lnTo>
                  <a:pt x="207264" y="261112"/>
                </a:lnTo>
                <a:lnTo>
                  <a:pt x="288036" y="288036"/>
                </a:lnTo>
                <a:lnTo>
                  <a:pt x="274574" y="247650"/>
                </a:lnTo>
                <a:lnTo>
                  <a:pt x="238633" y="247650"/>
                </a:lnTo>
                <a:lnTo>
                  <a:pt x="229679" y="238696"/>
                </a:lnTo>
                <a:close/>
              </a:path>
              <a:path w="288290" h="288289">
                <a:moveTo>
                  <a:pt x="238696" y="229679"/>
                </a:moveTo>
                <a:lnTo>
                  <a:pt x="229679" y="238696"/>
                </a:lnTo>
                <a:lnTo>
                  <a:pt x="238633" y="247650"/>
                </a:lnTo>
                <a:lnTo>
                  <a:pt x="247650" y="238633"/>
                </a:lnTo>
                <a:lnTo>
                  <a:pt x="238696" y="229679"/>
                </a:lnTo>
                <a:close/>
              </a:path>
              <a:path w="288290" h="288289">
                <a:moveTo>
                  <a:pt x="261112" y="207264"/>
                </a:moveTo>
                <a:lnTo>
                  <a:pt x="238696" y="229679"/>
                </a:lnTo>
                <a:lnTo>
                  <a:pt x="247650" y="238633"/>
                </a:lnTo>
                <a:lnTo>
                  <a:pt x="238633" y="247650"/>
                </a:lnTo>
                <a:lnTo>
                  <a:pt x="274574" y="247650"/>
                </a:lnTo>
                <a:lnTo>
                  <a:pt x="261112" y="207264"/>
                </a:lnTo>
                <a:close/>
              </a:path>
              <a:path w="288290" h="288289">
                <a:moveTo>
                  <a:pt x="58356" y="49339"/>
                </a:moveTo>
                <a:lnTo>
                  <a:pt x="49339" y="58356"/>
                </a:lnTo>
                <a:lnTo>
                  <a:pt x="229679" y="238696"/>
                </a:lnTo>
                <a:lnTo>
                  <a:pt x="238696" y="229679"/>
                </a:lnTo>
                <a:lnTo>
                  <a:pt x="58356" y="49339"/>
                </a:lnTo>
                <a:close/>
              </a:path>
              <a:path w="288290" h="28828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3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288290" h="288289">
                <a:moveTo>
                  <a:pt x="49402" y="40386"/>
                </a:moveTo>
                <a:lnTo>
                  <a:pt x="40386" y="49403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288290" h="28828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8768" y="263652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90" h="304800">
                <a:moveTo>
                  <a:pt x="24637" y="222885"/>
                </a:moveTo>
                <a:lnTo>
                  <a:pt x="0" y="304419"/>
                </a:lnTo>
                <a:lnTo>
                  <a:pt x="80009" y="275336"/>
                </a:lnTo>
                <a:lnTo>
                  <a:pt x="66736" y="262763"/>
                </a:lnTo>
                <a:lnTo>
                  <a:pt x="48259" y="262763"/>
                </a:lnTo>
                <a:lnTo>
                  <a:pt x="38988" y="254000"/>
                </a:lnTo>
                <a:lnTo>
                  <a:pt x="47731" y="244760"/>
                </a:lnTo>
                <a:lnTo>
                  <a:pt x="24637" y="222885"/>
                </a:lnTo>
                <a:close/>
              </a:path>
              <a:path w="288290" h="304800">
                <a:moveTo>
                  <a:pt x="47731" y="244760"/>
                </a:moveTo>
                <a:lnTo>
                  <a:pt x="38988" y="254000"/>
                </a:lnTo>
                <a:lnTo>
                  <a:pt x="48259" y="262763"/>
                </a:lnTo>
                <a:lnTo>
                  <a:pt x="56992" y="253533"/>
                </a:lnTo>
                <a:lnTo>
                  <a:pt x="47731" y="244760"/>
                </a:lnTo>
                <a:close/>
              </a:path>
              <a:path w="288290" h="304800">
                <a:moveTo>
                  <a:pt x="56992" y="253533"/>
                </a:moveTo>
                <a:lnTo>
                  <a:pt x="48259" y="262763"/>
                </a:lnTo>
                <a:lnTo>
                  <a:pt x="66736" y="262763"/>
                </a:lnTo>
                <a:lnTo>
                  <a:pt x="56992" y="253533"/>
                </a:lnTo>
                <a:close/>
              </a:path>
              <a:path w="288290" h="304800">
                <a:moveTo>
                  <a:pt x="231069" y="50985"/>
                </a:moveTo>
                <a:lnTo>
                  <a:pt x="47731" y="244760"/>
                </a:lnTo>
                <a:lnTo>
                  <a:pt x="56992" y="253533"/>
                </a:lnTo>
                <a:lnTo>
                  <a:pt x="240341" y="59746"/>
                </a:lnTo>
                <a:lnTo>
                  <a:pt x="231069" y="50985"/>
                </a:lnTo>
                <a:close/>
              </a:path>
              <a:path w="288290" h="304800">
                <a:moveTo>
                  <a:pt x="275409" y="41782"/>
                </a:moveTo>
                <a:lnTo>
                  <a:pt x="239775" y="41782"/>
                </a:lnTo>
                <a:lnTo>
                  <a:pt x="249047" y="50546"/>
                </a:lnTo>
                <a:lnTo>
                  <a:pt x="240341" y="59746"/>
                </a:lnTo>
                <a:lnTo>
                  <a:pt x="263398" y="81534"/>
                </a:lnTo>
                <a:lnTo>
                  <a:pt x="275409" y="41782"/>
                </a:lnTo>
                <a:close/>
              </a:path>
              <a:path w="288290" h="304800">
                <a:moveTo>
                  <a:pt x="239775" y="41782"/>
                </a:moveTo>
                <a:lnTo>
                  <a:pt x="231069" y="50985"/>
                </a:lnTo>
                <a:lnTo>
                  <a:pt x="240341" y="59746"/>
                </a:lnTo>
                <a:lnTo>
                  <a:pt x="249047" y="50546"/>
                </a:lnTo>
                <a:lnTo>
                  <a:pt x="239775" y="41782"/>
                </a:lnTo>
                <a:close/>
              </a:path>
              <a:path w="288290" h="304800">
                <a:moveTo>
                  <a:pt x="288035" y="0"/>
                </a:moveTo>
                <a:lnTo>
                  <a:pt x="208025" y="29210"/>
                </a:lnTo>
                <a:lnTo>
                  <a:pt x="231069" y="50985"/>
                </a:lnTo>
                <a:lnTo>
                  <a:pt x="239775" y="41782"/>
                </a:lnTo>
                <a:lnTo>
                  <a:pt x="275409" y="4178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2152" y="2147316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30">
                <a:moveTo>
                  <a:pt x="31750" y="417575"/>
                </a:moveTo>
                <a:lnTo>
                  <a:pt x="0" y="417575"/>
                </a:lnTo>
                <a:lnTo>
                  <a:pt x="38100" y="493775"/>
                </a:lnTo>
                <a:lnTo>
                  <a:pt x="69850" y="430275"/>
                </a:lnTo>
                <a:lnTo>
                  <a:pt x="31750" y="430275"/>
                </a:lnTo>
                <a:lnTo>
                  <a:pt x="31750" y="417575"/>
                </a:lnTo>
                <a:close/>
              </a:path>
              <a:path w="76200" h="494030">
                <a:moveTo>
                  <a:pt x="44450" y="63500"/>
                </a:moveTo>
                <a:lnTo>
                  <a:pt x="31750" y="63500"/>
                </a:lnTo>
                <a:lnTo>
                  <a:pt x="31750" y="430275"/>
                </a:lnTo>
                <a:lnTo>
                  <a:pt x="44450" y="430275"/>
                </a:lnTo>
                <a:lnTo>
                  <a:pt x="44450" y="63500"/>
                </a:lnTo>
                <a:close/>
              </a:path>
              <a:path w="76200" h="494030">
                <a:moveTo>
                  <a:pt x="76200" y="417575"/>
                </a:moveTo>
                <a:lnTo>
                  <a:pt x="44450" y="417575"/>
                </a:lnTo>
                <a:lnTo>
                  <a:pt x="44450" y="430275"/>
                </a:lnTo>
                <a:lnTo>
                  <a:pt x="69850" y="430275"/>
                </a:lnTo>
                <a:lnTo>
                  <a:pt x="76200" y="417575"/>
                </a:lnTo>
                <a:close/>
              </a:path>
              <a:path w="76200" h="4940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40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1807210"/>
            <a:ext cx="43592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La base de datos de es de tipo </a:t>
            </a:r>
            <a:r>
              <a:rPr sz="1400" spc="-5" dirty="0">
                <a:latin typeface="Arial"/>
                <a:cs typeface="Arial"/>
              </a:rPr>
              <a:t>NO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relacional.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El módulo de tiempo real permite reflejar cambios de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base de datos en los dispositivos que la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consumen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El </a:t>
            </a:r>
            <a:r>
              <a:rPr sz="1400" dirty="0">
                <a:latin typeface="Arial"/>
                <a:cs typeface="Arial"/>
              </a:rPr>
              <a:t>frontend se puede conectar </a:t>
            </a:r>
            <a:r>
              <a:rPr sz="1400" spc="-5" dirty="0">
                <a:latin typeface="Arial"/>
                <a:cs typeface="Arial"/>
              </a:rPr>
              <a:t>directamente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</a:t>
            </a:r>
          </a:p>
        </p:txBody>
      </p:sp>
      <p:sp>
        <p:nvSpPr>
          <p:cNvPr id="4" name="object 4"/>
          <p:cNvSpPr/>
          <p:nvPr/>
        </p:nvSpPr>
        <p:spPr>
          <a:xfrm>
            <a:off x="6990588" y="2932176"/>
            <a:ext cx="720851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7916" y="1327403"/>
            <a:ext cx="804672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0552" y="1856232"/>
            <a:ext cx="885444" cy="931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6031" y="1810511"/>
            <a:ext cx="751331" cy="929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9880" y="264413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90" h="288289">
                <a:moveTo>
                  <a:pt x="229679" y="238696"/>
                </a:moveTo>
                <a:lnTo>
                  <a:pt x="207264" y="261112"/>
                </a:lnTo>
                <a:lnTo>
                  <a:pt x="288036" y="288036"/>
                </a:lnTo>
                <a:lnTo>
                  <a:pt x="274574" y="247650"/>
                </a:lnTo>
                <a:lnTo>
                  <a:pt x="238633" y="247650"/>
                </a:lnTo>
                <a:lnTo>
                  <a:pt x="229679" y="238696"/>
                </a:lnTo>
                <a:close/>
              </a:path>
              <a:path w="288290" h="288289">
                <a:moveTo>
                  <a:pt x="238696" y="229679"/>
                </a:moveTo>
                <a:lnTo>
                  <a:pt x="229679" y="238696"/>
                </a:lnTo>
                <a:lnTo>
                  <a:pt x="238633" y="247650"/>
                </a:lnTo>
                <a:lnTo>
                  <a:pt x="247650" y="238633"/>
                </a:lnTo>
                <a:lnTo>
                  <a:pt x="238696" y="229679"/>
                </a:lnTo>
                <a:close/>
              </a:path>
              <a:path w="288290" h="288289">
                <a:moveTo>
                  <a:pt x="261112" y="207264"/>
                </a:moveTo>
                <a:lnTo>
                  <a:pt x="238696" y="229679"/>
                </a:lnTo>
                <a:lnTo>
                  <a:pt x="247650" y="238633"/>
                </a:lnTo>
                <a:lnTo>
                  <a:pt x="238633" y="247650"/>
                </a:lnTo>
                <a:lnTo>
                  <a:pt x="274574" y="247650"/>
                </a:lnTo>
                <a:lnTo>
                  <a:pt x="261112" y="207264"/>
                </a:lnTo>
                <a:close/>
              </a:path>
              <a:path w="288290" h="288289">
                <a:moveTo>
                  <a:pt x="58356" y="49339"/>
                </a:moveTo>
                <a:lnTo>
                  <a:pt x="49339" y="58356"/>
                </a:lnTo>
                <a:lnTo>
                  <a:pt x="229679" y="238696"/>
                </a:lnTo>
                <a:lnTo>
                  <a:pt x="238696" y="229679"/>
                </a:lnTo>
                <a:lnTo>
                  <a:pt x="58356" y="49339"/>
                </a:lnTo>
                <a:close/>
              </a:path>
              <a:path w="288290" h="288289">
                <a:moveTo>
                  <a:pt x="0" y="0"/>
                </a:moveTo>
                <a:lnTo>
                  <a:pt x="26924" y="80772"/>
                </a:lnTo>
                <a:lnTo>
                  <a:pt x="49339" y="58356"/>
                </a:lnTo>
                <a:lnTo>
                  <a:pt x="40386" y="49403"/>
                </a:lnTo>
                <a:lnTo>
                  <a:pt x="49402" y="40386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288290" h="288289">
                <a:moveTo>
                  <a:pt x="49402" y="40386"/>
                </a:moveTo>
                <a:lnTo>
                  <a:pt x="40386" y="49403"/>
                </a:lnTo>
                <a:lnTo>
                  <a:pt x="49339" y="58356"/>
                </a:lnTo>
                <a:lnTo>
                  <a:pt x="58356" y="49339"/>
                </a:lnTo>
                <a:lnTo>
                  <a:pt x="49402" y="40386"/>
                </a:lnTo>
                <a:close/>
              </a:path>
              <a:path w="288290" h="288289">
                <a:moveTo>
                  <a:pt x="67310" y="40386"/>
                </a:moveTo>
                <a:lnTo>
                  <a:pt x="49402" y="40386"/>
                </a:lnTo>
                <a:lnTo>
                  <a:pt x="58356" y="49339"/>
                </a:lnTo>
                <a:lnTo>
                  <a:pt x="67310" y="4038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8768" y="2636520"/>
            <a:ext cx="288290" cy="304800"/>
          </a:xfrm>
          <a:custGeom>
            <a:avLst/>
            <a:gdLst/>
            <a:ahLst/>
            <a:cxnLst/>
            <a:rect l="l" t="t" r="r" b="b"/>
            <a:pathLst>
              <a:path w="288290" h="304800">
                <a:moveTo>
                  <a:pt x="24637" y="222885"/>
                </a:moveTo>
                <a:lnTo>
                  <a:pt x="0" y="304419"/>
                </a:lnTo>
                <a:lnTo>
                  <a:pt x="80009" y="275336"/>
                </a:lnTo>
                <a:lnTo>
                  <a:pt x="66736" y="262763"/>
                </a:lnTo>
                <a:lnTo>
                  <a:pt x="48259" y="262763"/>
                </a:lnTo>
                <a:lnTo>
                  <a:pt x="38988" y="254000"/>
                </a:lnTo>
                <a:lnTo>
                  <a:pt x="47731" y="244760"/>
                </a:lnTo>
                <a:lnTo>
                  <a:pt x="24637" y="222885"/>
                </a:lnTo>
                <a:close/>
              </a:path>
              <a:path w="288290" h="304800">
                <a:moveTo>
                  <a:pt x="47731" y="244760"/>
                </a:moveTo>
                <a:lnTo>
                  <a:pt x="38988" y="254000"/>
                </a:lnTo>
                <a:lnTo>
                  <a:pt x="48259" y="262763"/>
                </a:lnTo>
                <a:lnTo>
                  <a:pt x="56992" y="253533"/>
                </a:lnTo>
                <a:lnTo>
                  <a:pt x="47731" y="244760"/>
                </a:lnTo>
                <a:close/>
              </a:path>
              <a:path w="288290" h="304800">
                <a:moveTo>
                  <a:pt x="56992" y="253533"/>
                </a:moveTo>
                <a:lnTo>
                  <a:pt x="48259" y="262763"/>
                </a:lnTo>
                <a:lnTo>
                  <a:pt x="66736" y="262763"/>
                </a:lnTo>
                <a:lnTo>
                  <a:pt x="56992" y="253533"/>
                </a:lnTo>
                <a:close/>
              </a:path>
              <a:path w="288290" h="304800">
                <a:moveTo>
                  <a:pt x="231069" y="50985"/>
                </a:moveTo>
                <a:lnTo>
                  <a:pt x="47731" y="244760"/>
                </a:lnTo>
                <a:lnTo>
                  <a:pt x="56992" y="253533"/>
                </a:lnTo>
                <a:lnTo>
                  <a:pt x="240341" y="59746"/>
                </a:lnTo>
                <a:lnTo>
                  <a:pt x="231069" y="50985"/>
                </a:lnTo>
                <a:close/>
              </a:path>
              <a:path w="288290" h="304800">
                <a:moveTo>
                  <a:pt x="275409" y="41782"/>
                </a:moveTo>
                <a:lnTo>
                  <a:pt x="239775" y="41782"/>
                </a:lnTo>
                <a:lnTo>
                  <a:pt x="249047" y="50546"/>
                </a:lnTo>
                <a:lnTo>
                  <a:pt x="240341" y="59746"/>
                </a:lnTo>
                <a:lnTo>
                  <a:pt x="263398" y="81534"/>
                </a:lnTo>
                <a:lnTo>
                  <a:pt x="275409" y="41782"/>
                </a:lnTo>
                <a:close/>
              </a:path>
              <a:path w="288290" h="304800">
                <a:moveTo>
                  <a:pt x="239775" y="41782"/>
                </a:moveTo>
                <a:lnTo>
                  <a:pt x="231069" y="50985"/>
                </a:lnTo>
                <a:lnTo>
                  <a:pt x="240341" y="59746"/>
                </a:lnTo>
                <a:lnTo>
                  <a:pt x="249047" y="50546"/>
                </a:lnTo>
                <a:lnTo>
                  <a:pt x="239775" y="41782"/>
                </a:lnTo>
                <a:close/>
              </a:path>
              <a:path w="288290" h="304800">
                <a:moveTo>
                  <a:pt x="288035" y="0"/>
                </a:moveTo>
                <a:lnTo>
                  <a:pt x="208025" y="29210"/>
                </a:lnTo>
                <a:lnTo>
                  <a:pt x="231069" y="50985"/>
                </a:lnTo>
                <a:lnTo>
                  <a:pt x="239775" y="41782"/>
                </a:lnTo>
                <a:lnTo>
                  <a:pt x="275409" y="41782"/>
                </a:lnTo>
                <a:lnTo>
                  <a:pt x="2880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2152" y="2147316"/>
            <a:ext cx="76200" cy="494030"/>
          </a:xfrm>
          <a:custGeom>
            <a:avLst/>
            <a:gdLst/>
            <a:ahLst/>
            <a:cxnLst/>
            <a:rect l="l" t="t" r="r" b="b"/>
            <a:pathLst>
              <a:path w="76200" h="494030">
                <a:moveTo>
                  <a:pt x="31750" y="417575"/>
                </a:moveTo>
                <a:lnTo>
                  <a:pt x="0" y="417575"/>
                </a:lnTo>
                <a:lnTo>
                  <a:pt x="38100" y="493775"/>
                </a:lnTo>
                <a:lnTo>
                  <a:pt x="69850" y="430275"/>
                </a:lnTo>
                <a:lnTo>
                  <a:pt x="31750" y="430275"/>
                </a:lnTo>
                <a:lnTo>
                  <a:pt x="31750" y="417575"/>
                </a:lnTo>
                <a:close/>
              </a:path>
              <a:path w="76200" h="494030">
                <a:moveTo>
                  <a:pt x="44450" y="63500"/>
                </a:moveTo>
                <a:lnTo>
                  <a:pt x="31750" y="63500"/>
                </a:lnTo>
                <a:lnTo>
                  <a:pt x="31750" y="430275"/>
                </a:lnTo>
                <a:lnTo>
                  <a:pt x="44450" y="430275"/>
                </a:lnTo>
                <a:lnTo>
                  <a:pt x="44450" y="63500"/>
                </a:lnTo>
                <a:close/>
              </a:path>
              <a:path w="76200" h="494030">
                <a:moveTo>
                  <a:pt x="76200" y="417575"/>
                </a:moveTo>
                <a:lnTo>
                  <a:pt x="44450" y="417575"/>
                </a:lnTo>
                <a:lnTo>
                  <a:pt x="44450" y="430275"/>
                </a:lnTo>
                <a:lnTo>
                  <a:pt x="69850" y="430275"/>
                </a:lnTo>
                <a:lnTo>
                  <a:pt x="76200" y="417575"/>
                </a:lnTo>
                <a:close/>
              </a:path>
              <a:path w="76200" h="4940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40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192" y="3967988"/>
            <a:ext cx="5157470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La estructura de la base de datos es jerárquica (árbol) 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347216"/>
            <a:ext cx="2688336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409" dirty="0"/>
              <a:t> </a:t>
            </a:r>
            <a:r>
              <a:rPr spc="-20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764" y="4248150"/>
            <a:ext cx="5157470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dirty="0" smtClean="0">
                <a:latin typeface="Arial"/>
                <a:cs typeface="Arial"/>
              </a:rPr>
              <a:t>Arquitecturalmente se debe diseña una base de datos atomizada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8333" t="24074" r="14583" b="16667"/>
          <a:stretch/>
        </p:blipFill>
        <p:spPr>
          <a:xfrm>
            <a:off x="2360281" y="1504950"/>
            <a:ext cx="391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0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45015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95" dirty="0">
                <a:solidFill>
                  <a:srgbClr val="252525"/>
                </a:solidFill>
              </a:rPr>
              <a:t>Au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195" dirty="0">
                <a:solidFill>
                  <a:srgbClr val="252525"/>
                </a:solidFill>
              </a:rPr>
              <a:t>h</a:t>
            </a:r>
            <a:r>
              <a:rPr sz="6000" spc="-350" dirty="0">
                <a:solidFill>
                  <a:srgbClr val="252525"/>
                </a:solidFill>
              </a:rPr>
              <a:t>e</a:t>
            </a:r>
            <a:r>
              <a:rPr sz="6000" spc="-254" dirty="0">
                <a:solidFill>
                  <a:srgbClr val="252525"/>
                </a:solidFill>
              </a:rPr>
              <a:t>n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434" dirty="0">
                <a:solidFill>
                  <a:srgbClr val="252525"/>
                </a:solidFill>
              </a:rPr>
              <a:t>i</a:t>
            </a:r>
            <a:r>
              <a:rPr sz="6000" spc="-515" dirty="0">
                <a:solidFill>
                  <a:srgbClr val="252525"/>
                </a:solidFill>
              </a:rPr>
              <a:t>c</a:t>
            </a:r>
            <a:r>
              <a:rPr sz="6000" spc="-434" dirty="0">
                <a:solidFill>
                  <a:srgbClr val="252525"/>
                </a:solidFill>
              </a:rPr>
              <a:t>a</a:t>
            </a:r>
            <a:r>
              <a:rPr sz="6000" spc="-450" dirty="0">
                <a:solidFill>
                  <a:srgbClr val="252525"/>
                </a:solidFill>
              </a:rPr>
              <a:t>t</a:t>
            </a:r>
            <a:r>
              <a:rPr sz="6000" spc="-434" dirty="0">
                <a:solidFill>
                  <a:srgbClr val="252525"/>
                </a:solidFill>
              </a:rPr>
              <a:t>i</a:t>
            </a:r>
            <a:r>
              <a:rPr sz="6000" spc="-125" dirty="0">
                <a:solidFill>
                  <a:srgbClr val="252525"/>
                </a:solidFill>
              </a:rPr>
              <a:t>o</a:t>
            </a:r>
            <a:r>
              <a:rPr sz="6000" spc="-160" dirty="0">
                <a:solidFill>
                  <a:srgbClr val="252525"/>
                </a:solidFill>
              </a:rPr>
              <a:t>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950</Words>
  <Application>Microsoft Office PowerPoint</Application>
  <PresentationFormat>Presentación en pantalla (16:9)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Office Theme</vt:lpstr>
      <vt:lpstr>Presentación de PowerPoint</vt:lpstr>
      <vt:lpstr>Presentación de PowerPoint</vt:lpstr>
      <vt:lpstr>Firebase</vt:lpstr>
      <vt:lpstr>Database</vt:lpstr>
      <vt:lpstr>Firebase: Database</vt:lpstr>
      <vt:lpstr>Firebase: Database</vt:lpstr>
      <vt:lpstr>Firebase: Database</vt:lpstr>
      <vt:lpstr>Firebase: Database</vt:lpstr>
      <vt:lpstr>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Presentación de PowerPoint</vt:lpstr>
      <vt:lpstr>Presentación de PowerPoint</vt:lpstr>
      <vt:lpstr>Presentación de PowerPoint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Hilos y Androd</vt:lpstr>
      <vt:lpstr>Hilos y Android</vt:lpstr>
      <vt:lpstr>Hilos y Android</vt:lpstr>
      <vt:lpstr>Hilos y Android</vt:lpstr>
      <vt:lpstr>Hilos y Android</vt:lpstr>
      <vt:lpstr>RETO 2: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5</cp:revision>
  <dcterms:created xsi:type="dcterms:W3CDTF">2019-03-21T19:43:17Z</dcterms:created>
  <dcterms:modified xsi:type="dcterms:W3CDTF">2019-03-21T21:30:46Z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2019-03-21T00:00:00Z</vt:filetime>
  </property>
</Properties>
</file>