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184603"/>
            <a:ext cx="62845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0" dirty="0">
                <a:solidFill>
                  <a:srgbClr val="252525"/>
                </a:solidFill>
                <a:latin typeface="Trebuchet MS"/>
                <a:cs typeface="Trebuchet MS"/>
              </a:rPr>
              <a:t>Aplicaciones</a:t>
            </a:r>
            <a:r>
              <a:rPr sz="6000" spc="-6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6000" spc="-155" dirty="0">
                <a:solidFill>
                  <a:srgbClr val="252525"/>
                </a:solidFill>
                <a:latin typeface="Trebuchet MS"/>
                <a:cs typeface="Trebuchet MS"/>
              </a:rPr>
              <a:t>Móviles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3758565" cy="1328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696363"/>
                </a:solidFill>
                <a:latin typeface="Trebuchet MS"/>
                <a:cs typeface="Trebuchet MS"/>
              </a:rPr>
              <a:t>DOMICIANO </a:t>
            </a: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RINCÓN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INGENIERÍA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50" dirty="0" smtClean="0">
                <a:solidFill>
                  <a:srgbClr val="696363"/>
                </a:solidFill>
                <a:latin typeface="Trebuchet MS"/>
                <a:cs typeface="Trebuchet MS"/>
              </a:rPr>
              <a:t>TELEMÁTICA</a:t>
            </a:r>
            <a:endParaRPr lang="es-ES" sz="1800" spc="50" dirty="0" smtClean="0">
              <a:solidFill>
                <a:srgbClr val="696363"/>
              </a:solidFill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lang="es-ES" spc="50" smtClean="0">
                <a:solidFill>
                  <a:srgbClr val="696363"/>
                </a:solidFill>
                <a:latin typeface="Trebuchet MS"/>
                <a:cs typeface="Trebuchet MS"/>
              </a:rPr>
              <a:t>INGENIERÍA DE SISTEMAS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DISEÑO </a:t>
            </a:r>
            <a:r>
              <a:rPr sz="1800" spc="25" dirty="0">
                <a:solidFill>
                  <a:srgbClr val="696363"/>
                </a:solidFill>
                <a:latin typeface="Trebuchet MS"/>
                <a:cs typeface="Trebuchet MS"/>
              </a:rPr>
              <a:t>DE 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MEDIOS </a:t>
            </a:r>
            <a:r>
              <a:rPr sz="1800" spc="45" dirty="0">
                <a:solidFill>
                  <a:srgbClr val="696363"/>
                </a:solidFill>
                <a:latin typeface="Trebuchet MS"/>
                <a:cs typeface="Trebuchet MS"/>
              </a:rPr>
              <a:t>INTERAC</a:t>
            </a:r>
            <a:r>
              <a:rPr sz="1800" spc="-26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696363"/>
                </a:solidFill>
                <a:latin typeface="Trebuchet MS"/>
                <a:cs typeface="Trebuchet MS"/>
              </a:rPr>
              <a:t>TIVOS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74676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53998"/>
          </a:xfrm>
        </p:spPr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209800" y="13525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800600" y="13525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953000" y="3075105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smtClean="0">
                <a:solidFill>
                  <a:schemeClr val="tx1"/>
                </a:solidFill>
              </a:rPr>
              <a:t>Escribe tu comentario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62200" y="3486150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62200" y="1499870"/>
            <a:ext cx="1371600" cy="191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 smtClean="0">
                <a:solidFill>
                  <a:schemeClr val="tx1"/>
                </a:solidFill>
              </a:rPr>
              <a:t>AMIGO A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Este es un comentario de AMIGO A</a:t>
            </a: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</a:p>
          <a:p>
            <a:endParaRPr lang="es-ES" sz="1200" i="1" dirty="0" smtClean="0">
              <a:solidFill>
                <a:schemeClr val="tx1"/>
              </a:solidFill>
            </a:endParaRPr>
          </a:p>
          <a:p>
            <a:r>
              <a:rPr lang="es-ES" sz="1200" b="1" dirty="0">
                <a:solidFill>
                  <a:schemeClr val="tx1"/>
                </a:solidFill>
              </a:rPr>
              <a:t>AMIGO </a:t>
            </a:r>
            <a:r>
              <a:rPr lang="es-ES" sz="1200" b="1" dirty="0" smtClean="0">
                <a:solidFill>
                  <a:schemeClr val="tx1"/>
                </a:solidFill>
              </a:rPr>
              <a:t>B</a:t>
            </a:r>
            <a:endParaRPr lang="es-ES" sz="1200" b="1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chemeClr val="tx1"/>
                </a:solidFill>
              </a:rPr>
              <a:t>Este es </a:t>
            </a:r>
            <a:r>
              <a:rPr lang="es-ES" sz="1200" dirty="0" smtClean="0">
                <a:solidFill>
                  <a:schemeClr val="tx1"/>
                </a:solidFill>
              </a:rPr>
              <a:t>otro comentario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  <a:endParaRPr lang="es-CO" sz="1200" i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953000" y="3481071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53000" y="1657351"/>
            <a:ext cx="1371600" cy="1270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5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4953000" y="1657350"/>
            <a:ext cx="1371600" cy="1270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953000" y="1657349"/>
            <a:ext cx="1371600" cy="1270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3"/>
          </p:cNvCxnSpPr>
          <p:nvPr/>
        </p:nvCxnSpPr>
        <p:spPr>
          <a:xfrm flipV="1">
            <a:off x="3733800" y="3638550"/>
            <a:ext cx="106680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3886200" y="3770041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ítulo 2"/>
          <p:cNvSpPr>
            <a:spLocks noGrp="1"/>
          </p:cNvSpPr>
          <p:nvPr>
            <p:ph type="subTitle" idx="4"/>
          </p:nvPr>
        </p:nvSpPr>
        <p:spPr>
          <a:xfrm>
            <a:off x="832001" y="4035255"/>
            <a:ext cx="7479996" cy="553998"/>
          </a:xfrm>
        </p:spPr>
        <p:txBody>
          <a:bodyPr/>
          <a:lstStyle/>
          <a:p>
            <a:r>
              <a:rPr lang="es-ES" dirty="0" smtClean="0"/>
              <a:t>Proponga un modelo de publicaciones para publicarlas en </a:t>
            </a:r>
            <a:r>
              <a:rPr lang="es-ES" dirty="0" err="1" smtClean="0"/>
              <a:t>firebase</a:t>
            </a:r>
            <a:r>
              <a:rPr lang="es-ES" dirty="0" smtClean="0"/>
              <a:t> y que usted pueda consumir esa información para ser mostrada en la actividad de </a:t>
            </a:r>
            <a:r>
              <a:rPr lang="es-ES" dirty="0" err="1" smtClean="0"/>
              <a:t>feed</a:t>
            </a:r>
            <a:r>
              <a:rPr lang="es-ES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56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53998"/>
          </a:xfrm>
        </p:spPr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209800" y="13525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800600" y="13525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953000" y="3075105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smtClean="0">
                <a:solidFill>
                  <a:schemeClr val="tx1"/>
                </a:solidFill>
              </a:rPr>
              <a:t>Escribe tu comentario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62200" y="3486150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62200" y="1499870"/>
            <a:ext cx="1371600" cy="191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 smtClean="0">
                <a:solidFill>
                  <a:schemeClr val="tx1"/>
                </a:solidFill>
              </a:rPr>
              <a:t>AMIGO A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Este es un comentario de AMIGO A</a:t>
            </a: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</a:p>
          <a:p>
            <a:endParaRPr lang="es-ES" sz="1200" i="1" dirty="0" smtClean="0">
              <a:solidFill>
                <a:schemeClr val="tx1"/>
              </a:solidFill>
            </a:endParaRPr>
          </a:p>
          <a:p>
            <a:r>
              <a:rPr lang="es-ES" sz="1200" b="1" dirty="0">
                <a:solidFill>
                  <a:schemeClr val="tx1"/>
                </a:solidFill>
              </a:rPr>
              <a:t>AMIGO </a:t>
            </a:r>
            <a:r>
              <a:rPr lang="es-ES" sz="1200" b="1" dirty="0" smtClean="0">
                <a:solidFill>
                  <a:schemeClr val="tx1"/>
                </a:solidFill>
              </a:rPr>
              <a:t>B</a:t>
            </a:r>
            <a:endParaRPr lang="es-ES" sz="1200" b="1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chemeClr val="tx1"/>
                </a:solidFill>
              </a:rPr>
              <a:t>Este es </a:t>
            </a:r>
            <a:r>
              <a:rPr lang="es-ES" sz="1200" dirty="0" smtClean="0">
                <a:solidFill>
                  <a:schemeClr val="tx1"/>
                </a:solidFill>
              </a:rPr>
              <a:t>otro comentario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  <a:endParaRPr lang="es-CO" sz="1200" i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953000" y="3481071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53000" y="1657351"/>
            <a:ext cx="1371600" cy="1270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5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4953000" y="1657350"/>
            <a:ext cx="1371600" cy="1270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953000" y="1657349"/>
            <a:ext cx="1371600" cy="1270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3"/>
          </p:cNvCxnSpPr>
          <p:nvPr/>
        </p:nvCxnSpPr>
        <p:spPr>
          <a:xfrm flipV="1">
            <a:off x="3733800" y="3638550"/>
            <a:ext cx="106680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3886200" y="3770041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ítulo 2"/>
          <p:cNvSpPr>
            <a:spLocks noGrp="1"/>
          </p:cNvSpPr>
          <p:nvPr>
            <p:ph type="subTitle" idx="4"/>
          </p:nvPr>
        </p:nvSpPr>
        <p:spPr>
          <a:xfrm>
            <a:off x="832001" y="4035255"/>
            <a:ext cx="7479996" cy="553998"/>
          </a:xfrm>
        </p:spPr>
        <p:txBody>
          <a:bodyPr/>
          <a:lstStyle/>
          <a:p>
            <a:r>
              <a:rPr lang="es-ES" dirty="0" smtClean="0"/>
              <a:t>NO es necesario que usen </a:t>
            </a:r>
            <a:r>
              <a:rPr lang="es-ES" dirty="0" err="1" smtClean="0"/>
              <a:t>recycler</a:t>
            </a:r>
            <a:r>
              <a:rPr lang="es-ES" dirty="0" smtClean="0"/>
              <a:t>. Pueden usar </a:t>
            </a:r>
            <a:r>
              <a:rPr lang="es-ES" dirty="0" err="1" smtClean="0"/>
              <a:t>TextView</a:t>
            </a:r>
            <a:r>
              <a:rPr lang="es-ES" dirty="0" smtClean="0"/>
              <a:t> + </a:t>
            </a:r>
            <a:r>
              <a:rPr lang="es-ES" dirty="0" err="1" smtClean="0"/>
              <a:t>Scroll</a:t>
            </a:r>
            <a:r>
              <a:rPr lang="es-ES" dirty="0" smtClean="0"/>
              <a:t> para mostrar </a:t>
            </a:r>
            <a:r>
              <a:rPr lang="es-ES" smtClean="0"/>
              <a:t>la información.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103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63373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000" spc="-280" dirty="0" smtClean="0">
                <a:solidFill>
                  <a:srgbClr val="252525"/>
                </a:solidFill>
              </a:rPr>
              <a:t>Ejercicio en clase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4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53998"/>
          </a:xfrm>
        </p:spPr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"/>
          </p:nvPr>
        </p:nvSpPr>
        <p:spPr>
          <a:xfrm>
            <a:off x="902004" y="1428750"/>
            <a:ext cx="7479996" cy="553998"/>
          </a:xfrm>
        </p:spPr>
        <p:txBody>
          <a:bodyPr/>
          <a:lstStyle/>
          <a:p>
            <a:r>
              <a:rPr lang="es-ES" dirty="0" smtClean="0"/>
              <a:t>Háganse en sus grupos de trabajo del proyecto final para el desarrollo del ejercicio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209800" y="20383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800600" y="20383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953000" y="3760905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smtClean="0">
                <a:solidFill>
                  <a:schemeClr val="tx1"/>
                </a:solidFill>
              </a:rPr>
              <a:t>Escribe tu comentario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62200" y="4171950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62200" y="2185670"/>
            <a:ext cx="1371600" cy="191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 smtClean="0">
                <a:solidFill>
                  <a:schemeClr val="tx1"/>
                </a:solidFill>
              </a:rPr>
              <a:t>AMIGO A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Este es un comentario de AMIGO A</a:t>
            </a: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</a:p>
          <a:p>
            <a:endParaRPr lang="es-ES" sz="1200" i="1" dirty="0" smtClean="0">
              <a:solidFill>
                <a:schemeClr val="tx1"/>
              </a:solidFill>
            </a:endParaRPr>
          </a:p>
          <a:p>
            <a:r>
              <a:rPr lang="es-ES" sz="1200" b="1" dirty="0">
                <a:solidFill>
                  <a:schemeClr val="tx1"/>
                </a:solidFill>
              </a:rPr>
              <a:t>AMIGO </a:t>
            </a:r>
            <a:r>
              <a:rPr lang="es-ES" sz="1200" b="1" dirty="0" smtClean="0">
                <a:solidFill>
                  <a:schemeClr val="tx1"/>
                </a:solidFill>
              </a:rPr>
              <a:t>B</a:t>
            </a:r>
            <a:endParaRPr lang="es-ES" sz="1200" b="1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chemeClr val="tx1"/>
                </a:solidFill>
              </a:rPr>
              <a:t>Este es </a:t>
            </a:r>
            <a:r>
              <a:rPr lang="es-ES" sz="1200" dirty="0" smtClean="0">
                <a:solidFill>
                  <a:schemeClr val="tx1"/>
                </a:solidFill>
              </a:rPr>
              <a:t>otro comentario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  <a:endParaRPr lang="es-CO" sz="1200" i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953000" y="4166871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53000" y="2343151"/>
            <a:ext cx="1371600" cy="1270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5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4953000" y="2343150"/>
            <a:ext cx="1371600" cy="1270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953000" y="2343149"/>
            <a:ext cx="1371600" cy="1270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3"/>
          </p:cNvCxnSpPr>
          <p:nvPr/>
        </p:nvCxnSpPr>
        <p:spPr>
          <a:xfrm flipV="1">
            <a:off x="3733800" y="4324350"/>
            <a:ext cx="106680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3886200" y="4455841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28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53998"/>
          </a:xfrm>
        </p:spPr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"/>
          </p:nvPr>
        </p:nvSpPr>
        <p:spPr>
          <a:xfrm>
            <a:off x="832001" y="4035255"/>
            <a:ext cx="7479996" cy="553998"/>
          </a:xfrm>
        </p:spPr>
        <p:txBody>
          <a:bodyPr/>
          <a:lstStyle/>
          <a:p>
            <a:r>
              <a:rPr lang="es-ES" dirty="0" smtClean="0"/>
              <a:t>Desarrolle un </a:t>
            </a:r>
            <a:r>
              <a:rPr lang="es-ES" dirty="0" err="1" smtClean="0"/>
              <a:t>feed</a:t>
            </a:r>
            <a:r>
              <a:rPr lang="es-ES" dirty="0" smtClean="0"/>
              <a:t> anexo a la aplicación de clase que consista en hacer un comentario.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209800" y="13525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800600" y="13525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953000" y="3075105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smtClean="0">
                <a:solidFill>
                  <a:schemeClr val="tx1"/>
                </a:solidFill>
              </a:rPr>
              <a:t>Escribe tu comentario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62200" y="3486150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62200" y="1499870"/>
            <a:ext cx="1371600" cy="191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 smtClean="0">
                <a:solidFill>
                  <a:schemeClr val="tx1"/>
                </a:solidFill>
              </a:rPr>
              <a:t>AMIGO A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Este es un comentario de AMIGO A</a:t>
            </a: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</a:p>
          <a:p>
            <a:endParaRPr lang="es-ES" sz="1200" i="1" dirty="0" smtClean="0">
              <a:solidFill>
                <a:schemeClr val="tx1"/>
              </a:solidFill>
            </a:endParaRPr>
          </a:p>
          <a:p>
            <a:r>
              <a:rPr lang="es-ES" sz="1200" b="1" dirty="0">
                <a:solidFill>
                  <a:schemeClr val="tx1"/>
                </a:solidFill>
              </a:rPr>
              <a:t>AMIGO </a:t>
            </a:r>
            <a:r>
              <a:rPr lang="es-ES" sz="1200" b="1" dirty="0" smtClean="0">
                <a:solidFill>
                  <a:schemeClr val="tx1"/>
                </a:solidFill>
              </a:rPr>
              <a:t>B</a:t>
            </a:r>
            <a:endParaRPr lang="es-ES" sz="1200" b="1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chemeClr val="tx1"/>
                </a:solidFill>
              </a:rPr>
              <a:t>Este es </a:t>
            </a:r>
            <a:r>
              <a:rPr lang="es-ES" sz="1200" dirty="0" smtClean="0">
                <a:solidFill>
                  <a:schemeClr val="tx1"/>
                </a:solidFill>
              </a:rPr>
              <a:t>otro comentario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  <a:endParaRPr lang="es-CO" sz="1200" i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953000" y="3481071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53000" y="1657351"/>
            <a:ext cx="1371600" cy="1270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5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4953000" y="1657350"/>
            <a:ext cx="1371600" cy="1270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953000" y="1657349"/>
            <a:ext cx="1371600" cy="1270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3"/>
          </p:cNvCxnSpPr>
          <p:nvPr/>
        </p:nvCxnSpPr>
        <p:spPr>
          <a:xfrm flipV="1">
            <a:off x="3733800" y="3638550"/>
            <a:ext cx="106680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3886200" y="3770041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9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53998"/>
          </a:xfrm>
        </p:spPr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"/>
          </p:nvPr>
        </p:nvSpPr>
        <p:spPr>
          <a:xfrm>
            <a:off x="832001" y="4035255"/>
            <a:ext cx="7479996" cy="553998"/>
          </a:xfrm>
        </p:spPr>
        <p:txBody>
          <a:bodyPr/>
          <a:lstStyle/>
          <a:p>
            <a:r>
              <a:rPr lang="es-ES" dirty="0" smtClean="0"/>
              <a:t>Usted sólo podrá ver las publicaciones que han hecho las personas a las que usted ha agregado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209800" y="13525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800600" y="13525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953000" y="3075105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smtClean="0">
                <a:solidFill>
                  <a:schemeClr val="tx1"/>
                </a:solidFill>
              </a:rPr>
              <a:t>Escribe tu comentario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62200" y="3486150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62200" y="1499870"/>
            <a:ext cx="1371600" cy="191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 smtClean="0">
                <a:solidFill>
                  <a:schemeClr val="tx1"/>
                </a:solidFill>
              </a:rPr>
              <a:t>AMIGO A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Este es un comentario de AMIGO A</a:t>
            </a: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</a:p>
          <a:p>
            <a:endParaRPr lang="es-ES" sz="1200" i="1" dirty="0" smtClean="0">
              <a:solidFill>
                <a:schemeClr val="tx1"/>
              </a:solidFill>
            </a:endParaRPr>
          </a:p>
          <a:p>
            <a:r>
              <a:rPr lang="es-ES" sz="1200" b="1" dirty="0">
                <a:solidFill>
                  <a:schemeClr val="tx1"/>
                </a:solidFill>
              </a:rPr>
              <a:t>AMIGO </a:t>
            </a:r>
            <a:r>
              <a:rPr lang="es-ES" sz="1200" b="1" dirty="0" smtClean="0">
                <a:solidFill>
                  <a:schemeClr val="tx1"/>
                </a:solidFill>
              </a:rPr>
              <a:t>B</a:t>
            </a:r>
            <a:endParaRPr lang="es-ES" sz="1200" b="1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chemeClr val="tx1"/>
                </a:solidFill>
              </a:rPr>
              <a:t>Este es </a:t>
            </a:r>
            <a:r>
              <a:rPr lang="es-ES" sz="1200" dirty="0" smtClean="0">
                <a:solidFill>
                  <a:schemeClr val="tx1"/>
                </a:solidFill>
              </a:rPr>
              <a:t>otro comentario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  <a:endParaRPr lang="es-CO" sz="1200" i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953000" y="3481071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53000" y="1657351"/>
            <a:ext cx="1371600" cy="1270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5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4953000" y="1657350"/>
            <a:ext cx="1371600" cy="1270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953000" y="1657349"/>
            <a:ext cx="1371600" cy="1270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3"/>
          </p:cNvCxnSpPr>
          <p:nvPr/>
        </p:nvCxnSpPr>
        <p:spPr>
          <a:xfrm flipV="1">
            <a:off x="3733800" y="3638550"/>
            <a:ext cx="106680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3886200" y="3770041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4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53998"/>
          </a:xfrm>
        </p:spPr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"/>
          </p:nvPr>
        </p:nvSpPr>
        <p:spPr>
          <a:xfrm>
            <a:off x="832001" y="4035255"/>
            <a:ext cx="7479996" cy="276999"/>
          </a:xfrm>
        </p:spPr>
        <p:txBody>
          <a:bodyPr/>
          <a:lstStyle/>
          <a:p>
            <a:r>
              <a:rPr lang="es-ES" dirty="0" smtClean="0"/>
              <a:t>Se compone de 2 actividades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209800" y="13525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800600" y="13525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953000" y="3075105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smtClean="0">
                <a:solidFill>
                  <a:schemeClr val="tx1"/>
                </a:solidFill>
              </a:rPr>
              <a:t>Escribe tu comentario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62200" y="3486150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62200" y="1499870"/>
            <a:ext cx="1371600" cy="191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 smtClean="0">
                <a:solidFill>
                  <a:schemeClr val="tx1"/>
                </a:solidFill>
              </a:rPr>
              <a:t>AMIGO A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Este es un comentario de AMIGO A</a:t>
            </a: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</a:p>
          <a:p>
            <a:endParaRPr lang="es-ES" sz="1200" i="1" dirty="0" smtClean="0">
              <a:solidFill>
                <a:schemeClr val="tx1"/>
              </a:solidFill>
            </a:endParaRPr>
          </a:p>
          <a:p>
            <a:r>
              <a:rPr lang="es-ES" sz="1200" b="1" dirty="0">
                <a:solidFill>
                  <a:schemeClr val="tx1"/>
                </a:solidFill>
              </a:rPr>
              <a:t>AMIGO </a:t>
            </a:r>
            <a:r>
              <a:rPr lang="es-ES" sz="1200" b="1" dirty="0" smtClean="0">
                <a:solidFill>
                  <a:schemeClr val="tx1"/>
                </a:solidFill>
              </a:rPr>
              <a:t>B</a:t>
            </a:r>
            <a:endParaRPr lang="es-ES" sz="1200" b="1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chemeClr val="tx1"/>
                </a:solidFill>
              </a:rPr>
              <a:t>Este es </a:t>
            </a:r>
            <a:r>
              <a:rPr lang="es-ES" sz="1200" dirty="0" smtClean="0">
                <a:solidFill>
                  <a:schemeClr val="tx1"/>
                </a:solidFill>
              </a:rPr>
              <a:t>otro comentario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  <a:endParaRPr lang="es-CO" sz="1200" i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953000" y="3481071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53000" y="1657351"/>
            <a:ext cx="1371600" cy="1270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5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4953000" y="1657350"/>
            <a:ext cx="1371600" cy="1270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953000" y="1657349"/>
            <a:ext cx="1371600" cy="1270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3"/>
          </p:cNvCxnSpPr>
          <p:nvPr/>
        </p:nvCxnSpPr>
        <p:spPr>
          <a:xfrm flipV="1">
            <a:off x="3733800" y="3638550"/>
            <a:ext cx="106680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3886200" y="3770041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8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53998"/>
          </a:xfrm>
        </p:spPr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"/>
          </p:nvPr>
        </p:nvSpPr>
        <p:spPr>
          <a:xfrm>
            <a:off x="832001" y="3936444"/>
            <a:ext cx="7479996" cy="830997"/>
          </a:xfrm>
        </p:spPr>
        <p:txBody>
          <a:bodyPr/>
          <a:lstStyle/>
          <a:p>
            <a:r>
              <a:rPr lang="es-ES" dirty="0" smtClean="0"/>
              <a:t>La actividad de </a:t>
            </a:r>
            <a:r>
              <a:rPr lang="es-ES" dirty="0" err="1" smtClean="0"/>
              <a:t>Feed</a:t>
            </a:r>
            <a:r>
              <a:rPr lang="es-ES" dirty="0" smtClean="0"/>
              <a:t>, que muestra todas las publicaciones y mediante el botón comentar va hacia la actividad de publicación. (Usted puede ver en esa lista sus propias publicaciones)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209800" y="1352550"/>
            <a:ext cx="1676400" cy="2585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800600" y="13525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953000" y="3075105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smtClean="0">
                <a:solidFill>
                  <a:schemeClr val="tx1"/>
                </a:solidFill>
              </a:rPr>
              <a:t>Escribe tu comentario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62200" y="3486150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62200" y="1499870"/>
            <a:ext cx="1371600" cy="191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 smtClean="0">
                <a:solidFill>
                  <a:schemeClr val="tx1"/>
                </a:solidFill>
              </a:rPr>
              <a:t>AMIGO A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Este es un comentario de AMIGO A</a:t>
            </a: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</a:p>
          <a:p>
            <a:endParaRPr lang="es-ES" sz="1200" i="1" dirty="0" smtClean="0">
              <a:solidFill>
                <a:schemeClr val="tx1"/>
              </a:solidFill>
            </a:endParaRPr>
          </a:p>
          <a:p>
            <a:r>
              <a:rPr lang="es-ES" sz="1200" b="1" dirty="0">
                <a:solidFill>
                  <a:schemeClr val="tx1"/>
                </a:solidFill>
              </a:rPr>
              <a:t>AMIGO </a:t>
            </a:r>
            <a:r>
              <a:rPr lang="es-ES" sz="1200" b="1" dirty="0" smtClean="0">
                <a:solidFill>
                  <a:schemeClr val="tx1"/>
                </a:solidFill>
              </a:rPr>
              <a:t>B</a:t>
            </a:r>
            <a:endParaRPr lang="es-ES" sz="1200" b="1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chemeClr val="tx1"/>
                </a:solidFill>
              </a:rPr>
              <a:t>Este es </a:t>
            </a:r>
            <a:r>
              <a:rPr lang="es-ES" sz="1200" dirty="0" smtClean="0">
                <a:solidFill>
                  <a:schemeClr val="tx1"/>
                </a:solidFill>
              </a:rPr>
              <a:t>otro comentario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  <a:endParaRPr lang="es-CO" sz="1200" i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953000" y="3481071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53000" y="1657351"/>
            <a:ext cx="1371600" cy="1270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5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4953000" y="1657350"/>
            <a:ext cx="1371600" cy="1270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953000" y="1657349"/>
            <a:ext cx="1371600" cy="1270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3"/>
          </p:cNvCxnSpPr>
          <p:nvPr/>
        </p:nvCxnSpPr>
        <p:spPr>
          <a:xfrm flipV="1">
            <a:off x="3733800" y="3638550"/>
            <a:ext cx="106680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3886200" y="3770041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96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53998"/>
          </a:xfrm>
        </p:spPr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"/>
          </p:nvPr>
        </p:nvSpPr>
        <p:spPr>
          <a:xfrm>
            <a:off x="832001" y="4035255"/>
            <a:ext cx="7479996" cy="553998"/>
          </a:xfrm>
        </p:spPr>
        <p:txBody>
          <a:bodyPr/>
          <a:lstStyle/>
          <a:p>
            <a:r>
              <a:rPr lang="es-ES" dirty="0" smtClean="0"/>
              <a:t>Y la actividad de publicación que consiste en la selección de una imagen únicamente a través de la galería, la introducción de un comentario y un botón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209800" y="13525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800600" y="1352550"/>
            <a:ext cx="1676400" cy="25857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953000" y="3075105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smtClean="0">
                <a:solidFill>
                  <a:schemeClr val="tx1"/>
                </a:solidFill>
              </a:rPr>
              <a:t>Escribe tu comentario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62200" y="3486150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62200" y="1499870"/>
            <a:ext cx="1371600" cy="191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 smtClean="0">
                <a:solidFill>
                  <a:schemeClr val="tx1"/>
                </a:solidFill>
              </a:rPr>
              <a:t>AMIGO A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Este es un comentario de AMIGO A</a:t>
            </a: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</a:p>
          <a:p>
            <a:endParaRPr lang="es-ES" sz="1200" i="1" dirty="0" smtClean="0">
              <a:solidFill>
                <a:schemeClr val="tx1"/>
              </a:solidFill>
            </a:endParaRPr>
          </a:p>
          <a:p>
            <a:r>
              <a:rPr lang="es-ES" sz="1200" b="1" dirty="0">
                <a:solidFill>
                  <a:schemeClr val="tx1"/>
                </a:solidFill>
              </a:rPr>
              <a:t>AMIGO </a:t>
            </a:r>
            <a:r>
              <a:rPr lang="es-ES" sz="1200" b="1" dirty="0" smtClean="0">
                <a:solidFill>
                  <a:schemeClr val="tx1"/>
                </a:solidFill>
              </a:rPr>
              <a:t>B</a:t>
            </a:r>
            <a:endParaRPr lang="es-ES" sz="1200" b="1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chemeClr val="tx1"/>
                </a:solidFill>
              </a:rPr>
              <a:t>Este es </a:t>
            </a:r>
            <a:r>
              <a:rPr lang="es-ES" sz="1200" dirty="0" smtClean="0">
                <a:solidFill>
                  <a:schemeClr val="tx1"/>
                </a:solidFill>
              </a:rPr>
              <a:t>otro comentario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  <a:endParaRPr lang="es-CO" sz="1200" i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953000" y="3481071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53000" y="1657351"/>
            <a:ext cx="1371600" cy="1270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5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4953000" y="1657350"/>
            <a:ext cx="1371600" cy="1270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953000" y="1657349"/>
            <a:ext cx="1371600" cy="1270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3"/>
          </p:cNvCxnSpPr>
          <p:nvPr/>
        </p:nvCxnSpPr>
        <p:spPr>
          <a:xfrm flipV="1">
            <a:off x="3733800" y="3638550"/>
            <a:ext cx="106680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3886200" y="3770041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20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53998"/>
          </a:xfrm>
        </p:spPr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"/>
          </p:nvPr>
        </p:nvSpPr>
        <p:spPr>
          <a:xfrm>
            <a:off x="832001" y="4035255"/>
            <a:ext cx="7479996" cy="553998"/>
          </a:xfrm>
        </p:spPr>
        <p:txBody>
          <a:bodyPr/>
          <a:lstStyle/>
          <a:p>
            <a:r>
              <a:rPr lang="es-ES" dirty="0" smtClean="0"/>
              <a:t>Pronto podremos subir fotos, aunque por ahora no podremos mostrarla, el modelo del mensaje debe contener el nombre de la foto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209800" y="1352550"/>
            <a:ext cx="1676400" cy="258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800600" y="1352550"/>
            <a:ext cx="1676400" cy="25857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953000" y="3075105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smtClean="0">
                <a:solidFill>
                  <a:schemeClr val="tx1"/>
                </a:solidFill>
              </a:rPr>
              <a:t>Escribe tu comentario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62200" y="3486150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62200" y="1499870"/>
            <a:ext cx="1371600" cy="191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 smtClean="0">
                <a:solidFill>
                  <a:schemeClr val="tx1"/>
                </a:solidFill>
              </a:rPr>
              <a:t>AMIGO A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Este es un comentario de AMIGO A</a:t>
            </a: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</a:p>
          <a:p>
            <a:endParaRPr lang="es-ES" sz="1200" i="1" dirty="0" smtClean="0">
              <a:solidFill>
                <a:schemeClr val="tx1"/>
              </a:solidFill>
            </a:endParaRPr>
          </a:p>
          <a:p>
            <a:r>
              <a:rPr lang="es-ES" sz="1200" b="1" dirty="0">
                <a:solidFill>
                  <a:schemeClr val="tx1"/>
                </a:solidFill>
              </a:rPr>
              <a:t>AMIGO </a:t>
            </a:r>
            <a:r>
              <a:rPr lang="es-ES" sz="1200" b="1" dirty="0" smtClean="0">
                <a:solidFill>
                  <a:schemeClr val="tx1"/>
                </a:solidFill>
              </a:rPr>
              <a:t>B</a:t>
            </a:r>
            <a:endParaRPr lang="es-ES" sz="1200" b="1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chemeClr val="tx1"/>
                </a:solidFill>
              </a:rPr>
              <a:t>Este es </a:t>
            </a:r>
            <a:r>
              <a:rPr lang="es-ES" sz="1200" dirty="0" smtClean="0">
                <a:solidFill>
                  <a:schemeClr val="tx1"/>
                </a:solidFill>
              </a:rPr>
              <a:t>otro comentario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i="1" dirty="0" smtClean="0">
                <a:solidFill>
                  <a:schemeClr val="tx1"/>
                </a:solidFill>
              </a:rPr>
              <a:t>2019/04/11</a:t>
            </a:r>
            <a:endParaRPr lang="es-CO" sz="1200" i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953000" y="3481071"/>
            <a:ext cx="1371600" cy="309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COMENTAR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53000" y="1657351"/>
            <a:ext cx="1371600" cy="1270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5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4953000" y="1657350"/>
            <a:ext cx="1371600" cy="1270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953000" y="1657349"/>
            <a:ext cx="1371600" cy="1270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3"/>
          </p:cNvCxnSpPr>
          <p:nvPr/>
        </p:nvCxnSpPr>
        <p:spPr>
          <a:xfrm flipV="1">
            <a:off x="3733800" y="3638550"/>
            <a:ext cx="106680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3886200" y="3770041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2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421</Words>
  <Application>Microsoft Office PowerPoint</Application>
  <PresentationFormat>Presentación en pantalla (16:9)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Presentación de PowerPoint</vt:lpstr>
      <vt:lpstr>Ejercicio en clase</vt:lpstr>
      <vt:lpstr>Ejercicio en clase</vt:lpstr>
      <vt:lpstr>Ejercicio en clase</vt:lpstr>
      <vt:lpstr>Ejercicio en clase</vt:lpstr>
      <vt:lpstr>Ejercicio en clase</vt:lpstr>
      <vt:lpstr>Ejercicio en clase</vt:lpstr>
      <vt:lpstr>Ejercicio en clase</vt:lpstr>
      <vt:lpstr>Ejercicio en clase</vt:lpstr>
      <vt:lpstr>Ejercicio en clase</vt:lpstr>
      <vt:lpstr>Ejercicio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Nino</cp:lastModifiedBy>
  <cp:revision>16</cp:revision>
  <dcterms:created xsi:type="dcterms:W3CDTF">2019-03-21T19:43:17Z</dcterms:created>
  <dcterms:modified xsi:type="dcterms:W3CDTF">2019-04-11T22:26:48Z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2019-03-21T00:00:00Z</vt:filetime>
  </property>
</Properties>
</file>