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5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3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</p:spTree>
    <p:extLst>
      <p:ext uri="{BB962C8B-B14F-4D97-AF65-F5344CB8AC3E}">
        <p14:creationId xmlns:p14="http://schemas.microsoft.com/office/powerpoint/2010/main" val="6414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23528" y="2427734"/>
            <a:ext cx="42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 la interfaz para usar servicios de ubicación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979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23528" y="2787774"/>
            <a:ext cx="42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 agregar un </a:t>
            </a:r>
            <a:r>
              <a:rPr lang="es-ES" b="1" dirty="0" err="1" smtClean="0"/>
              <a:t>LocationListener</a:t>
            </a:r>
            <a:r>
              <a:rPr lang="es-ES" b="1" dirty="0" smtClean="0"/>
              <a:t> para estar pendiente de los cambio de coordenadas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612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796136" y="2893061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 este parámetro se especifica el </a:t>
            </a:r>
            <a:r>
              <a:rPr lang="es-ES" b="1" dirty="0" err="1" smtClean="0"/>
              <a:t>provider</a:t>
            </a:r>
            <a:r>
              <a:rPr lang="es-ES" b="1" dirty="0" smtClean="0"/>
              <a:t>. </a:t>
            </a:r>
            <a:r>
              <a:rPr lang="es-ES" b="1" dirty="0" err="1" smtClean="0"/>
              <a:t>Tambien</a:t>
            </a:r>
            <a:r>
              <a:rPr lang="es-ES" b="1" dirty="0" smtClean="0"/>
              <a:t> está disponible la misma red celular como </a:t>
            </a:r>
            <a:r>
              <a:rPr lang="es-ES" b="1" dirty="0" err="1" smtClean="0"/>
              <a:t>provider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270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7020272" y="293179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 el tiempo mínimo en milisegundos entre actualizaciones de la ubicación.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752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 la distancia mínima entre actualizaciones de posición</a:t>
            </a:r>
            <a:endParaRPr lang="es-CO" b="1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380312" y="293179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</p:spTree>
    <p:extLst>
      <p:ext uri="{BB962C8B-B14F-4D97-AF65-F5344CB8AC3E}">
        <p14:creationId xmlns:p14="http://schemas.microsoft.com/office/powerpoint/2010/main" val="865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El </a:t>
            </a:r>
            <a:r>
              <a:rPr lang="es-ES" b="1" dirty="0" err="1" smtClean="0"/>
              <a:t>listener</a:t>
            </a:r>
            <a:r>
              <a:rPr lang="es-ES" b="1" dirty="0" smtClean="0"/>
              <a:t> provee métodos para conocer la latitud y la longitud</a:t>
            </a:r>
            <a:endParaRPr lang="es-CO" b="1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1691680" y="314781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</p:spTree>
    <p:extLst>
      <p:ext uri="{BB962C8B-B14F-4D97-AF65-F5344CB8AC3E}">
        <p14:creationId xmlns:p14="http://schemas.microsoft.com/office/powerpoint/2010/main" val="25133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Permisos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Android los permisos se solicitan en el manifest.xml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706" t="16401" r="9838" b="51400"/>
          <a:stretch/>
        </p:blipFill>
        <p:spPr>
          <a:xfrm>
            <a:off x="340126" y="1895777"/>
            <a:ext cx="85094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 embargo, a partir de la API 23, se requiere que algunos permisos se pidan en tiempo de ejecución. </a:t>
            </a:r>
          </a:p>
          <a:p>
            <a:r>
              <a:rPr lang="es-ES" dirty="0" smtClean="0"/>
              <a:t>Para mirar el estado de un permiso se puede hacer con:</a:t>
            </a:r>
          </a:p>
          <a:p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ActivityCompat.checkSelfPermission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, </a:t>
            </a:r>
            <a:r>
              <a:rPr lang="es-ES" dirty="0" err="1"/>
              <a:t>Manifest.permission.ACCESS_FINE_LOCATION</a:t>
            </a:r>
            <a:r>
              <a:rPr lang="es-ES" dirty="0"/>
              <a:t>) != </a:t>
            </a:r>
            <a:r>
              <a:rPr lang="es-ES" dirty="0" err="1"/>
              <a:t>PackageManager.PERMISSION_GRANTED</a:t>
            </a:r>
            <a:r>
              <a:rPr lang="es-ES" dirty="0"/>
              <a:t>) ) {</a:t>
            </a:r>
          </a:p>
          <a:p>
            <a:r>
              <a:rPr lang="es-ES" dirty="0"/>
              <a:t>...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Ese condicional pregunta al sistema si el permiso de ACCESS_FINE_LOCATION no está autorizado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25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una solicitud de permiso mediante:</a:t>
            </a:r>
          </a:p>
          <a:p>
            <a:r>
              <a:rPr lang="es-ES" dirty="0" err="1"/>
              <a:t>ActivityCompat.requestPermissions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, new </a:t>
            </a:r>
            <a:r>
              <a:rPr lang="es-ES" dirty="0" err="1"/>
              <a:t>String</a:t>
            </a:r>
            <a:r>
              <a:rPr lang="es-ES" dirty="0"/>
              <a:t>[]{</a:t>
            </a:r>
            <a:r>
              <a:rPr lang="es-ES" dirty="0" err="1"/>
              <a:t>Manifest.permission.ACCESS_FINE_LOCATION</a:t>
            </a:r>
            <a:r>
              <a:rPr lang="es-ES" dirty="0"/>
              <a:t>}, </a:t>
            </a:r>
            <a:r>
              <a:rPr lang="es-ES" dirty="0" smtClean="0"/>
              <a:t>CALLBACK_ID);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Le permite solicitar el permiso de ACCESS_FINE_LOCATION. El entero CALLBACK_ID permite conocer la respuesta del 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71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71600" y="1696650"/>
            <a:ext cx="28803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ActivityCompat.requestPermissions</a:t>
            </a:r>
            <a:r>
              <a:rPr lang="es-ES" dirty="0" smtClean="0">
                <a:solidFill>
                  <a:sysClr val="windowText" lastClr="000000"/>
                </a:solidFill>
              </a:rPr>
              <a:t>()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1600" y="3883751"/>
            <a:ext cx="28803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ysClr val="windowText" lastClr="000000"/>
                </a:solidFill>
              </a:rPr>
              <a:t>onRequestPermissionsResult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pic>
        <p:nvPicPr>
          <p:cNvPr id="2052" name="Picture 4" descr="Resultado de imagen para request Permission andr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34834" r="20160" b="39031"/>
          <a:stretch/>
        </p:blipFill>
        <p:spPr bwMode="auto">
          <a:xfrm>
            <a:off x="5063252" y="2177855"/>
            <a:ext cx="2169278" cy="14898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angular 6"/>
          <p:cNvCxnSpPr>
            <a:stCxn id="4" idx="3"/>
            <a:endCxn id="2052" idx="0"/>
          </p:cNvCxnSpPr>
          <p:nvPr/>
        </p:nvCxnSpPr>
        <p:spPr>
          <a:xfrm>
            <a:off x="3851920" y="1876670"/>
            <a:ext cx="2295971" cy="301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2052" idx="2"/>
            <a:endCxn id="5" idx="3"/>
          </p:cNvCxnSpPr>
          <p:nvPr/>
        </p:nvCxnSpPr>
        <p:spPr>
          <a:xfrm rot="5400000">
            <a:off x="4801884" y="2717764"/>
            <a:ext cx="396044" cy="22959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063524" y="406377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CALLBACK_ID</a:t>
            </a:r>
            <a:endParaRPr lang="es-C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063524" y="154686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CALLBACK_ID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13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Geolocalización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/>
          <a:lstStyle/>
          <a:p>
            <a:r>
              <a:rPr lang="es-ES" dirty="0" smtClean="0"/>
              <a:t>Así como el plano cartesiano, la tierra presenta una forma coordenada de ubicarse. Las coordenadas geodésicas me permiten ubicarme en el plano de la tierra mediante la latitud y longitud</a:t>
            </a:r>
          </a:p>
          <a:p>
            <a:r>
              <a:rPr lang="es-ES" dirty="0" smtClean="0"/>
              <a:t>Es posible obtener la latitud y la longitud del sensor GPS sin necesidad de internet.</a:t>
            </a:r>
          </a:p>
          <a:p>
            <a:r>
              <a:rPr lang="es-ES" dirty="0" smtClean="0"/>
              <a:t>El internet lo necesita para descargar los mapas y que la coordenada geodésica tenga sentido.</a:t>
            </a:r>
            <a:endParaRPr lang="es-CO" dirty="0"/>
          </a:p>
        </p:txBody>
      </p:sp>
      <p:pic>
        <p:nvPicPr>
          <p:cNvPr id="4098" name="Picture 2" descr="Resultado de imagen para geolocaliz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3638"/>
            <a:ext cx="3002672" cy="23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pic>
        <p:nvPicPr>
          <p:cNvPr id="5124" name="Picture 4" descr="Resultado de imagen para latlong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88" y="1304463"/>
            <a:ext cx="6696744" cy="338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6270</TotalTime>
  <Words>568</Words>
  <Application>Microsoft Office PowerPoint</Application>
  <PresentationFormat>Presentación en pantalla (16:9)</PresentationFormat>
  <Paragraphs>74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UAO-Theme</vt:lpstr>
      <vt:lpstr>Aplicaciones Móviles</vt:lpstr>
      <vt:lpstr>Permisos</vt:lpstr>
      <vt:lpstr>Permisos</vt:lpstr>
      <vt:lpstr>Permisos</vt:lpstr>
      <vt:lpstr>Permisos</vt:lpstr>
      <vt:lpstr>Permisos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100</cp:revision>
  <dcterms:modified xsi:type="dcterms:W3CDTF">2019-08-27T23:13:21Z</dcterms:modified>
</cp:coreProperties>
</file>