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37"/>
  </p:notesMasterIdLst>
  <p:sldIdLst>
    <p:sldId id="256" r:id="rId3"/>
    <p:sldId id="257" r:id="rId4"/>
    <p:sldId id="265" r:id="rId5"/>
    <p:sldId id="266" r:id="rId6"/>
    <p:sldId id="267" r:id="rId7"/>
    <p:sldId id="283" r:id="rId8"/>
    <p:sldId id="269" r:id="rId9"/>
    <p:sldId id="287" r:id="rId10"/>
    <p:sldId id="270" r:id="rId11"/>
    <p:sldId id="289" r:id="rId12"/>
    <p:sldId id="295" r:id="rId13"/>
    <p:sldId id="288" r:id="rId14"/>
    <p:sldId id="271" r:id="rId15"/>
    <p:sldId id="296" r:id="rId16"/>
    <p:sldId id="272" r:id="rId17"/>
    <p:sldId id="279" r:id="rId18"/>
    <p:sldId id="280" r:id="rId19"/>
    <p:sldId id="284" r:id="rId20"/>
    <p:sldId id="285" r:id="rId21"/>
    <p:sldId id="286" r:id="rId22"/>
    <p:sldId id="281" r:id="rId23"/>
    <p:sldId id="273" r:id="rId24"/>
    <p:sldId id="290" r:id="rId25"/>
    <p:sldId id="291" r:id="rId26"/>
    <p:sldId id="274" r:id="rId27"/>
    <p:sldId id="275" r:id="rId28"/>
    <p:sldId id="276" r:id="rId29"/>
    <p:sldId id="293" r:id="rId30"/>
    <p:sldId id="292" r:id="rId31"/>
    <p:sldId id="277" r:id="rId32"/>
    <p:sldId id="294" r:id="rId33"/>
    <p:sldId id="297" r:id="rId34"/>
    <p:sldId id="298" r:id="rId35"/>
    <p:sldId id="27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263"/>
    <a:srgbClr val="000000"/>
    <a:srgbClr val="FFFFFF"/>
    <a:srgbClr val="0F3042"/>
    <a:srgbClr val="07304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463" autoAdjust="0"/>
  </p:normalViewPr>
  <p:slideViewPr>
    <p:cSldViewPr>
      <p:cViewPr>
        <p:scale>
          <a:sx n="150" d="100"/>
          <a:sy n="150" d="100"/>
        </p:scale>
        <p:origin x="288" y="-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579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Authentication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630" y="3038602"/>
            <a:ext cx="520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chemeClr val="tx1"/>
                </a:solidFill>
                <a:latin typeface="Arial"/>
                <a:cs typeface="Arial"/>
              </a:rPr>
              <a:t>Singin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6147FD8-3B3C-9B4C-889C-643F0F5B97A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37E035C-E8E3-EA42-8ED8-14BA55CE8E7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02BCA-6107-1742-BD97-870A2B2F9C96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188F9C0-EC58-A049-81A8-4746FA2A0EC1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12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630" y="3038602"/>
            <a:ext cx="520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chemeClr val="tx1"/>
                </a:solidFill>
                <a:latin typeface="Arial"/>
                <a:cs typeface="Arial"/>
              </a:rPr>
              <a:t>Singin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6147FD8-3B3C-9B4C-889C-643F0F5B97A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37E035C-E8E3-EA42-8ED8-14BA55CE8E7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02BCA-6107-1742-BD97-870A2B2F9C96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188F9C0-EC58-A049-81A8-4746FA2A0EC1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6C17A3-4741-0145-9E60-781D6335498F}"/>
              </a:ext>
            </a:extLst>
          </p:cNvPr>
          <p:cNvCxnSpPr>
            <a:cxnSpLocks/>
          </p:cNvCxnSpPr>
          <p:nvPr/>
        </p:nvCxnSpPr>
        <p:spPr>
          <a:xfrm>
            <a:off x="7812360" y="3003798"/>
            <a:ext cx="50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2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6147FD8-3B3C-9B4C-889C-643F0F5B97A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37E035C-E8E3-EA42-8ED8-14BA55CE8E7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02BCA-6107-1742-BD97-870A2B2F9C96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188F9C0-EC58-A049-81A8-4746FA2A0EC1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9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4570" y="2967227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801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80134" h="114300">
                <a:moveTo>
                  <a:pt x="108013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80134" y="76200"/>
                </a:lnTo>
                <a:lnTo>
                  <a:pt x="1080134" y="381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3A43A00-1F69-7948-96BC-50C1F7CB066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64DD147-C040-284C-BE35-05910C8BBE62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37D-2A07-CA41-8A01-7F256420D1D3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0836A570-A45A-BF45-9EB0-79AB833EA270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26B57-AD6E-484D-96C9-58F2D19CDCE8}"/>
              </a:ext>
            </a:extLst>
          </p:cNvPr>
          <p:cNvSpPr/>
          <p:nvPr/>
        </p:nvSpPr>
        <p:spPr>
          <a:xfrm>
            <a:off x="7314449" y="2009446"/>
            <a:ext cx="864096" cy="67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A1291C-AB77-8A43-8F21-FAB0CA7BD946}"/>
              </a:ext>
            </a:extLst>
          </p:cNvPr>
          <p:cNvCxnSpPr>
            <a:cxnSpLocks/>
          </p:cNvCxnSpPr>
          <p:nvPr/>
        </p:nvCxnSpPr>
        <p:spPr>
          <a:xfrm flipH="1">
            <a:off x="7883650" y="3003798"/>
            <a:ext cx="432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cono de llave básica - Descargar PNG/SVG transparente">
            <a:extLst>
              <a:ext uri="{FF2B5EF4-FFF2-40B4-BE49-F238E27FC236}">
                <a16:creationId xmlns:a16="http://schemas.microsoft.com/office/drawing/2014/main" id="{08E0AD0F-2085-AD46-9234-E00DDC3B6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7447376" y="1707431"/>
            <a:ext cx="47153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0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4570" y="2967227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801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80134" h="114300">
                <a:moveTo>
                  <a:pt x="108013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80134" y="76200"/>
                </a:lnTo>
                <a:lnTo>
                  <a:pt x="1080134" y="381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3A43A00-1F69-7948-96BC-50C1F7CB066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64DD147-C040-284C-BE35-05910C8BBE62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37D-2A07-CA41-8A01-7F256420D1D3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0836A570-A45A-BF45-9EB0-79AB833EA270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26B57-AD6E-484D-96C9-58F2D19CDCE8}"/>
              </a:ext>
            </a:extLst>
          </p:cNvPr>
          <p:cNvSpPr/>
          <p:nvPr/>
        </p:nvSpPr>
        <p:spPr>
          <a:xfrm>
            <a:off x="6255942" y="2208346"/>
            <a:ext cx="864096" cy="67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A1291C-AB77-8A43-8F21-FAB0CA7BD946}"/>
              </a:ext>
            </a:extLst>
          </p:cNvPr>
          <p:cNvCxnSpPr>
            <a:cxnSpLocks/>
          </p:cNvCxnSpPr>
          <p:nvPr/>
        </p:nvCxnSpPr>
        <p:spPr>
          <a:xfrm flipH="1">
            <a:off x="7883650" y="3003798"/>
            <a:ext cx="432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cono de llave básica - Descargar PNG/SVG transparente">
            <a:extLst>
              <a:ext uri="{FF2B5EF4-FFF2-40B4-BE49-F238E27FC236}">
                <a16:creationId xmlns:a16="http://schemas.microsoft.com/office/drawing/2014/main" id="{08E0AD0F-2085-AD46-9234-E00DDC3B6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6388869" y="1906331"/>
            <a:ext cx="47153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9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EA1038D-B2FB-C741-A9CE-4A1434F86AAF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2" descr="Icono de llave básica - Descargar PNG/SVG transparente">
            <a:extLst>
              <a:ext uri="{FF2B5EF4-FFF2-40B4-BE49-F238E27FC236}">
                <a16:creationId xmlns:a16="http://schemas.microsoft.com/office/drawing/2014/main" id="{797B8647-D89E-1C49-ABDB-0616FC2B3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546286" y="2643758"/>
            <a:ext cx="47153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n 13">
            <a:extLst>
              <a:ext uri="{FF2B5EF4-FFF2-40B4-BE49-F238E27FC236}">
                <a16:creationId xmlns:a16="http://schemas.microsoft.com/office/drawing/2014/main" id="{71862130-1116-C04C-B271-DE3C61FDDF5F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47CF7-3186-6940-8034-E7EF98188AED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6BAE21F8-8EA9-E040-9E56-D88721179733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4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27CDE-1440-1B4F-8DDA-80F0B8DFAAE2}"/>
              </a:ext>
            </a:extLst>
          </p:cNvPr>
          <p:cNvSpPr txBox="1"/>
          <p:nvPr/>
        </p:nvSpPr>
        <p:spPr>
          <a:xfrm>
            <a:off x="5580112" y="293179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Email</a:t>
            </a:r>
          </a:p>
          <a:p>
            <a:r>
              <a:rPr lang="en-US" sz="700" dirty="0">
                <a:solidFill>
                  <a:schemeClr val="tx1"/>
                </a:solidFill>
              </a:rPr>
              <a:t>pass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29AE8-F60A-074B-8EDC-B823B342F9AE}"/>
              </a:ext>
            </a:extLst>
          </p:cNvPr>
          <p:cNvSpPr txBox="1"/>
          <p:nvPr/>
        </p:nvSpPr>
        <p:spPr>
          <a:xfrm>
            <a:off x="5347175" y="3561707"/>
            <a:ext cx="8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Logeado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9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200" y="2495550"/>
            <a:ext cx="4495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 algn="ctr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¿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ara qué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me </a:t>
            </a:r>
            <a:r>
              <a:rPr sz="2400" dirty="0" err="1">
                <a:solidFill>
                  <a:schemeClr val="tx1"/>
                </a:solidFill>
                <a:latin typeface="Arial"/>
                <a:cs typeface="Arial"/>
              </a:rPr>
              <a:t>autentico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sz="24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Firebase?</a:t>
            </a:r>
          </a:p>
        </p:txBody>
      </p:sp>
    </p:spTree>
    <p:extLst>
      <p:ext uri="{BB962C8B-B14F-4D97-AF65-F5344CB8AC3E}">
        <p14:creationId xmlns:p14="http://schemas.microsoft.com/office/powerpoint/2010/main" val="238908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3138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¿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ara qué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me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autentico con  Facebook en</a:t>
            </a:r>
            <a:r>
              <a:rPr sz="14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TOKEN de AUTENTICACIÓN 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puede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permitir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denergar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acceso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secciones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de la base de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3C56-4B7B-2840-8BB9-703662BD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83518"/>
            <a:ext cx="3093988" cy="40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7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52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¿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ara qué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me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autentico con  Facebook en</a:t>
            </a:r>
            <a:r>
              <a:rPr sz="14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Para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deben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definir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las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reglas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D7D93-1F3B-AC4C-9E7B-283F7C55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83518"/>
            <a:ext cx="3093988" cy="40879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2C6FA44-D13B-774D-B74E-E56D26496CEF}"/>
              </a:ext>
            </a:extLst>
          </p:cNvPr>
          <p:cNvSpPr/>
          <p:nvPr/>
        </p:nvSpPr>
        <p:spPr>
          <a:xfrm>
            <a:off x="5666988" y="671829"/>
            <a:ext cx="402311" cy="40231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B36A8E-6748-ED46-90E3-52B8E6A9A3A7}"/>
              </a:ext>
            </a:extLst>
          </p:cNvPr>
          <p:cNvSpPr/>
          <p:nvPr/>
        </p:nvSpPr>
        <p:spPr>
          <a:xfrm>
            <a:off x="5687179" y="2248429"/>
            <a:ext cx="402311" cy="40231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cono de llave básica - Descargar PNG/SVG transparente">
            <a:extLst>
              <a:ext uri="{FF2B5EF4-FFF2-40B4-BE49-F238E27FC236}">
                <a16:creationId xmlns:a16="http://schemas.microsoft.com/office/drawing/2014/main" id="{73310325-00F2-1D47-923F-DD063BCF5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666988" y="758942"/>
            <a:ext cx="401824" cy="2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cono de llave básica - Descargar PNG/SVG transparente">
            <a:extLst>
              <a:ext uri="{FF2B5EF4-FFF2-40B4-BE49-F238E27FC236}">
                <a16:creationId xmlns:a16="http://schemas.microsoft.com/office/drawing/2014/main" id="{0703B790-0CCC-7F4E-95D6-1665BB9E7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687666" y="2326859"/>
            <a:ext cx="401824" cy="24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D9E14B-3115-6844-BF8D-D1D46CCBAE3B}"/>
              </a:ext>
            </a:extLst>
          </p:cNvPr>
          <p:cNvSpPr/>
          <p:nvPr/>
        </p:nvSpPr>
        <p:spPr>
          <a:xfrm>
            <a:off x="5095587" y="345719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reglas</a:t>
            </a:r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DC3788-141D-AA43-B312-DA289BD83D12}"/>
              </a:ext>
            </a:extLst>
          </p:cNvPr>
          <p:cNvCxnSpPr>
            <a:stCxn id="9" idx="0"/>
            <a:endCxn id="7" idx="1"/>
          </p:cNvCxnSpPr>
          <p:nvPr/>
        </p:nvCxnSpPr>
        <p:spPr>
          <a:xfrm rot="5400000" flipH="1" flipV="1">
            <a:off x="4261518" y="2051727"/>
            <a:ext cx="2575529" cy="235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1B0B3C9-9068-8646-B56C-EF61130CAC77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5055815" y="2825346"/>
            <a:ext cx="1007612" cy="256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2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¿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ara qué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me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autentico con  Facebook en</a:t>
            </a:r>
            <a:r>
              <a:rPr sz="14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Para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deben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definir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las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reglas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primera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regla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básica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acceso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solo con un token de AUTH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cualquiera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volver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exclusiva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información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BA85A-970A-5548-8A80-1DF10586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83518"/>
            <a:ext cx="3093988" cy="40879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7175F7-8EEA-E342-8FA8-1E5C35D9FF44}"/>
              </a:ext>
            </a:extLst>
          </p:cNvPr>
          <p:cNvSpPr/>
          <p:nvPr/>
        </p:nvSpPr>
        <p:spPr>
          <a:xfrm>
            <a:off x="5666988" y="671829"/>
            <a:ext cx="402311" cy="40231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84B348-F90A-1843-81FF-FA7AF1D82929}"/>
              </a:ext>
            </a:extLst>
          </p:cNvPr>
          <p:cNvSpPr/>
          <p:nvPr/>
        </p:nvSpPr>
        <p:spPr>
          <a:xfrm>
            <a:off x="5687179" y="2248429"/>
            <a:ext cx="402311" cy="40231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cono de llave básica - Descargar PNG/SVG transparente">
            <a:extLst>
              <a:ext uri="{FF2B5EF4-FFF2-40B4-BE49-F238E27FC236}">
                <a16:creationId xmlns:a16="http://schemas.microsoft.com/office/drawing/2014/main" id="{C8FCEBBB-CC6E-6940-8EEC-B5B772185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666988" y="758942"/>
            <a:ext cx="401824" cy="2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cono de llave básica - Descargar PNG/SVG transparente">
            <a:extLst>
              <a:ext uri="{FF2B5EF4-FFF2-40B4-BE49-F238E27FC236}">
                <a16:creationId xmlns:a16="http://schemas.microsoft.com/office/drawing/2014/main" id="{F4E95409-C4B2-CD4A-A37A-F1F81F10E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687666" y="2326859"/>
            <a:ext cx="401824" cy="24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C102A0-C99B-D248-9086-3D9F73EB9615}"/>
              </a:ext>
            </a:extLst>
          </p:cNvPr>
          <p:cNvSpPr/>
          <p:nvPr/>
        </p:nvSpPr>
        <p:spPr>
          <a:xfrm>
            <a:off x="323041" y="3537591"/>
            <a:ext cx="402311" cy="40231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cono de llave básica - Descargar PNG/SVG transparente">
            <a:extLst>
              <a:ext uri="{FF2B5EF4-FFF2-40B4-BE49-F238E27FC236}">
                <a16:creationId xmlns:a16="http://schemas.microsoft.com/office/drawing/2014/main" id="{112E154F-555C-F246-8A54-121793CFC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323528" y="3616021"/>
            <a:ext cx="401824" cy="24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7E27C1-B19B-A34A-B891-150775E0AB63}"/>
              </a:ext>
            </a:extLst>
          </p:cNvPr>
          <p:cNvSpPr/>
          <p:nvPr/>
        </p:nvSpPr>
        <p:spPr>
          <a:xfrm>
            <a:off x="251520" y="3003798"/>
            <a:ext cx="4320480" cy="16253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A6C97-AC8E-1344-B0CD-FC7A2E0AFF9E}"/>
              </a:ext>
            </a:extLst>
          </p:cNvPr>
          <p:cNvSpPr/>
          <p:nvPr/>
        </p:nvSpPr>
        <p:spPr>
          <a:xfrm>
            <a:off x="852777" y="3257550"/>
            <a:ext cx="3863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85" dirty="0">
                <a:solidFill>
                  <a:schemeClr val="tx1"/>
                </a:solidFill>
              </a:rPr>
              <a:t>Authentication: </a:t>
            </a:r>
            <a:r>
              <a:rPr lang="en-US" sz="2800" spc="-85" dirty="0" err="1">
                <a:solidFill>
                  <a:schemeClr val="tx1"/>
                </a:solidFill>
              </a:rPr>
              <a:t>Registro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15AF2A26-A2BC-C547-BC00-1C06F3E1A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48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¿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ara qué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me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autentico con  Facebook en</a:t>
            </a:r>
            <a:r>
              <a:rPr sz="14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Para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deben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definir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las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reglas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segunda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regla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básica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acceso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clave del TOKEN de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autorización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Como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clave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solo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conocida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privados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de un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AA990-5DED-E34D-AFD2-9547C56C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83518"/>
            <a:ext cx="3093988" cy="40879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FDB05F-AE9C-FB4D-82E6-1B20CB79DBC7}"/>
              </a:ext>
            </a:extLst>
          </p:cNvPr>
          <p:cNvSpPr/>
          <p:nvPr/>
        </p:nvSpPr>
        <p:spPr>
          <a:xfrm>
            <a:off x="251520" y="3075806"/>
            <a:ext cx="4320480" cy="16253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F31FF4-0D9C-5C4C-BD52-3063A3DFD982}"/>
              </a:ext>
            </a:extLst>
          </p:cNvPr>
          <p:cNvSpPr/>
          <p:nvPr/>
        </p:nvSpPr>
        <p:spPr>
          <a:xfrm>
            <a:off x="5666988" y="671829"/>
            <a:ext cx="402311" cy="40231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cono de llave básica - Descargar PNG/SVG transparente">
            <a:extLst>
              <a:ext uri="{FF2B5EF4-FFF2-40B4-BE49-F238E27FC236}">
                <a16:creationId xmlns:a16="http://schemas.microsoft.com/office/drawing/2014/main" id="{131B1276-98AA-6944-80DB-098FA0645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666988" y="758942"/>
            <a:ext cx="401824" cy="2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AC8D98-7612-B74B-9C91-B9AB2B74DE6A}"/>
              </a:ext>
            </a:extLst>
          </p:cNvPr>
          <p:cNvSpPr/>
          <p:nvPr/>
        </p:nvSpPr>
        <p:spPr>
          <a:xfrm>
            <a:off x="5940152" y="2534516"/>
            <a:ext cx="402311" cy="402311"/>
          </a:xfrm>
          <a:prstGeom prst="ellipse">
            <a:avLst/>
          </a:prstGeom>
          <a:solidFill>
            <a:srgbClr val="E942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File:User icon BLACK-01.png - Wikimedia Commons">
            <a:extLst>
              <a:ext uri="{FF2B5EF4-FFF2-40B4-BE49-F238E27FC236}">
                <a16:creationId xmlns:a16="http://schemas.microsoft.com/office/drawing/2014/main" id="{AFD7B83B-4A92-E849-B5C6-39AB7E8D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94" y="2572722"/>
            <a:ext cx="367225" cy="3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865DA54-88F8-0347-A951-2187119DA9DB}"/>
              </a:ext>
            </a:extLst>
          </p:cNvPr>
          <p:cNvSpPr/>
          <p:nvPr/>
        </p:nvSpPr>
        <p:spPr>
          <a:xfrm>
            <a:off x="389368" y="3613664"/>
            <a:ext cx="402311" cy="402311"/>
          </a:xfrm>
          <a:prstGeom prst="ellipse">
            <a:avLst/>
          </a:prstGeom>
          <a:solidFill>
            <a:srgbClr val="E942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File:User icon BLACK-01.png - Wikimedia Commons">
            <a:extLst>
              <a:ext uri="{FF2B5EF4-FFF2-40B4-BE49-F238E27FC236}">
                <a16:creationId xmlns:a16="http://schemas.microsoft.com/office/drawing/2014/main" id="{D80FA38A-9856-BE4A-B085-88A08B3B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0" y="3651870"/>
            <a:ext cx="367225" cy="3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A6C97-AC8E-1344-B0CD-FC7A2E0AFF9E}"/>
              </a:ext>
            </a:extLst>
          </p:cNvPr>
          <p:cNvSpPr/>
          <p:nvPr/>
        </p:nvSpPr>
        <p:spPr>
          <a:xfrm>
            <a:off x="852777" y="3257550"/>
            <a:ext cx="4248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85" dirty="0">
                <a:solidFill>
                  <a:schemeClr val="tx1"/>
                </a:solidFill>
              </a:rPr>
              <a:t>Authentication con </a:t>
            </a:r>
            <a:r>
              <a:rPr lang="en-US" sz="2800" spc="-85" dirty="0" err="1">
                <a:solidFill>
                  <a:schemeClr val="tx1"/>
                </a:solidFill>
              </a:rPr>
              <a:t>terceros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2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chemeClr val="tx1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chemeClr val="tx1"/>
                </a:solidFill>
                <a:latin typeface="Trebuchet MS"/>
                <a:cs typeface="Trebuchet MS"/>
              </a:rPr>
              <a:t>Authentication</a:t>
            </a:r>
            <a:endParaRPr sz="3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4" name="object 4"/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5990450-E5C1-CB46-9A14-80B7D751F52D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A5E35-8B88-6641-9CEF-CA3B447597B2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7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chemeClr val="tx1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chemeClr val="tx1"/>
                </a:solidFill>
                <a:latin typeface="Trebuchet MS"/>
                <a:cs typeface="Trebuchet MS"/>
              </a:rPr>
              <a:t>Authentication</a:t>
            </a:r>
            <a:endParaRPr sz="3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4" name="object 4"/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610" y="2369820"/>
            <a:ext cx="594995" cy="594995"/>
          </a:xfrm>
          <a:custGeom>
            <a:avLst/>
            <a:gdLst/>
            <a:ahLst/>
            <a:cxnLst/>
            <a:rect l="l" t="t" r="r" b="b"/>
            <a:pathLst>
              <a:path w="594995" h="594994">
                <a:moveTo>
                  <a:pt x="536220" y="49376"/>
                </a:moveTo>
                <a:lnTo>
                  <a:pt x="0" y="585597"/>
                </a:lnTo>
                <a:lnTo>
                  <a:pt x="8889" y="594613"/>
                </a:lnTo>
                <a:lnTo>
                  <a:pt x="545184" y="58319"/>
                </a:lnTo>
                <a:lnTo>
                  <a:pt x="536220" y="49376"/>
                </a:lnTo>
                <a:close/>
              </a:path>
              <a:path w="594995" h="594994">
                <a:moveTo>
                  <a:pt x="581151" y="40386"/>
                </a:moveTo>
                <a:lnTo>
                  <a:pt x="545211" y="40386"/>
                </a:lnTo>
                <a:lnTo>
                  <a:pt x="554101" y="49403"/>
                </a:lnTo>
                <a:lnTo>
                  <a:pt x="545184" y="58319"/>
                </a:lnTo>
                <a:lnTo>
                  <a:pt x="567689" y="80772"/>
                </a:lnTo>
                <a:lnTo>
                  <a:pt x="581151" y="40386"/>
                </a:lnTo>
                <a:close/>
              </a:path>
              <a:path w="594995" h="594994">
                <a:moveTo>
                  <a:pt x="545211" y="40386"/>
                </a:moveTo>
                <a:lnTo>
                  <a:pt x="536220" y="49376"/>
                </a:lnTo>
                <a:lnTo>
                  <a:pt x="545184" y="58319"/>
                </a:lnTo>
                <a:lnTo>
                  <a:pt x="554101" y="49403"/>
                </a:lnTo>
                <a:lnTo>
                  <a:pt x="545211" y="40386"/>
                </a:lnTo>
                <a:close/>
              </a:path>
              <a:path w="594995" h="594994">
                <a:moveTo>
                  <a:pt x="594613" y="0"/>
                </a:moveTo>
                <a:lnTo>
                  <a:pt x="513714" y="26924"/>
                </a:lnTo>
                <a:lnTo>
                  <a:pt x="536220" y="49376"/>
                </a:lnTo>
                <a:lnTo>
                  <a:pt x="545211" y="40386"/>
                </a:lnTo>
                <a:lnTo>
                  <a:pt x="581151" y="40386"/>
                </a:lnTo>
                <a:lnTo>
                  <a:pt x="594613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6528" y="2407157"/>
            <a:ext cx="410209" cy="374650"/>
          </a:xfrm>
          <a:custGeom>
            <a:avLst/>
            <a:gdLst/>
            <a:ahLst/>
            <a:cxnLst/>
            <a:rect l="l" t="t" r="r" b="b"/>
            <a:pathLst>
              <a:path w="410210" h="374650">
                <a:moveTo>
                  <a:pt x="54991" y="350519"/>
                </a:moveTo>
                <a:lnTo>
                  <a:pt x="44704" y="361950"/>
                </a:lnTo>
                <a:lnTo>
                  <a:pt x="50926" y="368300"/>
                </a:lnTo>
                <a:lnTo>
                  <a:pt x="58038" y="372110"/>
                </a:lnTo>
                <a:lnTo>
                  <a:pt x="73787" y="374650"/>
                </a:lnTo>
                <a:lnTo>
                  <a:pt x="81787" y="374650"/>
                </a:lnTo>
                <a:lnTo>
                  <a:pt x="89662" y="372110"/>
                </a:lnTo>
                <a:lnTo>
                  <a:pt x="101584" y="364489"/>
                </a:lnTo>
                <a:lnTo>
                  <a:pt x="107646" y="360680"/>
                </a:lnTo>
                <a:lnTo>
                  <a:pt x="110104" y="358139"/>
                </a:lnTo>
                <a:lnTo>
                  <a:pt x="74675" y="358139"/>
                </a:lnTo>
                <a:lnTo>
                  <a:pt x="69850" y="356869"/>
                </a:lnTo>
                <a:lnTo>
                  <a:pt x="65024" y="356869"/>
                </a:lnTo>
                <a:lnTo>
                  <a:pt x="60071" y="354330"/>
                </a:lnTo>
                <a:lnTo>
                  <a:pt x="54991" y="350519"/>
                </a:lnTo>
                <a:close/>
              </a:path>
              <a:path w="410210" h="374650">
                <a:moveTo>
                  <a:pt x="126111" y="300989"/>
                </a:moveTo>
                <a:lnTo>
                  <a:pt x="95885" y="300989"/>
                </a:lnTo>
                <a:lnTo>
                  <a:pt x="103378" y="302260"/>
                </a:lnTo>
                <a:lnTo>
                  <a:pt x="106680" y="303530"/>
                </a:lnTo>
                <a:lnTo>
                  <a:pt x="109600" y="306069"/>
                </a:lnTo>
                <a:lnTo>
                  <a:pt x="112395" y="309880"/>
                </a:lnTo>
                <a:lnTo>
                  <a:pt x="114046" y="312419"/>
                </a:lnTo>
                <a:lnTo>
                  <a:pt x="114681" y="317500"/>
                </a:lnTo>
                <a:lnTo>
                  <a:pt x="115443" y="321310"/>
                </a:lnTo>
                <a:lnTo>
                  <a:pt x="91821" y="353060"/>
                </a:lnTo>
                <a:lnTo>
                  <a:pt x="80010" y="358139"/>
                </a:lnTo>
                <a:lnTo>
                  <a:pt x="110104" y="358139"/>
                </a:lnTo>
                <a:lnTo>
                  <a:pt x="113792" y="354330"/>
                </a:lnTo>
                <a:lnTo>
                  <a:pt x="120142" y="347980"/>
                </a:lnTo>
                <a:lnTo>
                  <a:pt x="124841" y="341630"/>
                </a:lnTo>
                <a:lnTo>
                  <a:pt x="130429" y="326389"/>
                </a:lnTo>
                <a:lnTo>
                  <a:pt x="131063" y="318769"/>
                </a:lnTo>
                <a:lnTo>
                  <a:pt x="128016" y="304800"/>
                </a:lnTo>
                <a:lnTo>
                  <a:pt x="126111" y="300989"/>
                </a:lnTo>
                <a:close/>
              </a:path>
              <a:path w="410210" h="374650">
                <a:moveTo>
                  <a:pt x="52450" y="246380"/>
                </a:moveTo>
                <a:lnTo>
                  <a:pt x="45338" y="247650"/>
                </a:lnTo>
                <a:lnTo>
                  <a:pt x="38100" y="250189"/>
                </a:lnTo>
                <a:lnTo>
                  <a:pt x="27432" y="255269"/>
                </a:lnTo>
                <a:lnTo>
                  <a:pt x="22240" y="260350"/>
                </a:lnTo>
                <a:lnTo>
                  <a:pt x="17145" y="264160"/>
                </a:lnTo>
                <a:lnTo>
                  <a:pt x="11049" y="270510"/>
                </a:lnTo>
                <a:lnTo>
                  <a:pt x="6604" y="276860"/>
                </a:lnTo>
                <a:lnTo>
                  <a:pt x="3683" y="284480"/>
                </a:lnTo>
                <a:lnTo>
                  <a:pt x="762" y="290830"/>
                </a:lnTo>
                <a:lnTo>
                  <a:pt x="0" y="298450"/>
                </a:lnTo>
                <a:lnTo>
                  <a:pt x="1397" y="304800"/>
                </a:lnTo>
                <a:lnTo>
                  <a:pt x="2667" y="311150"/>
                </a:lnTo>
                <a:lnTo>
                  <a:pt x="30099" y="330200"/>
                </a:lnTo>
                <a:lnTo>
                  <a:pt x="36068" y="330200"/>
                </a:lnTo>
                <a:lnTo>
                  <a:pt x="42672" y="327660"/>
                </a:lnTo>
                <a:lnTo>
                  <a:pt x="46980" y="326389"/>
                </a:lnTo>
                <a:lnTo>
                  <a:pt x="52276" y="323850"/>
                </a:lnTo>
                <a:lnTo>
                  <a:pt x="58548" y="320039"/>
                </a:lnTo>
                <a:lnTo>
                  <a:pt x="65786" y="316230"/>
                </a:lnTo>
                <a:lnTo>
                  <a:pt x="69900" y="313689"/>
                </a:lnTo>
                <a:lnTo>
                  <a:pt x="28067" y="313689"/>
                </a:lnTo>
                <a:lnTo>
                  <a:pt x="24257" y="312419"/>
                </a:lnTo>
                <a:lnTo>
                  <a:pt x="17272" y="304800"/>
                </a:lnTo>
                <a:lnTo>
                  <a:pt x="15748" y="299719"/>
                </a:lnTo>
                <a:lnTo>
                  <a:pt x="17018" y="288289"/>
                </a:lnTo>
                <a:lnTo>
                  <a:pt x="54737" y="262889"/>
                </a:lnTo>
                <a:lnTo>
                  <a:pt x="73293" y="262889"/>
                </a:lnTo>
                <a:lnTo>
                  <a:pt x="77978" y="257810"/>
                </a:lnTo>
                <a:lnTo>
                  <a:pt x="72517" y="252730"/>
                </a:lnTo>
                <a:lnTo>
                  <a:pt x="66294" y="248919"/>
                </a:lnTo>
                <a:lnTo>
                  <a:pt x="52450" y="246380"/>
                </a:lnTo>
                <a:close/>
              </a:path>
              <a:path w="410210" h="374650">
                <a:moveTo>
                  <a:pt x="103505" y="284480"/>
                </a:moveTo>
                <a:lnTo>
                  <a:pt x="90297" y="284480"/>
                </a:lnTo>
                <a:lnTo>
                  <a:pt x="82676" y="287019"/>
                </a:lnTo>
                <a:lnTo>
                  <a:pt x="78077" y="289560"/>
                </a:lnTo>
                <a:lnTo>
                  <a:pt x="72263" y="292100"/>
                </a:lnTo>
                <a:lnTo>
                  <a:pt x="65210" y="295910"/>
                </a:lnTo>
                <a:lnTo>
                  <a:pt x="56896" y="302260"/>
                </a:lnTo>
                <a:lnTo>
                  <a:pt x="48656" y="306069"/>
                </a:lnTo>
                <a:lnTo>
                  <a:pt x="41846" y="309880"/>
                </a:lnTo>
                <a:lnTo>
                  <a:pt x="36464" y="312419"/>
                </a:lnTo>
                <a:lnTo>
                  <a:pt x="32512" y="313689"/>
                </a:lnTo>
                <a:lnTo>
                  <a:pt x="69900" y="313689"/>
                </a:lnTo>
                <a:lnTo>
                  <a:pt x="76073" y="309880"/>
                </a:lnTo>
                <a:lnTo>
                  <a:pt x="82804" y="306069"/>
                </a:lnTo>
                <a:lnTo>
                  <a:pt x="91440" y="302260"/>
                </a:lnTo>
                <a:lnTo>
                  <a:pt x="95885" y="300989"/>
                </a:lnTo>
                <a:lnTo>
                  <a:pt x="126111" y="300989"/>
                </a:lnTo>
                <a:lnTo>
                  <a:pt x="124841" y="298450"/>
                </a:lnTo>
                <a:lnTo>
                  <a:pt x="115188" y="289560"/>
                </a:lnTo>
                <a:lnTo>
                  <a:pt x="109728" y="285750"/>
                </a:lnTo>
                <a:lnTo>
                  <a:pt x="103505" y="284480"/>
                </a:lnTo>
                <a:close/>
              </a:path>
              <a:path w="410210" h="374650">
                <a:moveTo>
                  <a:pt x="106172" y="228600"/>
                </a:moveTo>
                <a:lnTo>
                  <a:pt x="95123" y="238760"/>
                </a:lnTo>
                <a:lnTo>
                  <a:pt x="160528" y="304800"/>
                </a:lnTo>
                <a:lnTo>
                  <a:pt x="171576" y="293369"/>
                </a:lnTo>
                <a:lnTo>
                  <a:pt x="106172" y="228600"/>
                </a:lnTo>
                <a:close/>
              </a:path>
              <a:path w="410210" h="374650">
                <a:moveTo>
                  <a:pt x="133096" y="201930"/>
                </a:moveTo>
                <a:lnTo>
                  <a:pt x="123062" y="210819"/>
                </a:lnTo>
                <a:lnTo>
                  <a:pt x="188468" y="276860"/>
                </a:lnTo>
                <a:lnTo>
                  <a:pt x="199517" y="265430"/>
                </a:lnTo>
                <a:lnTo>
                  <a:pt x="163830" y="229869"/>
                </a:lnTo>
                <a:lnTo>
                  <a:pt x="158374" y="223519"/>
                </a:lnTo>
                <a:lnTo>
                  <a:pt x="154574" y="218439"/>
                </a:lnTo>
                <a:lnTo>
                  <a:pt x="152417" y="213360"/>
                </a:lnTo>
                <a:lnTo>
                  <a:pt x="152154" y="210819"/>
                </a:lnTo>
                <a:lnTo>
                  <a:pt x="142367" y="210819"/>
                </a:lnTo>
                <a:lnTo>
                  <a:pt x="133096" y="201930"/>
                </a:lnTo>
                <a:close/>
              </a:path>
              <a:path w="410210" h="374650">
                <a:moveTo>
                  <a:pt x="73293" y="262889"/>
                </a:moveTo>
                <a:lnTo>
                  <a:pt x="54737" y="262889"/>
                </a:lnTo>
                <a:lnTo>
                  <a:pt x="61087" y="264160"/>
                </a:lnTo>
                <a:lnTo>
                  <a:pt x="67437" y="269239"/>
                </a:lnTo>
                <a:lnTo>
                  <a:pt x="73293" y="262889"/>
                </a:lnTo>
                <a:close/>
              </a:path>
              <a:path w="410210" h="374650">
                <a:moveTo>
                  <a:pt x="202512" y="184150"/>
                </a:moveTo>
                <a:lnTo>
                  <a:pt x="176149" y="184150"/>
                </a:lnTo>
                <a:lnTo>
                  <a:pt x="179324" y="185419"/>
                </a:lnTo>
                <a:lnTo>
                  <a:pt x="182372" y="187960"/>
                </a:lnTo>
                <a:lnTo>
                  <a:pt x="186182" y="190500"/>
                </a:lnTo>
                <a:lnTo>
                  <a:pt x="190754" y="194310"/>
                </a:lnTo>
                <a:lnTo>
                  <a:pt x="230505" y="234950"/>
                </a:lnTo>
                <a:lnTo>
                  <a:pt x="241554" y="223519"/>
                </a:lnTo>
                <a:lnTo>
                  <a:pt x="202512" y="184150"/>
                </a:lnTo>
                <a:close/>
              </a:path>
              <a:path w="410210" h="374650">
                <a:moveTo>
                  <a:pt x="81280" y="203200"/>
                </a:moveTo>
                <a:lnTo>
                  <a:pt x="70231" y="214630"/>
                </a:lnTo>
                <a:lnTo>
                  <a:pt x="82931" y="227330"/>
                </a:lnTo>
                <a:lnTo>
                  <a:pt x="94107" y="215900"/>
                </a:lnTo>
                <a:lnTo>
                  <a:pt x="81280" y="203200"/>
                </a:lnTo>
                <a:close/>
              </a:path>
              <a:path w="410210" h="374650">
                <a:moveTo>
                  <a:pt x="274193" y="204469"/>
                </a:moveTo>
                <a:lnTo>
                  <a:pt x="261874" y="214630"/>
                </a:lnTo>
                <a:lnTo>
                  <a:pt x="267160" y="218439"/>
                </a:lnTo>
                <a:lnTo>
                  <a:pt x="272732" y="222250"/>
                </a:lnTo>
                <a:lnTo>
                  <a:pt x="278590" y="223519"/>
                </a:lnTo>
                <a:lnTo>
                  <a:pt x="284734" y="223519"/>
                </a:lnTo>
                <a:lnTo>
                  <a:pt x="296941" y="218439"/>
                </a:lnTo>
                <a:lnTo>
                  <a:pt x="302932" y="214630"/>
                </a:lnTo>
                <a:lnTo>
                  <a:pt x="308863" y="209550"/>
                </a:lnTo>
                <a:lnTo>
                  <a:pt x="281686" y="209550"/>
                </a:lnTo>
                <a:lnTo>
                  <a:pt x="278003" y="208280"/>
                </a:lnTo>
                <a:lnTo>
                  <a:pt x="274193" y="204469"/>
                </a:lnTo>
                <a:close/>
              </a:path>
              <a:path w="410210" h="374650">
                <a:moveTo>
                  <a:pt x="174371" y="167639"/>
                </a:moveTo>
                <a:lnTo>
                  <a:pt x="143049" y="194310"/>
                </a:lnTo>
                <a:lnTo>
                  <a:pt x="141630" y="201930"/>
                </a:lnTo>
                <a:lnTo>
                  <a:pt x="142367" y="210819"/>
                </a:lnTo>
                <a:lnTo>
                  <a:pt x="152154" y="210819"/>
                </a:lnTo>
                <a:lnTo>
                  <a:pt x="151892" y="208280"/>
                </a:lnTo>
                <a:lnTo>
                  <a:pt x="152273" y="201930"/>
                </a:lnTo>
                <a:lnTo>
                  <a:pt x="154940" y="195580"/>
                </a:lnTo>
                <a:lnTo>
                  <a:pt x="162560" y="187960"/>
                </a:lnTo>
                <a:lnTo>
                  <a:pt x="165862" y="186689"/>
                </a:lnTo>
                <a:lnTo>
                  <a:pt x="169418" y="185419"/>
                </a:lnTo>
                <a:lnTo>
                  <a:pt x="172847" y="184150"/>
                </a:lnTo>
                <a:lnTo>
                  <a:pt x="202512" y="184150"/>
                </a:lnTo>
                <a:lnTo>
                  <a:pt x="196215" y="177800"/>
                </a:lnTo>
                <a:lnTo>
                  <a:pt x="192405" y="175260"/>
                </a:lnTo>
                <a:lnTo>
                  <a:pt x="189992" y="172719"/>
                </a:lnTo>
                <a:lnTo>
                  <a:pt x="186182" y="170180"/>
                </a:lnTo>
                <a:lnTo>
                  <a:pt x="182245" y="168910"/>
                </a:lnTo>
                <a:lnTo>
                  <a:pt x="178308" y="168910"/>
                </a:lnTo>
                <a:lnTo>
                  <a:pt x="174371" y="167639"/>
                </a:lnTo>
                <a:close/>
              </a:path>
              <a:path w="410210" h="374650">
                <a:moveTo>
                  <a:pt x="313496" y="156210"/>
                </a:moveTo>
                <a:lnTo>
                  <a:pt x="292100" y="156210"/>
                </a:lnTo>
                <a:lnTo>
                  <a:pt x="299338" y="163830"/>
                </a:lnTo>
                <a:lnTo>
                  <a:pt x="303784" y="167639"/>
                </a:lnTo>
                <a:lnTo>
                  <a:pt x="308229" y="175260"/>
                </a:lnTo>
                <a:lnTo>
                  <a:pt x="309118" y="180339"/>
                </a:lnTo>
                <a:lnTo>
                  <a:pt x="308356" y="185419"/>
                </a:lnTo>
                <a:lnTo>
                  <a:pt x="307721" y="190500"/>
                </a:lnTo>
                <a:lnTo>
                  <a:pt x="304800" y="195580"/>
                </a:lnTo>
                <a:lnTo>
                  <a:pt x="294894" y="204469"/>
                </a:lnTo>
                <a:lnTo>
                  <a:pt x="290068" y="208280"/>
                </a:lnTo>
                <a:lnTo>
                  <a:pt x="285242" y="208280"/>
                </a:lnTo>
                <a:lnTo>
                  <a:pt x="281686" y="209550"/>
                </a:lnTo>
                <a:lnTo>
                  <a:pt x="308863" y="209550"/>
                </a:lnTo>
                <a:lnTo>
                  <a:pt x="315468" y="203200"/>
                </a:lnTo>
                <a:lnTo>
                  <a:pt x="319659" y="195580"/>
                </a:lnTo>
                <a:lnTo>
                  <a:pt x="323723" y="181610"/>
                </a:lnTo>
                <a:lnTo>
                  <a:pt x="323723" y="175260"/>
                </a:lnTo>
                <a:lnTo>
                  <a:pt x="321563" y="168910"/>
                </a:lnTo>
                <a:lnTo>
                  <a:pt x="319184" y="163830"/>
                </a:lnTo>
                <a:lnTo>
                  <a:pt x="315293" y="158750"/>
                </a:lnTo>
                <a:lnTo>
                  <a:pt x="313496" y="156210"/>
                </a:lnTo>
                <a:close/>
              </a:path>
              <a:path w="410210" h="374650">
                <a:moveTo>
                  <a:pt x="236023" y="105410"/>
                </a:moveTo>
                <a:lnTo>
                  <a:pt x="204850" y="134619"/>
                </a:lnTo>
                <a:lnTo>
                  <a:pt x="203454" y="142239"/>
                </a:lnTo>
                <a:lnTo>
                  <a:pt x="204343" y="149860"/>
                </a:lnTo>
                <a:lnTo>
                  <a:pt x="228230" y="184150"/>
                </a:lnTo>
                <a:lnTo>
                  <a:pt x="251841" y="194310"/>
                </a:lnTo>
                <a:lnTo>
                  <a:pt x="260195" y="194310"/>
                </a:lnTo>
                <a:lnTo>
                  <a:pt x="268097" y="191769"/>
                </a:lnTo>
                <a:lnTo>
                  <a:pt x="275522" y="187960"/>
                </a:lnTo>
                <a:lnTo>
                  <a:pt x="282448" y="182880"/>
                </a:lnTo>
                <a:lnTo>
                  <a:pt x="284315" y="180339"/>
                </a:lnTo>
                <a:lnTo>
                  <a:pt x="263017" y="180339"/>
                </a:lnTo>
                <a:lnTo>
                  <a:pt x="255650" y="179069"/>
                </a:lnTo>
                <a:lnTo>
                  <a:pt x="250027" y="177800"/>
                </a:lnTo>
                <a:lnTo>
                  <a:pt x="244189" y="175260"/>
                </a:lnTo>
                <a:lnTo>
                  <a:pt x="238113" y="171450"/>
                </a:lnTo>
                <a:lnTo>
                  <a:pt x="231775" y="165100"/>
                </a:lnTo>
                <a:lnTo>
                  <a:pt x="226558" y="160019"/>
                </a:lnTo>
                <a:lnTo>
                  <a:pt x="222710" y="153669"/>
                </a:lnTo>
                <a:lnTo>
                  <a:pt x="220219" y="148589"/>
                </a:lnTo>
                <a:lnTo>
                  <a:pt x="219075" y="142239"/>
                </a:lnTo>
                <a:lnTo>
                  <a:pt x="218567" y="134619"/>
                </a:lnTo>
                <a:lnTo>
                  <a:pt x="220725" y="129539"/>
                </a:lnTo>
                <a:lnTo>
                  <a:pt x="230632" y="119380"/>
                </a:lnTo>
                <a:lnTo>
                  <a:pt x="236982" y="116839"/>
                </a:lnTo>
                <a:lnTo>
                  <a:pt x="275392" y="116839"/>
                </a:lnTo>
                <a:lnTo>
                  <a:pt x="265345" y="106680"/>
                </a:lnTo>
                <a:lnTo>
                  <a:pt x="244094" y="106680"/>
                </a:lnTo>
                <a:lnTo>
                  <a:pt x="236023" y="105410"/>
                </a:lnTo>
                <a:close/>
              </a:path>
              <a:path w="410210" h="374650">
                <a:moveTo>
                  <a:pt x="275392" y="116839"/>
                </a:moveTo>
                <a:lnTo>
                  <a:pt x="244601" y="116839"/>
                </a:lnTo>
                <a:lnTo>
                  <a:pt x="250342" y="118110"/>
                </a:lnTo>
                <a:lnTo>
                  <a:pt x="256143" y="120650"/>
                </a:lnTo>
                <a:lnTo>
                  <a:pt x="262014" y="124460"/>
                </a:lnTo>
                <a:lnTo>
                  <a:pt x="267970" y="130810"/>
                </a:lnTo>
                <a:lnTo>
                  <a:pt x="273518" y="135889"/>
                </a:lnTo>
                <a:lnTo>
                  <a:pt x="277590" y="142239"/>
                </a:lnTo>
                <a:lnTo>
                  <a:pt x="280185" y="148589"/>
                </a:lnTo>
                <a:lnTo>
                  <a:pt x="281305" y="153669"/>
                </a:lnTo>
                <a:lnTo>
                  <a:pt x="281813" y="161289"/>
                </a:lnTo>
                <a:lnTo>
                  <a:pt x="279400" y="167639"/>
                </a:lnTo>
                <a:lnTo>
                  <a:pt x="269240" y="177800"/>
                </a:lnTo>
                <a:lnTo>
                  <a:pt x="263017" y="180339"/>
                </a:lnTo>
                <a:lnTo>
                  <a:pt x="284315" y="180339"/>
                </a:lnTo>
                <a:lnTo>
                  <a:pt x="287117" y="176530"/>
                </a:lnTo>
                <a:lnTo>
                  <a:pt x="290274" y="170180"/>
                </a:lnTo>
                <a:lnTo>
                  <a:pt x="291931" y="163830"/>
                </a:lnTo>
                <a:lnTo>
                  <a:pt x="292100" y="156210"/>
                </a:lnTo>
                <a:lnTo>
                  <a:pt x="313496" y="156210"/>
                </a:lnTo>
                <a:lnTo>
                  <a:pt x="309901" y="151130"/>
                </a:lnTo>
                <a:lnTo>
                  <a:pt x="303022" y="144780"/>
                </a:lnTo>
                <a:lnTo>
                  <a:pt x="275392" y="116839"/>
                </a:lnTo>
                <a:close/>
              </a:path>
              <a:path w="410210" h="374650">
                <a:moveTo>
                  <a:pt x="274320" y="59689"/>
                </a:moveTo>
                <a:lnTo>
                  <a:pt x="263271" y="71119"/>
                </a:lnTo>
                <a:lnTo>
                  <a:pt x="328549" y="137160"/>
                </a:lnTo>
                <a:lnTo>
                  <a:pt x="339725" y="125730"/>
                </a:lnTo>
                <a:lnTo>
                  <a:pt x="274320" y="59689"/>
                </a:lnTo>
                <a:close/>
              </a:path>
              <a:path w="410210" h="374650">
                <a:moveTo>
                  <a:pt x="301117" y="33019"/>
                </a:moveTo>
                <a:lnTo>
                  <a:pt x="291211" y="43180"/>
                </a:lnTo>
                <a:lnTo>
                  <a:pt x="356616" y="107950"/>
                </a:lnTo>
                <a:lnTo>
                  <a:pt x="367665" y="97789"/>
                </a:lnTo>
                <a:lnTo>
                  <a:pt x="331978" y="62230"/>
                </a:lnTo>
                <a:lnTo>
                  <a:pt x="326505" y="55880"/>
                </a:lnTo>
                <a:lnTo>
                  <a:pt x="322675" y="49530"/>
                </a:lnTo>
                <a:lnTo>
                  <a:pt x="320512" y="44450"/>
                </a:lnTo>
                <a:lnTo>
                  <a:pt x="320394" y="43180"/>
                </a:lnTo>
                <a:lnTo>
                  <a:pt x="310388" y="43180"/>
                </a:lnTo>
                <a:lnTo>
                  <a:pt x="301117" y="33019"/>
                </a:lnTo>
                <a:close/>
              </a:path>
              <a:path w="410210" h="374650">
                <a:moveTo>
                  <a:pt x="246507" y="87630"/>
                </a:moveTo>
                <a:lnTo>
                  <a:pt x="236220" y="97789"/>
                </a:lnTo>
                <a:lnTo>
                  <a:pt x="244094" y="106680"/>
                </a:lnTo>
                <a:lnTo>
                  <a:pt x="265345" y="106680"/>
                </a:lnTo>
                <a:lnTo>
                  <a:pt x="246507" y="87630"/>
                </a:lnTo>
                <a:close/>
              </a:path>
              <a:path w="410210" h="374650">
                <a:moveTo>
                  <a:pt x="370660" y="16510"/>
                </a:moveTo>
                <a:lnTo>
                  <a:pt x="344297" y="16510"/>
                </a:lnTo>
                <a:lnTo>
                  <a:pt x="347472" y="17780"/>
                </a:lnTo>
                <a:lnTo>
                  <a:pt x="350520" y="19050"/>
                </a:lnTo>
                <a:lnTo>
                  <a:pt x="354330" y="22860"/>
                </a:lnTo>
                <a:lnTo>
                  <a:pt x="358775" y="26669"/>
                </a:lnTo>
                <a:lnTo>
                  <a:pt x="398653" y="66039"/>
                </a:lnTo>
                <a:lnTo>
                  <a:pt x="409701" y="55880"/>
                </a:lnTo>
                <a:lnTo>
                  <a:pt x="370660" y="16510"/>
                </a:lnTo>
                <a:close/>
              </a:path>
              <a:path w="410210" h="374650">
                <a:moveTo>
                  <a:pt x="249428" y="35560"/>
                </a:moveTo>
                <a:lnTo>
                  <a:pt x="238379" y="45719"/>
                </a:lnTo>
                <a:lnTo>
                  <a:pt x="251079" y="58419"/>
                </a:lnTo>
                <a:lnTo>
                  <a:pt x="262128" y="48260"/>
                </a:lnTo>
                <a:lnTo>
                  <a:pt x="249428" y="35560"/>
                </a:lnTo>
                <a:close/>
              </a:path>
              <a:path w="410210" h="374650">
                <a:moveTo>
                  <a:pt x="342519" y="0"/>
                </a:moveTo>
                <a:lnTo>
                  <a:pt x="338200" y="0"/>
                </a:lnTo>
                <a:lnTo>
                  <a:pt x="328803" y="3810"/>
                </a:lnTo>
                <a:lnTo>
                  <a:pt x="324358" y="6350"/>
                </a:lnTo>
                <a:lnTo>
                  <a:pt x="320421" y="11430"/>
                </a:lnTo>
                <a:lnTo>
                  <a:pt x="314727" y="17780"/>
                </a:lnTo>
                <a:lnTo>
                  <a:pt x="311165" y="25400"/>
                </a:lnTo>
                <a:lnTo>
                  <a:pt x="309929" y="33019"/>
                </a:lnTo>
                <a:lnTo>
                  <a:pt x="309818" y="35560"/>
                </a:lnTo>
                <a:lnTo>
                  <a:pt x="310388" y="43180"/>
                </a:lnTo>
                <a:lnTo>
                  <a:pt x="320394" y="43180"/>
                </a:lnTo>
                <a:lnTo>
                  <a:pt x="320040" y="39369"/>
                </a:lnTo>
                <a:lnTo>
                  <a:pt x="320421" y="33019"/>
                </a:lnTo>
                <a:lnTo>
                  <a:pt x="340995" y="16510"/>
                </a:lnTo>
                <a:lnTo>
                  <a:pt x="370660" y="16510"/>
                </a:lnTo>
                <a:lnTo>
                  <a:pt x="360553" y="6350"/>
                </a:lnTo>
                <a:lnTo>
                  <a:pt x="358140" y="5080"/>
                </a:lnTo>
                <a:lnTo>
                  <a:pt x="354330" y="2539"/>
                </a:lnTo>
                <a:lnTo>
                  <a:pt x="350393" y="1269"/>
                </a:lnTo>
                <a:lnTo>
                  <a:pt x="34251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5990450-E5C1-CB46-9A14-80B7D751F52D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A5E35-8B88-6641-9CEF-CA3B447597B2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DDD49CF-3D3B-5F4E-A5E5-71661780216F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4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chemeClr val="tx1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chemeClr val="tx1"/>
                </a:solidFill>
                <a:latin typeface="Trebuchet MS"/>
                <a:cs typeface="Trebuchet MS"/>
              </a:rPr>
              <a:t>Authentication</a:t>
            </a:r>
            <a:endParaRPr sz="3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4" name="object 4"/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5990450-E5C1-CB46-9A14-80B7D751F52D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A5E35-8B88-6641-9CEF-CA3B447597B2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4D62C3-071F-8E40-A972-721AFC9E9232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4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0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chemeClr val="tx1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chemeClr val="tx1"/>
                </a:solidFill>
                <a:latin typeface="Trebuchet MS"/>
                <a:cs typeface="Trebuchet MS"/>
              </a:rPr>
              <a:t>Authentication</a:t>
            </a:r>
            <a:endParaRPr sz="3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351658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6924" y="499872"/>
                </a:moveTo>
                <a:lnTo>
                  <a:pt x="0" y="580644"/>
                </a:lnTo>
                <a:lnTo>
                  <a:pt x="80772" y="553720"/>
                </a:lnTo>
                <a:lnTo>
                  <a:pt x="67310" y="540258"/>
                </a:lnTo>
                <a:lnTo>
                  <a:pt x="49402" y="540258"/>
                </a:lnTo>
                <a:lnTo>
                  <a:pt x="40386" y="531241"/>
                </a:lnTo>
                <a:lnTo>
                  <a:pt x="49340" y="522288"/>
                </a:lnTo>
                <a:lnTo>
                  <a:pt x="26924" y="499872"/>
                </a:lnTo>
                <a:close/>
              </a:path>
              <a:path w="581025" h="581025">
                <a:moveTo>
                  <a:pt x="49340" y="522288"/>
                </a:moveTo>
                <a:lnTo>
                  <a:pt x="40386" y="531241"/>
                </a:lnTo>
                <a:lnTo>
                  <a:pt x="49402" y="540258"/>
                </a:lnTo>
                <a:lnTo>
                  <a:pt x="58356" y="531304"/>
                </a:lnTo>
                <a:lnTo>
                  <a:pt x="49340" y="522288"/>
                </a:lnTo>
                <a:close/>
              </a:path>
              <a:path w="581025" h="581025">
                <a:moveTo>
                  <a:pt x="58356" y="531304"/>
                </a:moveTo>
                <a:lnTo>
                  <a:pt x="49402" y="540258"/>
                </a:lnTo>
                <a:lnTo>
                  <a:pt x="67310" y="540258"/>
                </a:lnTo>
                <a:lnTo>
                  <a:pt x="58356" y="531304"/>
                </a:lnTo>
                <a:close/>
              </a:path>
              <a:path w="581025" h="581025">
                <a:moveTo>
                  <a:pt x="571753" y="0"/>
                </a:moveTo>
                <a:lnTo>
                  <a:pt x="49340" y="522288"/>
                </a:lnTo>
                <a:lnTo>
                  <a:pt x="58356" y="531304"/>
                </a:lnTo>
                <a:lnTo>
                  <a:pt x="580770" y="8890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pic>
        <p:nvPicPr>
          <p:cNvPr id="10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04EF624F-CC0D-B540-AE42-E06D0AFDC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05" y="2563077"/>
            <a:ext cx="829477" cy="82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E947752D-6675-9D40-A924-A67C27A4DBE1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D184419-9C1F-0847-9721-5AF1AB674A00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F82D89-FFFC-A84F-AC23-ED28F4F62A8E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C6480438-8E38-9B47-A57C-341B43961ABE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chemeClr val="tx1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chemeClr val="tx1"/>
                </a:solidFill>
                <a:latin typeface="Trebuchet MS"/>
                <a:cs typeface="Trebuchet MS"/>
              </a:rPr>
              <a:t>Authentication</a:t>
            </a:r>
            <a:endParaRPr sz="3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E1594A7-7731-FD4C-9430-37DC9765F666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35B5475-8759-1D47-940C-70F27BBFBA07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C43F0-194C-1E47-8619-96C96F6105F9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9777B176-0DEE-1C46-81F4-17E1F752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02AD7718-035D-7345-A204-DF1C7AC684BF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5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3275" y="3387850"/>
            <a:ext cx="1647038" cy="64087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9025" y="3429984"/>
            <a:ext cx="520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Si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ng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C828AB2-48C2-5441-909A-93404B20607D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90723BB-E80D-B04E-8797-A08FBF7A9729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DA611D-430D-CB42-8FDC-BF61391651C4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1F7E0B99-3AEB-C647-8725-668C39057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24200E8A-4240-7644-BAA4-D96D6A23C579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pic>
        <p:nvPicPr>
          <p:cNvPr id="18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9662F9C8-A1DC-8F4D-8F2E-1E8DE08A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44" y="2851300"/>
            <a:ext cx="521757" cy="5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8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3275" y="3387850"/>
            <a:ext cx="1647038" cy="64087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9025" y="3429984"/>
            <a:ext cx="520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Si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ng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C828AB2-48C2-5441-909A-93404B20607D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90723BB-E80D-B04E-8797-A08FBF7A9729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DA611D-430D-CB42-8FDC-BF61391651C4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1F7E0B99-3AEB-C647-8725-668C39057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24200E8A-4240-7644-BAA4-D96D6A23C579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0947C0D-4B6E-FF4F-9802-756DE67DB295}"/>
              </a:ext>
            </a:extLst>
          </p:cNvPr>
          <p:cNvSpPr/>
          <p:nvPr/>
        </p:nvSpPr>
        <p:spPr>
          <a:xfrm>
            <a:off x="8028384" y="3396778"/>
            <a:ext cx="413286" cy="45719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pic>
        <p:nvPicPr>
          <p:cNvPr id="19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4B072D4C-5FD2-6E46-99E1-B4B5743D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812" y="3885585"/>
            <a:ext cx="521757" cy="5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9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chemeClr val="tx1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chemeClr val="tx1"/>
                </a:solidFill>
                <a:latin typeface="Trebuchet MS"/>
                <a:cs typeface="Trebuchet MS"/>
              </a:rPr>
              <a:t>Authentication</a:t>
            </a:r>
            <a:endParaRPr sz="3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E1594A7-7731-FD4C-9430-37DC9765F666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35B5475-8759-1D47-940C-70F27BBFBA07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C43F0-194C-1E47-8619-96C96F6105F9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AF703A2B-B9F0-294C-A3E5-7AFBC800A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273D3925-46CB-074D-AACD-0412BE774804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Gracias al modulo de </a:t>
            </a:r>
            <a:r>
              <a:rPr sz="1400" spc="-5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registrarnos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UN PROYECTO DE FIREBASE.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96ADA3F-3184-4743-ABA2-5D9E39FE8183}"/>
              </a:ext>
            </a:extLst>
          </p:cNvPr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13D0410-8114-4441-AE8C-FD326F554EEA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965D07A2-8947-8146-820C-9E19ADCA4BD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2F3FC-5AB5-244C-AB54-F5E89E2AB96D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</a:rPr>
              <a:t>Auth</a:t>
            </a:r>
            <a:r>
              <a:rPr lang="en-US" sz="1400" spc="-5" dirty="0">
                <a:solidFill>
                  <a:schemeClr val="tx1"/>
                </a:solidFill>
              </a:rPr>
              <a:t> DB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685B315-CE53-D349-BE21-9CFCA2EFBAC1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D45C8A2-AAB3-0944-8249-3B40687BCFC4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8F6B3-133C-164F-B27B-E8CD4BFCF6C1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C61A18-7509-9B41-9FA9-DBA8DE582313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8028384" y="3507854"/>
            <a:ext cx="430074" cy="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A2C6BA11-FA7B-0947-8397-F30C32B4A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4897BDBF-4CE4-2641-AD62-CBADD67BF0BA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9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5020" y="3453765"/>
            <a:ext cx="393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Auth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685B315-CE53-D349-BE21-9CFCA2EFBAC1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D45C8A2-AAB3-0944-8249-3B40687BCFC4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8F6B3-133C-164F-B27B-E8CD4BFCF6C1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6BB968-B2AC-7C46-8BD8-21EB95F158FE}"/>
              </a:ext>
            </a:extLst>
          </p:cNvPr>
          <p:cNvCxnSpPr/>
          <p:nvPr/>
        </p:nvCxnSpPr>
        <p:spPr>
          <a:xfrm flipH="1" flipV="1">
            <a:off x="8028384" y="3507854"/>
            <a:ext cx="430074" cy="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C68ECFC4-3E00-EE42-997F-6A238785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DD30EB81-478A-CB40-8A94-C1C24E412460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66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5020" y="3453765"/>
            <a:ext cx="393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Auth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685B315-CE53-D349-BE21-9CFCA2EFBAC1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D45C8A2-AAB3-0944-8249-3B40687BCFC4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8F6B3-133C-164F-B27B-E8CD4BFCF6C1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6BB968-B2AC-7C46-8BD8-21EB95F158FE}"/>
              </a:ext>
            </a:extLst>
          </p:cNvPr>
          <p:cNvCxnSpPr/>
          <p:nvPr/>
        </p:nvCxnSpPr>
        <p:spPr>
          <a:xfrm flipH="1" flipV="1">
            <a:off x="8028384" y="3507854"/>
            <a:ext cx="430074" cy="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cono de llave básica - Descargar PNG/SVG transparente">
            <a:extLst>
              <a:ext uri="{FF2B5EF4-FFF2-40B4-BE49-F238E27FC236}">
                <a16:creationId xmlns:a16="http://schemas.microsoft.com/office/drawing/2014/main" id="{1CCA20B7-FC40-6849-A7A9-008589385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7977351" y="3099820"/>
            <a:ext cx="47153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87EE0FC6-3FBA-B147-87F2-14EE0D97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E7A4BDEA-7C81-4E43-89FE-95662839DB5C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6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7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7482" y="3480597"/>
            <a:ext cx="393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Auth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685B315-CE53-D349-BE21-9CFCA2EFBAC1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D45C8A2-AAB3-0944-8249-3B40687BCFC4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8F6B3-133C-164F-B27B-E8CD4BFCF6C1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6BB968-B2AC-7C46-8BD8-21EB95F158FE}"/>
              </a:ext>
            </a:extLst>
          </p:cNvPr>
          <p:cNvCxnSpPr/>
          <p:nvPr/>
        </p:nvCxnSpPr>
        <p:spPr>
          <a:xfrm flipH="1" flipV="1">
            <a:off x="8028384" y="3507854"/>
            <a:ext cx="430074" cy="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cono de llave básica - Descargar PNG/SVG transparente">
            <a:extLst>
              <a:ext uri="{FF2B5EF4-FFF2-40B4-BE49-F238E27FC236}">
                <a16:creationId xmlns:a16="http://schemas.microsoft.com/office/drawing/2014/main" id="{1CCA20B7-FC40-6849-A7A9-008589385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6304745" y="3045157"/>
            <a:ext cx="47153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1E4025DE-C1EA-704E-B821-B1D661E5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2666089C-B3A2-D345-B15F-017DF98BEFFA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6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0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Usando otras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tecnologías como</a:t>
            </a:r>
            <a:r>
              <a:rPr sz="14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Facebook,  Twitter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o el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mismo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previa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a el</a:t>
            </a:r>
            <a:r>
              <a:rPr sz="14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2F9ECE9-2B1E-6E49-809F-D8953CDE5BBE}"/>
              </a:ext>
            </a:extLst>
          </p:cNvPr>
          <p:cNvSpPr/>
          <p:nvPr/>
        </p:nvSpPr>
        <p:spPr>
          <a:xfrm>
            <a:off x="7340605" y="2932174"/>
            <a:ext cx="719327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FBAD50A6-8700-6C48-B728-F27632A7EB35}"/>
              </a:ext>
            </a:extLst>
          </p:cNvPr>
          <p:cNvSpPr/>
          <p:nvPr/>
        </p:nvSpPr>
        <p:spPr>
          <a:xfrm>
            <a:off x="8458458" y="3169829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6D0F3-AA4B-8641-BD43-0C7B9E51823B}"/>
              </a:ext>
            </a:extLst>
          </p:cNvPr>
          <p:cNvSpPr/>
          <p:nvPr/>
        </p:nvSpPr>
        <p:spPr>
          <a:xfrm>
            <a:off x="8290819" y="2697412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Library of credential png free stock png files ▻▻▻ Clipart Art 2019">
            <a:extLst>
              <a:ext uri="{FF2B5EF4-FFF2-40B4-BE49-F238E27FC236}">
                <a16:creationId xmlns:a16="http://schemas.microsoft.com/office/drawing/2014/main" id="{3C723EBD-C6D4-5940-927F-BE31B835D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9" y="2870797"/>
            <a:ext cx="548417" cy="5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A9633C90-CAF6-8449-BC02-42234EA48588}"/>
              </a:ext>
            </a:extLst>
          </p:cNvPr>
          <p:cNvSpPr/>
          <p:nvPr/>
        </p:nvSpPr>
        <p:spPr>
          <a:xfrm>
            <a:off x="4883261" y="2697412"/>
            <a:ext cx="850015" cy="1449052"/>
          </a:xfrm>
          <a:prstGeom prst="rect">
            <a:avLst/>
          </a:prstGeom>
          <a:blipFill>
            <a:blip r:embed="rId5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pic>
        <p:nvPicPr>
          <p:cNvPr id="21" name="Picture 2" descr="Icono de llave básica - Descargar PNG/SVG transparente">
            <a:extLst>
              <a:ext uri="{FF2B5EF4-FFF2-40B4-BE49-F238E27FC236}">
                <a16:creationId xmlns:a16="http://schemas.microsoft.com/office/drawing/2014/main" id="{DF4AAA54-0347-9E4B-8255-68432C4C8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5077139" y="3494807"/>
            <a:ext cx="47153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8630" y="3038602"/>
            <a:ext cx="5803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chemeClr val="tx1"/>
                </a:solidFill>
                <a:latin typeface="Arial"/>
                <a:cs typeface="Arial"/>
              </a:rPr>
              <a:t>Singup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3588601-8F79-E04F-B136-E52466B5C6D6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Gracias al modulo de </a:t>
            </a:r>
            <a:r>
              <a:rPr sz="1400" spc="-5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registrarnos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UN PROYECTO DE FIREBASE.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D6EB0077-5DDD-1C44-B50F-A4ED0B2807AE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059FE6B-2E25-024E-9227-AE9A5FAE8AEE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07997-6A5F-D041-9E41-8337722CB471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</a:rPr>
              <a:t>Auth</a:t>
            </a:r>
            <a:r>
              <a:rPr lang="en-US" sz="1400" spc="-5" dirty="0">
                <a:solidFill>
                  <a:schemeClr val="tx1"/>
                </a:solidFill>
              </a:rPr>
              <a:t> 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F5261-7BBE-AA4F-AC16-297FCE38E5ED}"/>
              </a:ext>
            </a:extLst>
          </p:cNvPr>
          <p:cNvSpPr/>
          <p:nvPr/>
        </p:nvSpPr>
        <p:spPr>
          <a:xfrm>
            <a:off x="6228184" y="2283718"/>
            <a:ext cx="864096" cy="67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758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5EC0593-9B60-6142-BE68-1976AB2DE76F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Gracias al modulo de </a:t>
            </a:r>
            <a:r>
              <a:rPr sz="1400" spc="-5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registrarnos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UN PROYECTO DE FIREBASE.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D579EF0-55AC-8F47-8234-29A912A3E30A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BD84CE5-77DF-BC42-BC6C-85C64FB79AB5}"/>
              </a:ext>
            </a:extLst>
          </p:cNvPr>
          <p:cNvSpPr/>
          <p:nvPr/>
        </p:nvSpPr>
        <p:spPr>
          <a:xfrm>
            <a:off x="7848600" y="3025051"/>
            <a:ext cx="450574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CB48488-C341-F540-8B39-AAEA686CC177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5A8C3-CAC2-EB4E-8BE4-BB5234D29069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</a:rPr>
              <a:t>Auth</a:t>
            </a:r>
            <a:r>
              <a:rPr lang="en-US" sz="1400" spc="-5" dirty="0">
                <a:solidFill>
                  <a:schemeClr val="tx1"/>
                </a:solidFill>
              </a:rPr>
              <a:t> 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76EF8-CE10-984E-8D74-86043F6C2B33}"/>
              </a:ext>
            </a:extLst>
          </p:cNvPr>
          <p:cNvSpPr/>
          <p:nvPr/>
        </p:nvSpPr>
        <p:spPr>
          <a:xfrm>
            <a:off x="8154041" y="3492572"/>
            <a:ext cx="864096" cy="67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21815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5EC0593-9B60-6142-BE68-1976AB2DE76F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Gracias al modulo de </a:t>
            </a:r>
            <a:r>
              <a:rPr sz="1400" spc="-5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registrarnos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la base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datos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de UN PROYECTO DE FIREBASE.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D579EF0-55AC-8F47-8234-29A912A3E30A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35C393C-D4FC-6041-A9E8-DD55BD9A2B5F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94809-203A-2B45-B374-AC7E055872D5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</a:rPr>
              <a:t>Auth</a:t>
            </a:r>
            <a:r>
              <a:rPr lang="en-US" sz="1400" spc="-5" dirty="0">
                <a:solidFill>
                  <a:schemeClr val="tx1"/>
                </a:solidFill>
              </a:rPr>
              <a:t> DB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498680F-3F3A-9042-BABF-6448FCE27F97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2561E91-A751-9E48-87BF-9149F37E6CFD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AC950-21C3-B64B-A96E-22CE0AF49F4A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</a:rPr>
              <a:t>Auth</a:t>
            </a:r>
            <a:r>
              <a:rPr lang="en-US" sz="1400" spc="-5" dirty="0">
                <a:solidFill>
                  <a:schemeClr val="tx1"/>
                </a:solidFill>
              </a:rPr>
              <a:t> 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7DC3741-1D0A-E64C-8D36-BDC2DF56C78F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1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A6C97-AC8E-1344-B0CD-FC7A2E0AFF9E}"/>
              </a:ext>
            </a:extLst>
          </p:cNvPr>
          <p:cNvSpPr/>
          <p:nvPr/>
        </p:nvSpPr>
        <p:spPr>
          <a:xfrm>
            <a:off x="852777" y="3257550"/>
            <a:ext cx="3863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85" dirty="0">
                <a:solidFill>
                  <a:schemeClr val="tx1"/>
                </a:solidFill>
              </a:rPr>
              <a:t>Authentication: Login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15AF2A26-A2BC-C547-BC00-1C06F3E1A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48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2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6147FD8-3B3C-9B4C-889C-643F0F5B97A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Una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vez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registrados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usuarios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podemos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logearnos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usando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autenticación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37E035C-E8E3-EA42-8ED8-14BA55CE8E7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02BCA-6107-1742-BD97-870A2B2F9C96}"/>
              </a:ext>
            </a:extLst>
          </p:cNvPr>
          <p:cNvSpPr/>
          <p:nvPr/>
        </p:nvSpPr>
        <p:spPr>
          <a:xfrm>
            <a:off x="8138161" y="2208346"/>
            <a:ext cx="84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 err="1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en-US" sz="1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188F9C0-EC58-A049-81A8-4746FA2A0EC1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>
              <a:lum bright="70000" contrast="-7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5489023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12928</TotalTime>
  <Words>848</Words>
  <Application>Microsoft Macintosh PowerPoint</Application>
  <PresentationFormat>On-screen Show (16:9)</PresentationFormat>
  <Paragraphs>128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Trebuchet MS</vt:lpstr>
      <vt:lpstr>UAO-Theme</vt:lpstr>
      <vt:lpstr>Office Theme</vt:lpstr>
      <vt:lpstr>Aplicaciones Móviles</vt:lpstr>
      <vt:lpstr>PowerPoint Presentation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PowerPoint Presentation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Firebase: Authentication</vt:lpstr>
      <vt:lpstr>Firebase: Authentication</vt:lpstr>
      <vt:lpstr>PowerPoint Presentation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689</cp:revision>
  <dcterms:modified xsi:type="dcterms:W3CDTF">2020-05-04T21:09:10Z</dcterms:modified>
</cp:coreProperties>
</file>