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83" r:id="rId7"/>
    <p:sldId id="282" r:id="rId8"/>
    <p:sldId id="269" r:id="rId9"/>
    <p:sldId id="270" r:id="rId10"/>
    <p:sldId id="271" r:id="rId11"/>
    <p:sldId id="272" r:id="rId12"/>
    <p:sldId id="279" r:id="rId13"/>
    <p:sldId id="280" r:id="rId14"/>
    <p:sldId id="284" r:id="rId15"/>
    <p:sldId id="285" r:id="rId16"/>
    <p:sldId id="286" r:id="rId17"/>
    <p:sldId id="281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31"/>
  </p:normalViewPr>
  <p:slideViewPr>
    <p:cSldViewPr>
      <p:cViewPr>
        <p:scale>
          <a:sx n="118" d="100"/>
          <a:sy n="118" d="100"/>
        </p:scale>
        <p:origin x="1208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4570" y="2967227"/>
            <a:ext cx="1080135" cy="114300"/>
          </a:xfrm>
          <a:custGeom>
            <a:avLst/>
            <a:gdLst/>
            <a:ahLst/>
            <a:cxnLst/>
            <a:rect l="l" t="t" r="r" b="b"/>
            <a:pathLst>
              <a:path w="10801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1080134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080134" h="114300">
                <a:moveTo>
                  <a:pt x="1080134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080134" y="76200"/>
                </a:lnTo>
                <a:lnTo>
                  <a:pt x="108013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0111" y="2356104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146685" marR="103505" indent="-35560">
              <a:lnSpc>
                <a:spcPct val="100000"/>
              </a:lnSpc>
              <a:spcBef>
                <a:spcPts val="315"/>
              </a:spcBef>
            </a:pPr>
            <a:r>
              <a:rPr sz="1400" i="1" spc="-5" dirty="0">
                <a:latin typeface="Arial"/>
                <a:cs typeface="Arial"/>
              </a:rPr>
              <a:t>Andres  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3A43A00-1F69-7948-96BC-50C1F7CB066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Arial"/>
                <a:cs typeface="Arial"/>
              </a:rPr>
              <a:t>Una </a:t>
            </a:r>
            <a:r>
              <a:rPr lang="en-US" sz="1400" dirty="0" err="1">
                <a:latin typeface="Arial"/>
                <a:cs typeface="Arial"/>
              </a:rPr>
              <a:t>vez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registrados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latin typeface="Arial"/>
                <a:cs typeface="Arial"/>
              </a:rPr>
              <a:t>como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usuarios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podemos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logearnos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usando</a:t>
            </a:r>
            <a:r>
              <a:rPr lang="en-US" sz="1400" dirty="0">
                <a:latin typeface="Arial"/>
                <a:cs typeface="Arial"/>
              </a:rPr>
              <a:t> la </a:t>
            </a:r>
            <a:r>
              <a:rPr lang="en-US" sz="1400" dirty="0" err="1">
                <a:latin typeface="Arial"/>
                <a:cs typeface="Arial"/>
              </a:rPr>
              <a:t>autenticación</a:t>
            </a:r>
            <a:r>
              <a:rPr lang="en-US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F64DD147-C040-284C-BE35-05910C8BBE62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37D-2A07-CA41-8A01-7F256420D1D3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5497067" y="2545079"/>
            <a:ext cx="559308" cy="932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82539" y="2727451"/>
            <a:ext cx="38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latin typeface="Arial"/>
                <a:cs typeface="Arial"/>
              </a:rPr>
              <a:t>Andres  12345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EEA1038D-B2FB-C741-A9CE-4A1434F86AAF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Arial"/>
                <a:cs typeface="Arial"/>
              </a:rPr>
              <a:t>Una </a:t>
            </a:r>
            <a:r>
              <a:rPr lang="en-US" sz="1400" dirty="0" err="1">
                <a:latin typeface="Arial"/>
                <a:cs typeface="Arial"/>
              </a:rPr>
              <a:t>vez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registrados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latin typeface="Arial"/>
                <a:cs typeface="Arial"/>
              </a:rPr>
              <a:t>como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usuarios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podemos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logearnos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usando</a:t>
            </a:r>
            <a:r>
              <a:rPr lang="en-US" sz="1400" dirty="0">
                <a:latin typeface="Arial"/>
                <a:cs typeface="Arial"/>
              </a:rPr>
              <a:t> la </a:t>
            </a:r>
            <a:r>
              <a:rPr lang="en-US" sz="1400" dirty="0" err="1">
                <a:latin typeface="Arial"/>
                <a:cs typeface="Arial"/>
              </a:rPr>
              <a:t>autenticación</a:t>
            </a:r>
            <a:r>
              <a:rPr lang="en-US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3" name="Picture 2" descr="Icono de llave básica - Descargar PNG/SVG transparente">
            <a:extLst>
              <a:ext uri="{FF2B5EF4-FFF2-40B4-BE49-F238E27FC236}">
                <a16:creationId xmlns:a16="http://schemas.microsoft.com/office/drawing/2014/main" id="{797B8647-D89E-1C49-ABDB-0616FC2B3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 b="22144"/>
          <a:stretch/>
        </p:blipFill>
        <p:spPr bwMode="auto">
          <a:xfrm>
            <a:off x="4870271" y="2830955"/>
            <a:ext cx="588389" cy="35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n 13">
            <a:extLst>
              <a:ext uri="{FF2B5EF4-FFF2-40B4-BE49-F238E27FC236}">
                <a16:creationId xmlns:a16="http://schemas.microsoft.com/office/drawing/2014/main" id="{71862130-1116-C04C-B271-DE3C61FDDF5F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47CF7-3186-6940-8034-E7EF98188AED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200" y="2495550"/>
            <a:ext cx="4495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 algn="ctr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Arial"/>
                <a:cs typeface="Arial"/>
              </a:rPr>
              <a:t>¿</a:t>
            </a:r>
            <a:r>
              <a:rPr lang="en-US" sz="240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ara qué </a:t>
            </a:r>
            <a:r>
              <a:rPr sz="2400" spc="-5" dirty="0">
                <a:latin typeface="Arial"/>
                <a:cs typeface="Arial"/>
              </a:rPr>
              <a:t>me </a:t>
            </a:r>
            <a:r>
              <a:rPr sz="2400" dirty="0" err="1">
                <a:latin typeface="Arial"/>
                <a:cs typeface="Arial"/>
              </a:rPr>
              <a:t>autentico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Firebase?</a:t>
            </a:r>
          </a:p>
        </p:txBody>
      </p:sp>
    </p:spTree>
    <p:extLst>
      <p:ext uri="{BB962C8B-B14F-4D97-AF65-F5344CB8AC3E}">
        <p14:creationId xmlns:p14="http://schemas.microsoft.com/office/powerpoint/2010/main" val="293481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3138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¿</a:t>
            </a:r>
            <a:r>
              <a:rPr lang="en-US" sz="140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 err="1">
                <a:latin typeface="Arial"/>
                <a:cs typeface="Arial"/>
              </a:rPr>
              <a:t>Usando</a:t>
            </a:r>
            <a:r>
              <a:rPr lang="en-US" sz="1400" dirty="0">
                <a:latin typeface="Arial"/>
                <a:cs typeface="Arial"/>
              </a:rPr>
              <a:t> el TOKEN de AUTENTICACIÓN se </a:t>
            </a:r>
            <a:r>
              <a:rPr lang="en-US" sz="1400" dirty="0" err="1">
                <a:latin typeface="Arial"/>
                <a:cs typeface="Arial"/>
              </a:rPr>
              <a:t>puede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permitir</a:t>
            </a:r>
            <a:r>
              <a:rPr lang="en-US" sz="1400" dirty="0">
                <a:latin typeface="Arial"/>
                <a:cs typeface="Arial"/>
              </a:rPr>
              <a:t> o </a:t>
            </a:r>
            <a:r>
              <a:rPr lang="en-US" sz="1400" dirty="0" err="1">
                <a:latin typeface="Arial"/>
                <a:cs typeface="Arial"/>
              </a:rPr>
              <a:t>denergar</a:t>
            </a:r>
            <a:r>
              <a:rPr lang="en-US" sz="1400" dirty="0">
                <a:latin typeface="Arial"/>
                <a:cs typeface="Arial"/>
              </a:rPr>
              <a:t> el </a:t>
            </a:r>
            <a:r>
              <a:rPr lang="en-US" sz="1400" dirty="0" err="1">
                <a:latin typeface="Arial"/>
                <a:cs typeface="Arial"/>
              </a:rPr>
              <a:t>acceso</a:t>
            </a:r>
            <a:r>
              <a:rPr lang="en-US" sz="1400" dirty="0">
                <a:latin typeface="Arial"/>
                <a:cs typeface="Arial"/>
              </a:rPr>
              <a:t> a </a:t>
            </a:r>
            <a:r>
              <a:rPr lang="en-US" sz="1400" dirty="0" err="1">
                <a:latin typeface="Arial"/>
                <a:cs typeface="Arial"/>
              </a:rPr>
              <a:t>secciones</a:t>
            </a:r>
            <a:r>
              <a:rPr lang="en-US" sz="1400" dirty="0">
                <a:latin typeface="Arial"/>
                <a:cs typeface="Arial"/>
              </a:rPr>
              <a:t> de la base de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326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152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¿</a:t>
            </a:r>
            <a:r>
              <a:rPr lang="en-US" sz="140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Para </a:t>
            </a:r>
            <a:r>
              <a:rPr lang="en-US" sz="1400" dirty="0" err="1">
                <a:latin typeface="Arial"/>
                <a:cs typeface="Arial"/>
              </a:rPr>
              <a:t>eso</a:t>
            </a:r>
            <a:r>
              <a:rPr lang="en-US" sz="1400" dirty="0">
                <a:latin typeface="Arial"/>
                <a:cs typeface="Arial"/>
              </a:rPr>
              <a:t>, se </a:t>
            </a:r>
            <a:r>
              <a:rPr lang="en-US" sz="1400" dirty="0" err="1">
                <a:latin typeface="Arial"/>
                <a:cs typeface="Arial"/>
              </a:rPr>
              <a:t>deben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definir</a:t>
            </a:r>
            <a:r>
              <a:rPr lang="en-US" sz="1400" dirty="0">
                <a:latin typeface="Arial"/>
                <a:cs typeface="Arial"/>
              </a:rPr>
              <a:t> las </a:t>
            </a:r>
            <a:r>
              <a:rPr lang="en-US" sz="1400" dirty="0" err="1">
                <a:latin typeface="Arial"/>
                <a:cs typeface="Arial"/>
              </a:rPr>
              <a:t>reglas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la base de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82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¿</a:t>
            </a:r>
            <a:r>
              <a:rPr lang="en-US" sz="140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Para </a:t>
            </a:r>
            <a:r>
              <a:rPr lang="en-US" sz="1400" dirty="0" err="1">
                <a:latin typeface="Arial"/>
                <a:cs typeface="Arial"/>
              </a:rPr>
              <a:t>eso</a:t>
            </a:r>
            <a:r>
              <a:rPr lang="en-US" sz="1400" dirty="0">
                <a:latin typeface="Arial"/>
                <a:cs typeface="Arial"/>
              </a:rPr>
              <a:t>, se </a:t>
            </a:r>
            <a:r>
              <a:rPr lang="en-US" sz="1400" dirty="0" err="1">
                <a:latin typeface="Arial"/>
                <a:cs typeface="Arial"/>
              </a:rPr>
              <a:t>deben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definir</a:t>
            </a:r>
            <a:r>
              <a:rPr lang="en-US" sz="1400" dirty="0">
                <a:latin typeface="Arial"/>
                <a:cs typeface="Arial"/>
              </a:rPr>
              <a:t> las </a:t>
            </a:r>
            <a:r>
              <a:rPr lang="en-US" sz="1400" dirty="0" err="1">
                <a:latin typeface="Arial"/>
                <a:cs typeface="Arial"/>
              </a:rPr>
              <a:t>reglas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la base de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La </a:t>
            </a:r>
            <a:r>
              <a:rPr lang="en-US" sz="1400" dirty="0" err="1">
                <a:latin typeface="Arial"/>
                <a:cs typeface="Arial"/>
              </a:rPr>
              <a:t>primera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regla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básica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es</a:t>
            </a:r>
            <a:r>
              <a:rPr lang="en-US" sz="1400" dirty="0">
                <a:latin typeface="Arial"/>
                <a:cs typeface="Arial"/>
              </a:rPr>
              <a:t> el </a:t>
            </a:r>
            <a:r>
              <a:rPr lang="en-US" sz="1400" dirty="0" err="1">
                <a:latin typeface="Arial"/>
                <a:cs typeface="Arial"/>
              </a:rPr>
              <a:t>acceso</a:t>
            </a:r>
            <a:r>
              <a:rPr lang="en-US" sz="1400" dirty="0">
                <a:latin typeface="Arial"/>
                <a:cs typeface="Arial"/>
              </a:rPr>
              <a:t> a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 solo con un token de AUTH </a:t>
            </a:r>
            <a:r>
              <a:rPr lang="en-US" sz="1400" dirty="0" err="1">
                <a:latin typeface="Arial"/>
                <a:cs typeface="Arial"/>
              </a:rPr>
              <a:t>cualquiera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Se </a:t>
            </a:r>
            <a:r>
              <a:rPr lang="en-US" sz="1400" dirty="0" err="1">
                <a:latin typeface="Arial"/>
                <a:cs typeface="Arial"/>
              </a:rPr>
              <a:t>usa</a:t>
            </a:r>
            <a:r>
              <a:rPr lang="en-US" sz="1400" dirty="0">
                <a:latin typeface="Arial"/>
                <a:cs typeface="Arial"/>
              </a:rPr>
              <a:t> para </a:t>
            </a:r>
            <a:r>
              <a:rPr lang="en-US" sz="1400" dirty="0" err="1">
                <a:latin typeface="Arial"/>
                <a:cs typeface="Arial"/>
              </a:rPr>
              <a:t>volver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información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exclusiva</a:t>
            </a:r>
            <a:r>
              <a:rPr lang="en-US" sz="1400" dirty="0">
                <a:latin typeface="Arial"/>
                <a:cs typeface="Arial"/>
              </a:rPr>
              <a:t> a la </a:t>
            </a:r>
            <a:r>
              <a:rPr lang="en-US" sz="1400" dirty="0" err="1">
                <a:latin typeface="Arial"/>
                <a:cs typeface="Arial"/>
              </a:rPr>
              <a:t>comunidad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registrada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11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58515" cy="26064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112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¿</a:t>
            </a:r>
            <a:r>
              <a:rPr lang="en-US" sz="140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ara qué </a:t>
            </a:r>
            <a:r>
              <a:rPr sz="1400" spc="-5" dirty="0">
                <a:latin typeface="Arial"/>
                <a:cs typeface="Arial"/>
              </a:rPr>
              <a:t>me </a:t>
            </a:r>
            <a:r>
              <a:rPr sz="1400" dirty="0">
                <a:latin typeface="Arial"/>
                <a:cs typeface="Arial"/>
              </a:rPr>
              <a:t>autentico con  Facebook 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Firebase?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Para </a:t>
            </a:r>
            <a:r>
              <a:rPr lang="en-US" sz="1400" dirty="0" err="1">
                <a:latin typeface="Arial"/>
                <a:cs typeface="Arial"/>
              </a:rPr>
              <a:t>eso</a:t>
            </a:r>
            <a:r>
              <a:rPr lang="en-US" sz="1400" dirty="0">
                <a:latin typeface="Arial"/>
                <a:cs typeface="Arial"/>
              </a:rPr>
              <a:t>, se </a:t>
            </a:r>
            <a:r>
              <a:rPr lang="en-US" sz="1400" dirty="0" err="1">
                <a:latin typeface="Arial"/>
                <a:cs typeface="Arial"/>
              </a:rPr>
              <a:t>deben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definir</a:t>
            </a:r>
            <a:r>
              <a:rPr lang="en-US" sz="1400" dirty="0">
                <a:latin typeface="Arial"/>
                <a:cs typeface="Arial"/>
              </a:rPr>
              <a:t> las </a:t>
            </a:r>
            <a:r>
              <a:rPr lang="en-US" sz="1400" dirty="0" err="1">
                <a:latin typeface="Arial"/>
                <a:cs typeface="Arial"/>
              </a:rPr>
              <a:t>reglas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la base de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La </a:t>
            </a:r>
            <a:r>
              <a:rPr lang="en-US" sz="1400" dirty="0" err="1">
                <a:latin typeface="Arial"/>
                <a:cs typeface="Arial"/>
              </a:rPr>
              <a:t>segunda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regla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básica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es</a:t>
            </a:r>
            <a:r>
              <a:rPr lang="en-US" sz="1400" dirty="0">
                <a:latin typeface="Arial"/>
                <a:cs typeface="Arial"/>
              </a:rPr>
              <a:t> el </a:t>
            </a:r>
            <a:r>
              <a:rPr lang="en-US" sz="1400" dirty="0" err="1">
                <a:latin typeface="Arial"/>
                <a:cs typeface="Arial"/>
              </a:rPr>
              <a:t>acceso</a:t>
            </a:r>
            <a:r>
              <a:rPr lang="en-US" sz="1400" dirty="0">
                <a:latin typeface="Arial"/>
                <a:cs typeface="Arial"/>
              </a:rPr>
              <a:t> a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usando</a:t>
            </a:r>
            <a:r>
              <a:rPr lang="en-US" sz="1400" dirty="0">
                <a:latin typeface="Arial"/>
                <a:cs typeface="Arial"/>
              </a:rPr>
              <a:t> la clave del TOKEN de </a:t>
            </a:r>
            <a:r>
              <a:rPr lang="en-US" sz="1400" dirty="0" err="1">
                <a:latin typeface="Arial"/>
                <a:cs typeface="Arial"/>
              </a:rPr>
              <a:t>autorización</a:t>
            </a:r>
            <a:r>
              <a:rPr lang="en-US" sz="1400" dirty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400" dirty="0">
                <a:latin typeface="Arial"/>
                <a:cs typeface="Arial"/>
              </a:rPr>
              <a:t>Se </a:t>
            </a:r>
            <a:r>
              <a:rPr lang="en-US" sz="1400" dirty="0" err="1">
                <a:latin typeface="Arial"/>
                <a:cs typeface="Arial"/>
              </a:rPr>
              <a:t>usa</a:t>
            </a:r>
            <a:r>
              <a:rPr lang="en-US" sz="1400" dirty="0">
                <a:latin typeface="Arial"/>
                <a:cs typeface="Arial"/>
              </a:rPr>
              <a:t> para </a:t>
            </a:r>
            <a:r>
              <a:rPr lang="en-US" sz="1400" dirty="0" err="1">
                <a:latin typeface="Arial"/>
                <a:cs typeface="Arial"/>
              </a:rPr>
              <a:t>datos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privados</a:t>
            </a:r>
            <a:r>
              <a:rPr lang="en-US" sz="1400" dirty="0">
                <a:latin typeface="Arial"/>
                <a:cs typeface="Arial"/>
              </a:rPr>
              <a:t> de un </a:t>
            </a:r>
            <a:r>
              <a:rPr lang="en-US" sz="1400" dirty="0" err="1">
                <a:latin typeface="Arial"/>
                <a:cs typeface="Arial"/>
              </a:rPr>
              <a:t>usuario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registrado</a:t>
            </a:r>
            <a:r>
              <a:rPr lang="en-US" sz="14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29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A6C97-AC8E-1344-B0CD-FC7A2E0AFF9E}"/>
              </a:ext>
            </a:extLst>
          </p:cNvPr>
          <p:cNvSpPr/>
          <p:nvPr/>
        </p:nvSpPr>
        <p:spPr>
          <a:xfrm>
            <a:off x="852777" y="3257550"/>
            <a:ext cx="3945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85" dirty="0">
                <a:solidFill>
                  <a:srgbClr val="252525"/>
                </a:solidFill>
              </a:rPr>
              <a:t>Authentication con </a:t>
            </a:r>
            <a:r>
              <a:rPr lang="en-US" sz="2800" spc="-85" dirty="0" err="1">
                <a:solidFill>
                  <a:srgbClr val="252525"/>
                </a:solidFill>
              </a:rPr>
              <a:t>terceros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219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7610" y="2369820"/>
            <a:ext cx="594995" cy="594995"/>
          </a:xfrm>
          <a:custGeom>
            <a:avLst/>
            <a:gdLst/>
            <a:ahLst/>
            <a:cxnLst/>
            <a:rect l="l" t="t" r="r" b="b"/>
            <a:pathLst>
              <a:path w="594995" h="594994">
                <a:moveTo>
                  <a:pt x="536220" y="49376"/>
                </a:moveTo>
                <a:lnTo>
                  <a:pt x="0" y="585597"/>
                </a:lnTo>
                <a:lnTo>
                  <a:pt x="8889" y="594613"/>
                </a:lnTo>
                <a:lnTo>
                  <a:pt x="545184" y="58319"/>
                </a:lnTo>
                <a:lnTo>
                  <a:pt x="536220" y="49376"/>
                </a:lnTo>
                <a:close/>
              </a:path>
              <a:path w="594995" h="594994">
                <a:moveTo>
                  <a:pt x="581151" y="40386"/>
                </a:moveTo>
                <a:lnTo>
                  <a:pt x="545211" y="40386"/>
                </a:lnTo>
                <a:lnTo>
                  <a:pt x="554101" y="49403"/>
                </a:lnTo>
                <a:lnTo>
                  <a:pt x="545184" y="58319"/>
                </a:lnTo>
                <a:lnTo>
                  <a:pt x="567689" y="80772"/>
                </a:lnTo>
                <a:lnTo>
                  <a:pt x="581151" y="40386"/>
                </a:lnTo>
                <a:close/>
              </a:path>
              <a:path w="594995" h="594994">
                <a:moveTo>
                  <a:pt x="545211" y="40386"/>
                </a:moveTo>
                <a:lnTo>
                  <a:pt x="536220" y="49376"/>
                </a:lnTo>
                <a:lnTo>
                  <a:pt x="545184" y="58319"/>
                </a:lnTo>
                <a:lnTo>
                  <a:pt x="554101" y="49403"/>
                </a:lnTo>
                <a:lnTo>
                  <a:pt x="545211" y="40386"/>
                </a:lnTo>
                <a:close/>
              </a:path>
              <a:path w="594995" h="594994">
                <a:moveTo>
                  <a:pt x="594613" y="0"/>
                </a:moveTo>
                <a:lnTo>
                  <a:pt x="513714" y="26924"/>
                </a:lnTo>
                <a:lnTo>
                  <a:pt x="536220" y="49376"/>
                </a:lnTo>
                <a:lnTo>
                  <a:pt x="545211" y="40386"/>
                </a:lnTo>
                <a:lnTo>
                  <a:pt x="581151" y="40386"/>
                </a:lnTo>
                <a:lnTo>
                  <a:pt x="5946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6528" y="2407157"/>
            <a:ext cx="410209" cy="374650"/>
          </a:xfrm>
          <a:custGeom>
            <a:avLst/>
            <a:gdLst/>
            <a:ahLst/>
            <a:cxnLst/>
            <a:rect l="l" t="t" r="r" b="b"/>
            <a:pathLst>
              <a:path w="410210" h="374650">
                <a:moveTo>
                  <a:pt x="54991" y="350519"/>
                </a:moveTo>
                <a:lnTo>
                  <a:pt x="44704" y="361950"/>
                </a:lnTo>
                <a:lnTo>
                  <a:pt x="50926" y="368300"/>
                </a:lnTo>
                <a:lnTo>
                  <a:pt x="58038" y="372110"/>
                </a:lnTo>
                <a:lnTo>
                  <a:pt x="73787" y="374650"/>
                </a:lnTo>
                <a:lnTo>
                  <a:pt x="81787" y="374650"/>
                </a:lnTo>
                <a:lnTo>
                  <a:pt x="89662" y="372110"/>
                </a:lnTo>
                <a:lnTo>
                  <a:pt x="101584" y="364489"/>
                </a:lnTo>
                <a:lnTo>
                  <a:pt x="107646" y="360680"/>
                </a:lnTo>
                <a:lnTo>
                  <a:pt x="110104" y="358139"/>
                </a:lnTo>
                <a:lnTo>
                  <a:pt x="74675" y="358139"/>
                </a:lnTo>
                <a:lnTo>
                  <a:pt x="69850" y="356869"/>
                </a:lnTo>
                <a:lnTo>
                  <a:pt x="65024" y="356869"/>
                </a:lnTo>
                <a:lnTo>
                  <a:pt x="60071" y="354330"/>
                </a:lnTo>
                <a:lnTo>
                  <a:pt x="54991" y="350519"/>
                </a:lnTo>
                <a:close/>
              </a:path>
              <a:path w="410210" h="374650">
                <a:moveTo>
                  <a:pt x="126111" y="300989"/>
                </a:moveTo>
                <a:lnTo>
                  <a:pt x="95885" y="300989"/>
                </a:lnTo>
                <a:lnTo>
                  <a:pt x="103378" y="302260"/>
                </a:lnTo>
                <a:lnTo>
                  <a:pt x="106680" y="303530"/>
                </a:lnTo>
                <a:lnTo>
                  <a:pt x="109600" y="306069"/>
                </a:lnTo>
                <a:lnTo>
                  <a:pt x="112395" y="309880"/>
                </a:lnTo>
                <a:lnTo>
                  <a:pt x="114046" y="312419"/>
                </a:lnTo>
                <a:lnTo>
                  <a:pt x="114681" y="317500"/>
                </a:lnTo>
                <a:lnTo>
                  <a:pt x="115443" y="321310"/>
                </a:lnTo>
                <a:lnTo>
                  <a:pt x="91821" y="353060"/>
                </a:lnTo>
                <a:lnTo>
                  <a:pt x="80010" y="358139"/>
                </a:lnTo>
                <a:lnTo>
                  <a:pt x="110104" y="358139"/>
                </a:lnTo>
                <a:lnTo>
                  <a:pt x="113792" y="354330"/>
                </a:lnTo>
                <a:lnTo>
                  <a:pt x="120142" y="347980"/>
                </a:lnTo>
                <a:lnTo>
                  <a:pt x="124841" y="341630"/>
                </a:lnTo>
                <a:lnTo>
                  <a:pt x="130429" y="326389"/>
                </a:lnTo>
                <a:lnTo>
                  <a:pt x="131063" y="318769"/>
                </a:lnTo>
                <a:lnTo>
                  <a:pt x="128016" y="304800"/>
                </a:lnTo>
                <a:lnTo>
                  <a:pt x="126111" y="300989"/>
                </a:lnTo>
                <a:close/>
              </a:path>
              <a:path w="410210" h="374650">
                <a:moveTo>
                  <a:pt x="52450" y="246380"/>
                </a:moveTo>
                <a:lnTo>
                  <a:pt x="45338" y="247650"/>
                </a:lnTo>
                <a:lnTo>
                  <a:pt x="38100" y="250189"/>
                </a:lnTo>
                <a:lnTo>
                  <a:pt x="27432" y="255269"/>
                </a:lnTo>
                <a:lnTo>
                  <a:pt x="22240" y="260350"/>
                </a:lnTo>
                <a:lnTo>
                  <a:pt x="17145" y="264160"/>
                </a:lnTo>
                <a:lnTo>
                  <a:pt x="11049" y="270510"/>
                </a:lnTo>
                <a:lnTo>
                  <a:pt x="6604" y="276860"/>
                </a:lnTo>
                <a:lnTo>
                  <a:pt x="3683" y="284480"/>
                </a:lnTo>
                <a:lnTo>
                  <a:pt x="762" y="290830"/>
                </a:lnTo>
                <a:lnTo>
                  <a:pt x="0" y="298450"/>
                </a:lnTo>
                <a:lnTo>
                  <a:pt x="1397" y="304800"/>
                </a:lnTo>
                <a:lnTo>
                  <a:pt x="2667" y="311150"/>
                </a:lnTo>
                <a:lnTo>
                  <a:pt x="30099" y="330200"/>
                </a:lnTo>
                <a:lnTo>
                  <a:pt x="36068" y="330200"/>
                </a:lnTo>
                <a:lnTo>
                  <a:pt x="42672" y="327660"/>
                </a:lnTo>
                <a:lnTo>
                  <a:pt x="46980" y="326389"/>
                </a:lnTo>
                <a:lnTo>
                  <a:pt x="52276" y="323850"/>
                </a:lnTo>
                <a:lnTo>
                  <a:pt x="58548" y="320039"/>
                </a:lnTo>
                <a:lnTo>
                  <a:pt x="65786" y="316230"/>
                </a:lnTo>
                <a:lnTo>
                  <a:pt x="69900" y="313689"/>
                </a:lnTo>
                <a:lnTo>
                  <a:pt x="28067" y="313689"/>
                </a:lnTo>
                <a:lnTo>
                  <a:pt x="24257" y="312419"/>
                </a:lnTo>
                <a:lnTo>
                  <a:pt x="17272" y="304800"/>
                </a:lnTo>
                <a:lnTo>
                  <a:pt x="15748" y="299719"/>
                </a:lnTo>
                <a:lnTo>
                  <a:pt x="17018" y="288289"/>
                </a:lnTo>
                <a:lnTo>
                  <a:pt x="54737" y="262889"/>
                </a:lnTo>
                <a:lnTo>
                  <a:pt x="73293" y="262889"/>
                </a:lnTo>
                <a:lnTo>
                  <a:pt x="77978" y="257810"/>
                </a:lnTo>
                <a:lnTo>
                  <a:pt x="72517" y="252730"/>
                </a:lnTo>
                <a:lnTo>
                  <a:pt x="66294" y="248919"/>
                </a:lnTo>
                <a:lnTo>
                  <a:pt x="52450" y="246380"/>
                </a:lnTo>
                <a:close/>
              </a:path>
              <a:path w="410210" h="374650">
                <a:moveTo>
                  <a:pt x="103505" y="284480"/>
                </a:moveTo>
                <a:lnTo>
                  <a:pt x="90297" y="284480"/>
                </a:lnTo>
                <a:lnTo>
                  <a:pt x="82676" y="287019"/>
                </a:lnTo>
                <a:lnTo>
                  <a:pt x="78077" y="289560"/>
                </a:lnTo>
                <a:lnTo>
                  <a:pt x="72263" y="292100"/>
                </a:lnTo>
                <a:lnTo>
                  <a:pt x="65210" y="295910"/>
                </a:lnTo>
                <a:lnTo>
                  <a:pt x="56896" y="302260"/>
                </a:lnTo>
                <a:lnTo>
                  <a:pt x="48656" y="306069"/>
                </a:lnTo>
                <a:lnTo>
                  <a:pt x="41846" y="309880"/>
                </a:lnTo>
                <a:lnTo>
                  <a:pt x="36464" y="312419"/>
                </a:lnTo>
                <a:lnTo>
                  <a:pt x="32512" y="313689"/>
                </a:lnTo>
                <a:lnTo>
                  <a:pt x="69900" y="313689"/>
                </a:lnTo>
                <a:lnTo>
                  <a:pt x="76073" y="309880"/>
                </a:lnTo>
                <a:lnTo>
                  <a:pt x="82804" y="306069"/>
                </a:lnTo>
                <a:lnTo>
                  <a:pt x="91440" y="302260"/>
                </a:lnTo>
                <a:lnTo>
                  <a:pt x="95885" y="300989"/>
                </a:lnTo>
                <a:lnTo>
                  <a:pt x="126111" y="300989"/>
                </a:lnTo>
                <a:lnTo>
                  <a:pt x="124841" y="298450"/>
                </a:lnTo>
                <a:lnTo>
                  <a:pt x="115188" y="289560"/>
                </a:lnTo>
                <a:lnTo>
                  <a:pt x="109728" y="285750"/>
                </a:lnTo>
                <a:lnTo>
                  <a:pt x="103505" y="284480"/>
                </a:lnTo>
                <a:close/>
              </a:path>
              <a:path w="410210" h="374650">
                <a:moveTo>
                  <a:pt x="106172" y="228600"/>
                </a:moveTo>
                <a:lnTo>
                  <a:pt x="95123" y="238760"/>
                </a:lnTo>
                <a:lnTo>
                  <a:pt x="160528" y="304800"/>
                </a:lnTo>
                <a:lnTo>
                  <a:pt x="171576" y="293369"/>
                </a:lnTo>
                <a:lnTo>
                  <a:pt x="106172" y="228600"/>
                </a:lnTo>
                <a:close/>
              </a:path>
              <a:path w="410210" h="374650">
                <a:moveTo>
                  <a:pt x="133096" y="201930"/>
                </a:moveTo>
                <a:lnTo>
                  <a:pt x="123062" y="210819"/>
                </a:lnTo>
                <a:lnTo>
                  <a:pt x="188468" y="276860"/>
                </a:lnTo>
                <a:lnTo>
                  <a:pt x="199517" y="265430"/>
                </a:lnTo>
                <a:lnTo>
                  <a:pt x="163830" y="229869"/>
                </a:lnTo>
                <a:lnTo>
                  <a:pt x="158374" y="223519"/>
                </a:lnTo>
                <a:lnTo>
                  <a:pt x="154574" y="218439"/>
                </a:lnTo>
                <a:lnTo>
                  <a:pt x="152417" y="213360"/>
                </a:lnTo>
                <a:lnTo>
                  <a:pt x="152154" y="210819"/>
                </a:lnTo>
                <a:lnTo>
                  <a:pt x="142367" y="210819"/>
                </a:lnTo>
                <a:lnTo>
                  <a:pt x="133096" y="201930"/>
                </a:lnTo>
                <a:close/>
              </a:path>
              <a:path w="410210" h="374650">
                <a:moveTo>
                  <a:pt x="73293" y="262889"/>
                </a:moveTo>
                <a:lnTo>
                  <a:pt x="54737" y="262889"/>
                </a:lnTo>
                <a:lnTo>
                  <a:pt x="61087" y="264160"/>
                </a:lnTo>
                <a:lnTo>
                  <a:pt x="67437" y="269239"/>
                </a:lnTo>
                <a:lnTo>
                  <a:pt x="73293" y="262889"/>
                </a:lnTo>
                <a:close/>
              </a:path>
              <a:path w="410210" h="374650">
                <a:moveTo>
                  <a:pt x="202512" y="184150"/>
                </a:moveTo>
                <a:lnTo>
                  <a:pt x="176149" y="184150"/>
                </a:lnTo>
                <a:lnTo>
                  <a:pt x="179324" y="185419"/>
                </a:lnTo>
                <a:lnTo>
                  <a:pt x="182372" y="187960"/>
                </a:lnTo>
                <a:lnTo>
                  <a:pt x="186182" y="190500"/>
                </a:lnTo>
                <a:lnTo>
                  <a:pt x="190754" y="194310"/>
                </a:lnTo>
                <a:lnTo>
                  <a:pt x="230505" y="234950"/>
                </a:lnTo>
                <a:lnTo>
                  <a:pt x="241554" y="223519"/>
                </a:lnTo>
                <a:lnTo>
                  <a:pt x="202512" y="184150"/>
                </a:lnTo>
                <a:close/>
              </a:path>
              <a:path w="410210" h="374650">
                <a:moveTo>
                  <a:pt x="81280" y="203200"/>
                </a:moveTo>
                <a:lnTo>
                  <a:pt x="70231" y="214630"/>
                </a:lnTo>
                <a:lnTo>
                  <a:pt x="82931" y="227330"/>
                </a:lnTo>
                <a:lnTo>
                  <a:pt x="94107" y="215900"/>
                </a:lnTo>
                <a:lnTo>
                  <a:pt x="81280" y="203200"/>
                </a:lnTo>
                <a:close/>
              </a:path>
              <a:path w="410210" h="374650">
                <a:moveTo>
                  <a:pt x="274193" y="204469"/>
                </a:moveTo>
                <a:lnTo>
                  <a:pt x="261874" y="214630"/>
                </a:lnTo>
                <a:lnTo>
                  <a:pt x="267160" y="218439"/>
                </a:lnTo>
                <a:lnTo>
                  <a:pt x="272732" y="222250"/>
                </a:lnTo>
                <a:lnTo>
                  <a:pt x="278590" y="223519"/>
                </a:lnTo>
                <a:lnTo>
                  <a:pt x="284734" y="223519"/>
                </a:lnTo>
                <a:lnTo>
                  <a:pt x="296941" y="218439"/>
                </a:lnTo>
                <a:lnTo>
                  <a:pt x="302932" y="214630"/>
                </a:lnTo>
                <a:lnTo>
                  <a:pt x="308863" y="209550"/>
                </a:lnTo>
                <a:lnTo>
                  <a:pt x="281686" y="209550"/>
                </a:lnTo>
                <a:lnTo>
                  <a:pt x="278003" y="208280"/>
                </a:lnTo>
                <a:lnTo>
                  <a:pt x="274193" y="204469"/>
                </a:lnTo>
                <a:close/>
              </a:path>
              <a:path w="410210" h="374650">
                <a:moveTo>
                  <a:pt x="174371" y="167639"/>
                </a:moveTo>
                <a:lnTo>
                  <a:pt x="143049" y="194310"/>
                </a:lnTo>
                <a:lnTo>
                  <a:pt x="141630" y="201930"/>
                </a:lnTo>
                <a:lnTo>
                  <a:pt x="142367" y="210819"/>
                </a:lnTo>
                <a:lnTo>
                  <a:pt x="152154" y="210819"/>
                </a:lnTo>
                <a:lnTo>
                  <a:pt x="151892" y="208280"/>
                </a:lnTo>
                <a:lnTo>
                  <a:pt x="152273" y="201930"/>
                </a:lnTo>
                <a:lnTo>
                  <a:pt x="154940" y="195580"/>
                </a:lnTo>
                <a:lnTo>
                  <a:pt x="162560" y="187960"/>
                </a:lnTo>
                <a:lnTo>
                  <a:pt x="165862" y="186689"/>
                </a:lnTo>
                <a:lnTo>
                  <a:pt x="169418" y="185419"/>
                </a:lnTo>
                <a:lnTo>
                  <a:pt x="172847" y="184150"/>
                </a:lnTo>
                <a:lnTo>
                  <a:pt x="202512" y="184150"/>
                </a:lnTo>
                <a:lnTo>
                  <a:pt x="196215" y="177800"/>
                </a:lnTo>
                <a:lnTo>
                  <a:pt x="192405" y="175260"/>
                </a:lnTo>
                <a:lnTo>
                  <a:pt x="189992" y="172719"/>
                </a:lnTo>
                <a:lnTo>
                  <a:pt x="186182" y="170180"/>
                </a:lnTo>
                <a:lnTo>
                  <a:pt x="182245" y="168910"/>
                </a:lnTo>
                <a:lnTo>
                  <a:pt x="178308" y="168910"/>
                </a:lnTo>
                <a:lnTo>
                  <a:pt x="174371" y="167639"/>
                </a:lnTo>
                <a:close/>
              </a:path>
              <a:path w="410210" h="374650">
                <a:moveTo>
                  <a:pt x="313496" y="156210"/>
                </a:moveTo>
                <a:lnTo>
                  <a:pt x="292100" y="156210"/>
                </a:lnTo>
                <a:lnTo>
                  <a:pt x="299338" y="163830"/>
                </a:lnTo>
                <a:lnTo>
                  <a:pt x="303784" y="167639"/>
                </a:lnTo>
                <a:lnTo>
                  <a:pt x="308229" y="175260"/>
                </a:lnTo>
                <a:lnTo>
                  <a:pt x="309118" y="180339"/>
                </a:lnTo>
                <a:lnTo>
                  <a:pt x="308356" y="185419"/>
                </a:lnTo>
                <a:lnTo>
                  <a:pt x="307721" y="190500"/>
                </a:lnTo>
                <a:lnTo>
                  <a:pt x="304800" y="195580"/>
                </a:lnTo>
                <a:lnTo>
                  <a:pt x="294894" y="204469"/>
                </a:lnTo>
                <a:lnTo>
                  <a:pt x="290068" y="208280"/>
                </a:lnTo>
                <a:lnTo>
                  <a:pt x="285242" y="208280"/>
                </a:lnTo>
                <a:lnTo>
                  <a:pt x="281686" y="209550"/>
                </a:lnTo>
                <a:lnTo>
                  <a:pt x="308863" y="209550"/>
                </a:lnTo>
                <a:lnTo>
                  <a:pt x="315468" y="203200"/>
                </a:lnTo>
                <a:lnTo>
                  <a:pt x="319659" y="195580"/>
                </a:lnTo>
                <a:lnTo>
                  <a:pt x="323723" y="181610"/>
                </a:lnTo>
                <a:lnTo>
                  <a:pt x="323723" y="175260"/>
                </a:lnTo>
                <a:lnTo>
                  <a:pt x="321563" y="168910"/>
                </a:lnTo>
                <a:lnTo>
                  <a:pt x="319184" y="163830"/>
                </a:lnTo>
                <a:lnTo>
                  <a:pt x="315293" y="158750"/>
                </a:lnTo>
                <a:lnTo>
                  <a:pt x="313496" y="156210"/>
                </a:lnTo>
                <a:close/>
              </a:path>
              <a:path w="410210" h="374650">
                <a:moveTo>
                  <a:pt x="236023" y="105410"/>
                </a:moveTo>
                <a:lnTo>
                  <a:pt x="204850" y="134619"/>
                </a:lnTo>
                <a:lnTo>
                  <a:pt x="203454" y="142239"/>
                </a:lnTo>
                <a:lnTo>
                  <a:pt x="204343" y="149860"/>
                </a:lnTo>
                <a:lnTo>
                  <a:pt x="228230" y="184150"/>
                </a:lnTo>
                <a:lnTo>
                  <a:pt x="251841" y="194310"/>
                </a:lnTo>
                <a:lnTo>
                  <a:pt x="260195" y="194310"/>
                </a:lnTo>
                <a:lnTo>
                  <a:pt x="268097" y="191769"/>
                </a:lnTo>
                <a:lnTo>
                  <a:pt x="275522" y="187960"/>
                </a:lnTo>
                <a:lnTo>
                  <a:pt x="282448" y="182880"/>
                </a:lnTo>
                <a:lnTo>
                  <a:pt x="284315" y="180339"/>
                </a:lnTo>
                <a:lnTo>
                  <a:pt x="263017" y="180339"/>
                </a:lnTo>
                <a:lnTo>
                  <a:pt x="255650" y="179069"/>
                </a:lnTo>
                <a:lnTo>
                  <a:pt x="250027" y="177800"/>
                </a:lnTo>
                <a:lnTo>
                  <a:pt x="244189" y="175260"/>
                </a:lnTo>
                <a:lnTo>
                  <a:pt x="238113" y="171450"/>
                </a:lnTo>
                <a:lnTo>
                  <a:pt x="231775" y="165100"/>
                </a:lnTo>
                <a:lnTo>
                  <a:pt x="226558" y="160019"/>
                </a:lnTo>
                <a:lnTo>
                  <a:pt x="222710" y="153669"/>
                </a:lnTo>
                <a:lnTo>
                  <a:pt x="220219" y="148589"/>
                </a:lnTo>
                <a:lnTo>
                  <a:pt x="219075" y="142239"/>
                </a:lnTo>
                <a:lnTo>
                  <a:pt x="218567" y="134619"/>
                </a:lnTo>
                <a:lnTo>
                  <a:pt x="220725" y="129539"/>
                </a:lnTo>
                <a:lnTo>
                  <a:pt x="230632" y="119380"/>
                </a:lnTo>
                <a:lnTo>
                  <a:pt x="236982" y="116839"/>
                </a:lnTo>
                <a:lnTo>
                  <a:pt x="275392" y="116839"/>
                </a:lnTo>
                <a:lnTo>
                  <a:pt x="265345" y="106680"/>
                </a:lnTo>
                <a:lnTo>
                  <a:pt x="244094" y="106680"/>
                </a:lnTo>
                <a:lnTo>
                  <a:pt x="236023" y="105410"/>
                </a:lnTo>
                <a:close/>
              </a:path>
              <a:path w="410210" h="374650">
                <a:moveTo>
                  <a:pt x="275392" y="116839"/>
                </a:moveTo>
                <a:lnTo>
                  <a:pt x="244601" y="116839"/>
                </a:lnTo>
                <a:lnTo>
                  <a:pt x="250342" y="118110"/>
                </a:lnTo>
                <a:lnTo>
                  <a:pt x="256143" y="120650"/>
                </a:lnTo>
                <a:lnTo>
                  <a:pt x="262014" y="124460"/>
                </a:lnTo>
                <a:lnTo>
                  <a:pt x="267970" y="130810"/>
                </a:lnTo>
                <a:lnTo>
                  <a:pt x="273518" y="135889"/>
                </a:lnTo>
                <a:lnTo>
                  <a:pt x="277590" y="142239"/>
                </a:lnTo>
                <a:lnTo>
                  <a:pt x="280185" y="148589"/>
                </a:lnTo>
                <a:lnTo>
                  <a:pt x="281305" y="153669"/>
                </a:lnTo>
                <a:lnTo>
                  <a:pt x="281813" y="161289"/>
                </a:lnTo>
                <a:lnTo>
                  <a:pt x="279400" y="167639"/>
                </a:lnTo>
                <a:lnTo>
                  <a:pt x="269240" y="177800"/>
                </a:lnTo>
                <a:lnTo>
                  <a:pt x="263017" y="180339"/>
                </a:lnTo>
                <a:lnTo>
                  <a:pt x="284315" y="180339"/>
                </a:lnTo>
                <a:lnTo>
                  <a:pt x="287117" y="176530"/>
                </a:lnTo>
                <a:lnTo>
                  <a:pt x="290274" y="170180"/>
                </a:lnTo>
                <a:lnTo>
                  <a:pt x="291931" y="163830"/>
                </a:lnTo>
                <a:lnTo>
                  <a:pt x="292100" y="156210"/>
                </a:lnTo>
                <a:lnTo>
                  <a:pt x="313496" y="156210"/>
                </a:lnTo>
                <a:lnTo>
                  <a:pt x="309901" y="151130"/>
                </a:lnTo>
                <a:lnTo>
                  <a:pt x="303022" y="144780"/>
                </a:lnTo>
                <a:lnTo>
                  <a:pt x="275392" y="116839"/>
                </a:lnTo>
                <a:close/>
              </a:path>
              <a:path w="410210" h="374650">
                <a:moveTo>
                  <a:pt x="274320" y="59689"/>
                </a:moveTo>
                <a:lnTo>
                  <a:pt x="263271" y="71119"/>
                </a:lnTo>
                <a:lnTo>
                  <a:pt x="328549" y="137160"/>
                </a:lnTo>
                <a:lnTo>
                  <a:pt x="339725" y="125730"/>
                </a:lnTo>
                <a:lnTo>
                  <a:pt x="274320" y="59689"/>
                </a:lnTo>
                <a:close/>
              </a:path>
              <a:path w="410210" h="374650">
                <a:moveTo>
                  <a:pt x="301117" y="33019"/>
                </a:moveTo>
                <a:lnTo>
                  <a:pt x="291211" y="43180"/>
                </a:lnTo>
                <a:lnTo>
                  <a:pt x="356616" y="107950"/>
                </a:lnTo>
                <a:lnTo>
                  <a:pt x="367665" y="97789"/>
                </a:lnTo>
                <a:lnTo>
                  <a:pt x="331978" y="62230"/>
                </a:lnTo>
                <a:lnTo>
                  <a:pt x="326505" y="55880"/>
                </a:lnTo>
                <a:lnTo>
                  <a:pt x="322675" y="49530"/>
                </a:lnTo>
                <a:lnTo>
                  <a:pt x="320512" y="44450"/>
                </a:lnTo>
                <a:lnTo>
                  <a:pt x="320394" y="43180"/>
                </a:lnTo>
                <a:lnTo>
                  <a:pt x="310388" y="43180"/>
                </a:lnTo>
                <a:lnTo>
                  <a:pt x="301117" y="33019"/>
                </a:lnTo>
                <a:close/>
              </a:path>
              <a:path w="410210" h="374650">
                <a:moveTo>
                  <a:pt x="246507" y="87630"/>
                </a:moveTo>
                <a:lnTo>
                  <a:pt x="236220" y="97789"/>
                </a:lnTo>
                <a:lnTo>
                  <a:pt x="244094" y="106680"/>
                </a:lnTo>
                <a:lnTo>
                  <a:pt x="265345" y="106680"/>
                </a:lnTo>
                <a:lnTo>
                  <a:pt x="246507" y="87630"/>
                </a:lnTo>
                <a:close/>
              </a:path>
              <a:path w="410210" h="374650">
                <a:moveTo>
                  <a:pt x="370660" y="16510"/>
                </a:moveTo>
                <a:lnTo>
                  <a:pt x="344297" y="16510"/>
                </a:lnTo>
                <a:lnTo>
                  <a:pt x="347472" y="17780"/>
                </a:lnTo>
                <a:lnTo>
                  <a:pt x="350520" y="19050"/>
                </a:lnTo>
                <a:lnTo>
                  <a:pt x="354330" y="22860"/>
                </a:lnTo>
                <a:lnTo>
                  <a:pt x="358775" y="26669"/>
                </a:lnTo>
                <a:lnTo>
                  <a:pt x="398653" y="66039"/>
                </a:lnTo>
                <a:lnTo>
                  <a:pt x="409701" y="55880"/>
                </a:lnTo>
                <a:lnTo>
                  <a:pt x="370660" y="16510"/>
                </a:lnTo>
                <a:close/>
              </a:path>
              <a:path w="410210" h="374650">
                <a:moveTo>
                  <a:pt x="249428" y="35560"/>
                </a:moveTo>
                <a:lnTo>
                  <a:pt x="238379" y="45719"/>
                </a:lnTo>
                <a:lnTo>
                  <a:pt x="251079" y="58419"/>
                </a:lnTo>
                <a:lnTo>
                  <a:pt x="262128" y="48260"/>
                </a:lnTo>
                <a:lnTo>
                  <a:pt x="249428" y="35560"/>
                </a:lnTo>
                <a:close/>
              </a:path>
              <a:path w="410210" h="374650">
                <a:moveTo>
                  <a:pt x="342519" y="0"/>
                </a:moveTo>
                <a:lnTo>
                  <a:pt x="338200" y="0"/>
                </a:lnTo>
                <a:lnTo>
                  <a:pt x="328803" y="3810"/>
                </a:lnTo>
                <a:lnTo>
                  <a:pt x="324358" y="6350"/>
                </a:lnTo>
                <a:lnTo>
                  <a:pt x="320421" y="11430"/>
                </a:lnTo>
                <a:lnTo>
                  <a:pt x="314727" y="17780"/>
                </a:lnTo>
                <a:lnTo>
                  <a:pt x="311165" y="25400"/>
                </a:lnTo>
                <a:lnTo>
                  <a:pt x="309929" y="33019"/>
                </a:lnTo>
                <a:lnTo>
                  <a:pt x="309818" y="35560"/>
                </a:lnTo>
                <a:lnTo>
                  <a:pt x="310388" y="43180"/>
                </a:lnTo>
                <a:lnTo>
                  <a:pt x="320394" y="43180"/>
                </a:lnTo>
                <a:lnTo>
                  <a:pt x="320040" y="39369"/>
                </a:lnTo>
                <a:lnTo>
                  <a:pt x="320421" y="33019"/>
                </a:lnTo>
                <a:lnTo>
                  <a:pt x="340995" y="16510"/>
                </a:lnTo>
                <a:lnTo>
                  <a:pt x="370660" y="16510"/>
                </a:lnTo>
                <a:lnTo>
                  <a:pt x="360553" y="6350"/>
                </a:lnTo>
                <a:lnTo>
                  <a:pt x="358140" y="5080"/>
                </a:lnTo>
                <a:lnTo>
                  <a:pt x="354330" y="2539"/>
                </a:lnTo>
                <a:lnTo>
                  <a:pt x="350393" y="1269"/>
                </a:lnTo>
                <a:lnTo>
                  <a:pt x="342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95771" y="2351658"/>
            <a:ext cx="581025" cy="581025"/>
          </a:xfrm>
          <a:custGeom>
            <a:avLst/>
            <a:gdLst/>
            <a:ahLst/>
            <a:cxnLst/>
            <a:rect l="l" t="t" r="r" b="b"/>
            <a:pathLst>
              <a:path w="581025" h="581025">
                <a:moveTo>
                  <a:pt x="26924" y="499872"/>
                </a:moveTo>
                <a:lnTo>
                  <a:pt x="0" y="580644"/>
                </a:lnTo>
                <a:lnTo>
                  <a:pt x="80772" y="553720"/>
                </a:lnTo>
                <a:lnTo>
                  <a:pt x="67310" y="540258"/>
                </a:lnTo>
                <a:lnTo>
                  <a:pt x="49402" y="540258"/>
                </a:lnTo>
                <a:lnTo>
                  <a:pt x="40386" y="531241"/>
                </a:lnTo>
                <a:lnTo>
                  <a:pt x="49340" y="522288"/>
                </a:lnTo>
                <a:lnTo>
                  <a:pt x="26924" y="499872"/>
                </a:lnTo>
                <a:close/>
              </a:path>
              <a:path w="581025" h="581025">
                <a:moveTo>
                  <a:pt x="49340" y="522288"/>
                </a:moveTo>
                <a:lnTo>
                  <a:pt x="40386" y="531241"/>
                </a:lnTo>
                <a:lnTo>
                  <a:pt x="49402" y="540258"/>
                </a:lnTo>
                <a:lnTo>
                  <a:pt x="58356" y="531304"/>
                </a:lnTo>
                <a:lnTo>
                  <a:pt x="49340" y="522288"/>
                </a:lnTo>
                <a:close/>
              </a:path>
              <a:path w="581025" h="581025">
                <a:moveTo>
                  <a:pt x="58356" y="531304"/>
                </a:moveTo>
                <a:lnTo>
                  <a:pt x="49402" y="540258"/>
                </a:lnTo>
                <a:lnTo>
                  <a:pt x="67310" y="540258"/>
                </a:lnTo>
                <a:lnTo>
                  <a:pt x="58356" y="531304"/>
                </a:lnTo>
                <a:close/>
              </a:path>
              <a:path w="581025" h="581025">
                <a:moveTo>
                  <a:pt x="571753" y="0"/>
                </a:moveTo>
                <a:lnTo>
                  <a:pt x="49340" y="522288"/>
                </a:lnTo>
                <a:lnTo>
                  <a:pt x="58356" y="531304"/>
                </a:lnTo>
                <a:lnTo>
                  <a:pt x="580770" y="8890"/>
                </a:lnTo>
                <a:lnTo>
                  <a:pt x="571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49340" y="2644139"/>
            <a:ext cx="445008" cy="4297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A6C97-AC8E-1344-B0CD-FC7A2E0AFF9E}"/>
              </a:ext>
            </a:extLst>
          </p:cNvPr>
          <p:cNvSpPr/>
          <p:nvPr/>
        </p:nvSpPr>
        <p:spPr>
          <a:xfrm>
            <a:off x="852777" y="3257550"/>
            <a:ext cx="34495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85" dirty="0">
                <a:solidFill>
                  <a:srgbClr val="252525"/>
                </a:solidFill>
              </a:rPr>
              <a:t>Authentication. </a:t>
            </a:r>
            <a:r>
              <a:rPr lang="en-US" sz="2800" spc="-85" dirty="0" err="1">
                <a:solidFill>
                  <a:srgbClr val="252525"/>
                </a:solidFill>
              </a:rPr>
              <a:t>Registro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0" dirty="0">
                <a:solidFill>
                  <a:srgbClr val="404040"/>
                </a:solidFill>
                <a:latin typeface="Trebuchet MS"/>
                <a:cs typeface="Trebuchet MS"/>
              </a:rPr>
              <a:t>Firebase:</a:t>
            </a:r>
            <a:r>
              <a:rPr sz="3600" spc="-3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600" spc="-215" dirty="0">
                <a:solidFill>
                  <a:srgbClr val="404040"/>
                </a:solidFill>
                <a:latin typeface="Trebuchet MS"/>
                <a:cs typeface="Trebuchet MS"/>
              </a:rPr>
              <a:t>Authentication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1882140" y="0"/>
                </a:moveTo>
                <a:lnTo>
                  <a:pt x="1882140" y="76200"/>
                </a:lnTo>
                <a:lnTo>
                  <a:pt x="1945640" y="44450"/>
                </a:lnTo>
                <a:lnTo>
                  <a:pt x="1894840" y="44450"/>
                </a:lnTo>
                <a:lnTo>
                  <a:pt x="1894840" y="31750"/>
                </a:lnTo>
                <a:lnTo>
                  <a:pt x="1945640" y="31750"/>
                </a:lnTo>
                <a:lnTo>
                  <a:pt x="1882140" y="0"/>
                </a:lnTo>
                <a:close/>
              </a:path>
              <a:path w="1958340" h="76200">
                <a:moveTo>
                  <a:pt x="188214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882140" y="44450"/>
                </a:lnTo>
                <a:lnTo>
                  <a:pt x="1882140" y="31750"/>
                </a:lnTo>
                <a:close/>
              </a:path>
              <a:path w="1958340" h="76200">
                <a:moveTo>
                  <a:pt x="1945640" y="31750"/>
                </a:moveTo>
                <a:lnTo>
                  <a:pt x="1894840" y="31750"/>
                </a:lnTo>
                <a:lnTo>
                  <a:pt x="1894840" y="44450"/>
                </a:lnTo>
                <a:lnTo>
                  <a:pt x="1945640" y="44450"/>
                </a:lnTo>
                <a:lnTo>
                  <a:pt x="1958340" y="38100"/>
                </a:lnTo>
                <a:lnTo>
                  <a:pt x="19456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99352" y="3436366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47104" y="2932176"/>
            <a:ext cx="428244" cy="41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82055" y="3387852"/>
            <a:ext cx="1958339" cy="76200"/>
          </a:xfrm>
          <a:custGeom>
            <a:avLst/>
            <a:gdLst/>
            <a:ahLst/>
            <a:cxnLst/>
            <a:rect l="l" t="t" r="r" b="b"/>
            <a:pathLst>
              <a:path w="19583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9583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958340" h="76200">
                <a:moveTo>
                  <a:pt x="19583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958340" y="44450"/>
                </a:lnTo>
                <a:lnTo>
                  <a:pt x="19583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45020" y="3453765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1807210"/>
            <a:ext cx="33978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Usando otras </a:t>
            </a:r>
            <a:r>
              <a:rPr sz="1400" spc="-5" dirty="0">
                <a:latin typeface="Arial"/>
                <a:cs typeface="Arial"/>
              </a:rPr>
              <a:t>tecnologías como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Facebook,  Twitter </a:t>
            </a:r>
            <a:r>
              <a:rPr sz="1400" dirty="0">
                <a:latin typeface="Arial"/>
                <a:cs typeface="Arial"/>
              </a:rPr>
              <a:t>o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Google, se debe  obtener una credencial </a:t>
            </a:r>
            <a:r>
              <a:rPr sz="1400" spc="-5" dirty="0">
                <a:latin typeface="Arial"/>
                <a:cs typeface="Arial"/>
              </a:rPr>
              <a:t>previa </a:t>
            </a:r>
            <a:r>
              <a:rPr sz="1400" dirty="0">
                <a:latin typeface="Arial"/>
                <a:cs typeface="Arial"/>
              </a:rPr>
              <a:t>a el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0395" y="2932176"/>
            <a:ext cx="719327" cy="987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4940" y="2959607"/>
            <a:ext cx="547115" cy="932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71844" y="1581911"/>
            <a:ext cx="935736" cy="935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5232" y="3147060"/>
            <a:ext cx="429767" cy="414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86700" y="4011167"/>
            <a:ext cx="428244" cy="414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4790" y="3885996"/>
            <a:ext cx="393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Auth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 err="1">
                <a:latin typeface="Arial"/>
                <a:cs typeface="Arial"/>
              </a:rPr>
              <a:t>autenticación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podemos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registrarnos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en</a:t>
            </a:r>
            <a:r>
              <a:rPr lang="en-US" sz="1400" spc="-5" dirty="0">
                <a:latin typeface="Arial"/>
                <a:cs typeface="Arial"/>
              </a:rPr>
              <a:t> la base de </a:t>
            </a:r>
            <a:r>
              <a:rPr lang="en-US" sz="1400" spc="-5" dirty="0" err="1">
                <a:latin typeface="Arial"/>
                <a:cs typeface="Arial"/>
              </a:rPr>
              <a:t>datos</a:t>
            </a:r>
            <a:r>
              <a:rPr lang="en-US" sz="1400" spc="-5" dirty="0">
                <a:latin typeface="Arial"/>
                <a:cs typeface="Arial"/>
              </a:rPr>
              <a:t> de </a:t>
            </a:r>
            <a:r>
              <a:rPr lang="en-US" sz="1400" spc="-5" dirty="0" err="1">
                <a:latin typeface="Arial"/>
                <a:cs typeface="Arial"/>
              </a:rPr>
              <a:t>usuarios</a:t>
            </a:r>
            <a:r>
              <a:rPr lang="en-US" sz="1400" spc="-5" dirty="0">
                <a:latin typeface="Arial"/>
                <a:cs typeface="Arial"/>
              </a:rPr>
              <a:t> de UN PROYECTO DE FIREBASE.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96ADA3F-3184-4743-ABA2-5D9E39FE8183}"/>
              </a:ext>
            </a:extLst>
          </p:cNvPr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313D0410-8114-4441-AE8C-FD326F554EEA}"/>
              </a:ext>
            </a:extLst>
          </p:cNvPr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965D07A2-8947-8146-820C-9E19ADCA4BD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C2F3FC-5AB5-244C-AB54-F5E89E2AB96D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16396" y="2282951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</a:t>
            </a:r>
            <a:endParaRPr sz="14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8630" y="3038602"/>
            <a:ext cx="580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83588601-8F79-E04F-B136-E52466B5C6D6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 err="1">
                <a:latin typeface="Arial"/>
                <a:cs typeface="Arial"/>
              </a:rPr>
              <a:t>autenticación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podemos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registrarnos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en</a:t>
            </a:r>
            <a:r>
              <a:rPr lang="en-US" sz="1400" spc="-5" dirty="0">
                <a:latin typeface="Arial"/>
                <a:cs typeface="Arial"/>
              </a:rPr>
              <a:t> la base de </a:t>
            </a:r>
            <a:r>
              <a:rPr lang="en-US" sz="1400" spc="-5" dirty="0" err="1">
                <a:latin typeface="Arial"/>
                <a:cs typeface="Arial"/>
              </a:rPr>
              <a:t>datos</a:t>
            </a:r>
            <a:r>
              <a:rPr lang="en-US" sz="1400" spc="-5" dirty="0">
                <a:latin typeface="Arial"/>
                <a:cs typeface="Arial"/>
              </a:rPr>
              <a:t> de </a:t>
            </a:r>
            <a:r>
              <a:rPr lang="en-US" sz="1400" spc="-5" dirty="0" err="1">
                <a:latin typeface="Arial"/>
                <a:cs typeface="Arial"/>
              </a:rPr>
              <a:t>usuarios</a:t>
            </a:r>
            <a:r>
              <a:rPr lang="en-US" sz="1400" spc="-5" dirty="0">
                <a:latin typeface="Arial"/>
                <a:cs typeface="Arial"/>
              </a:rPr>
              <a:t> de UN PROYECTO DE FIREBASE.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D6EB0077-5DDD-1C44-B50F-A4ED0B2807AE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A584B-073A-3D48-8F3F-75A440964A54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5EC0593-9B60-6142-BE68-1976AB2DE76F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 err="1">
                <a:latin typeface="Arial"/>
                <a:cs typeface="Arial"/>
              </a:rPr>
              <a:t>autenticación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podemos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registrarnos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en</a:t>
            </a:r>
            <a:r>
              <a:rPr lang="en-US" sz="1400" spc="-5" dirty="0">
                <a:latin typeface="Arial"/>
                <a:cs typeface="Arial"/>
              </a:rPr>
              <a:t> la base de </a:t>
            </a:r>
            <a:r>
              <a:rPr lang="en-US" sz="1400" spc="-5" dirty="0" err="1">
                <a:latin typeface="Arial"/>
                <a:cs typeface="Arial"/>
              </a:rPr>
              <a:t>datos</a:t>
            </a:r>
            <a:r>
              <a:rPr lang="en-US" sz="1400" spc="-5" dirty="0">
                <a:latin typeface="Arial"/>
                <a:cs typeface="Arial"/>
              </a:rPr>
              <a:t> de </a:t>
            </a:r>
            <a:r>
              <a:rPr lang="en-US" sz="1400" spc="-5" dirty="0" err="1">
                <a:latin typeface="Arial"/>
                <a:cs typeface="Arial"/>
              </a:rPr>
              <a:t>usuarios</a:t>
            </a:r>
            <a:r>
              <a:rPr lang="en-US" sz="1400" spc="-5" dirty="0">
                <a:latin typeface="Arial"/>
                <a:cs typeface="Arial"/>
              </a:rPr>
              <a:t> de UN PROYECTO DE FIREBASE.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D579EF0-55AC-8F47-8234-29A912A3E30A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5236F-7AF5-DE4A-A7A1-C1380CE37060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BD84CE5-77DF-BC42-BC6C-85C64FB79AB5}"/>
              </a:ext>
            </a:extLst>
          </p:cNvPr>
          <p:cNvSpPr/>
          <p:nvPr/>
        </p:nvSpPr>
        <p:spPr>
          <a:xfrm>
            <a:off x="7848600" y="3025051"/>
            <a:ext cx="450574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0FC1C2CE-3788-5343-856E-3A14D0BEDF0E}"/>
              </a:ext>
            </a:extLst>
          </p:cNvPr>
          <p:cNvSpPr txBox="1"/>
          <p:nvPr/>
        </p:nvSpPr>
        <p:spPr>
          <a:xfrm>
            <a:off x="8229600" y="3502668"/>
            <a:ext cx="788035" cy="523240"/>
          </a:xfrm>
          <a:prstGeom prst="rect">
            <a:avLst/>
          </a:prstGeom>
          <a:solidFill>
            <a:srgbClr val="D7D0C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320"/>
              </a:spcBef>
            </a:pPr>
            <a:r>
              <a:rPr sz="1400" i="1" spc="-5" dirty="0">
                <a:latin typeface="Arial"/>
                <a:cs typeface="Arial"/>
              </a:rPr>
              <a:t>Andres</a:t>
            </a:r>
            <a:endParaRPr sz="14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12345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5EC0593-9B60-6142-BE68-1976AB2DE76F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Gracias al modulo de </a:t>
            </a:r>
            <a:r>
              <a:rPr sz="1400" spc="-5" dirty="0" err="1">
                <a:latin typeface="Arial"/>
                <a:cs typeface="Arial"/>
              </a:rPr>
              <a:t>autenticación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podemos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registrarnos</a:t>
            </a:r>
            <a:r>
              <a:rPr lang="en-US" sz="1400" spc="-5" dirty="0">
                <a:latin typeface="Arial"/>
                <a:cs typeface="Arial"/>
              </a:rPr>
              <a:t> </a:t>
            </a:r>
            <a:r>
              <a:rPr lang="en-US" sz="1400" spc="-5" dirty="0" err="1">
                <a:latin typeface="Arial"/>
                <a:cs typeface="Arial"/>
              </a:rPr>
              <a:t>en</a:t>
            </a:r>
            <a:r>
              <a:rPr lang="en-US" sz="1400" spc="-5" dirty="0">
                <a:latin typeface="Arial"/>
                <a:cs typeface="Arial"/>
              </a:rPr>
              <a:t> la base de </a:t>
            </a:r>
            <a:r>
              <a:rPr lang="en-US" sz="1400" spc="-5" dirty="0" err="1">
                <a:latin typeface="Arial"/>
                <a:cs typeface="Arial"/>
              </a:rPr>
              <a:t>datos</a:t>
            </a:r>
            <a:r>
              <a:rPr lang="en-US" sz="1400" spc="-5" dirty="0">
                <a:latin typeface="Arial"/>
                <a:cs typeface="Arial"/>
              </a:rPr>
              <a:t> de </a:t>
            </a:r>
            <a:r>
              <a:rPr lang="en-US" sz="1400" spc="-5" dirty="0" err="1">
                <a:latin typeface="Arial"/>
                <a:cs typeface="Arial"/>
              </a:rPr>
              <a:t>usuarios</a:t>
            </a:r>
            <a:r>
              <a:rPr lang="en-US" sz="1400" spc="-5" dirty="0">
                <a:latin typeface="Arial"/>
                <a:cs typeface="Arial"/>
              </a:rPr>
              <a:t> de UN PROYECTO DE FIREBASE.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D579EF0-55AC-8F47-8234-29A912A3E30A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5236F-7AF5-DE4A-A7A1-C1380CE37060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50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A6C97-AC8E-1344-B0CD-FC7A2E0AFF9E}"/>
              </a:ext>
            </a:extLst>
          </p:cNvPr>
          <p:cNvSpPr/>
          <p:nvPr/>
        </p:nvSpPr>
        <p:spPr>
          <a:xfrm>
            <a:off x="852777" y="3257550"/>
            <a:ext cx="317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pc="-85" dirty="0">
                <a:solidFill>
                  <a:srgbClr val="252525"/>
                </a:solidFill>
              </a:rPr>
              <a:t>Authentication. </a:t>
            </a:r>
            <a:r>
              <a:rPr lang="en-US" sz="2800" spc="-85" dirty="0" err="1">
                <a:solidFill>
                  <a:srgbClr val="252525"/>
                </a:solidFill>
              </a:rPr>
              <a:t>Logeo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571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A498680F-3F3A-9042-BABF-6448FCE27F97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Arial"/>
                <a:cs typeface="Arial"/>
              </a:rPr>
              <a:t>Una </a:t>
            </a:r>
            <a:r>
              <a:rPr lang="en-US" sz="1400" dirty="0" err="1">
                <a:latin typeface="Arial"/>
                <a:cs typeface="Arial"/>
              </a:rPr>
              <a:t>vez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registrados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latin typeface="Arial"/>
                <a:cs typeface="Arial"/>
              </a:rPr>
              <a:t>como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usuarios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podemos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logearnos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usando</a:t>
            </a:r>
            <a:r>
              <a:rPr lang="en-US" sz="1400" dirty="0">
                <a:latin typeface="Arial"/>
                <a:cs typeface="Arial"/>
              </a:rPr>
              <a:t> la </a:t>
            </a:r>
            <a:r>
              <a:rPr lang="en-US" sz="1400" dirty="0" err="1">
                <a:latin typeface="Arial"/>
                <a:cs typeface="Arial"/>
              </a:rPr>
              <a:t>autenticación</a:t>
            </a:r>
            <a:r>
              <a:rPr lang="en-US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F2561E91-A751-9E48-87BF-9149F37E6CFD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AC950-21C3-B64B-A96E-22CE0AF49F4A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4406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Firebase:</a:t>
            </a:r>
            <a:r>
              <a:rPr spc="-390" dirty="0"/>
              <a:t> </a:t>
            </a:r>
            <a:r>
              <a:rPr spc="-215" dirty="0"/>
              <a:t>Authentication</a:t>
            </a:r>
          </a:p>
        </p:txBody>
      </p:sp>
      <p:sp>
        <p:nvSpPr>
          <p:cNvPr id="6" name="object 6"/>
          <p:cNvSpPr/>
          <p:nvPr/>
        </p:nvSpPr>
        <p:spPr>
          <a:xfrm>
            <a:off x="7164323" y="2516123"/>
            <a:ext cx="719327" cy="98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7735" y="2545079"/>
            <a:ext cx="548639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7138" y="2955035"/>
            <a:ext cx="1108710" cy="114300"/>
          </a:xfrm>
          <a:custGeom>
            <a:avLst/>
            <a:gdLst/>
            <a:ahLst/>
            <a:cxnLst/>
            <a:rect l="l" t="t" r="r" b="b"/>
            <a:pathLst>
              <a:path w="1108709" h="114300">
                <a:moveTo>
                  <a:pt x="994029" y="0"/>
                </a:moveTo>
                <a:lnTo>
                  <a:pt x="994029" y="114300"/>
                </a:lnTo>
                <a:lnTo>
                  <a:pt x="1070229" y="76200"/>
                </a:lnTo>
                <a:lnTo>
                  <a:pt x="1013079" y="76200"/>
                </a:lnTo>
                <a:lnTo>
                  <a:pt x="1013079" y="38100"/>
                </a:lnTo>
                <a:lnTo>
                  <a:pt x="1070229" y="38100"/>
                </a:lnTo>
                <a:lnTo>
                  <a:pt x="994029" y="0"/>
                </a:lnTo>
                <a:close/>
              </a:path>
              <a:path w="1108709" h="114300">
                <a:moveTo>
                  <a:pt x="99402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94029" y="76200"/>
                </a:lnTo>
                <a:lnTo>
                  <a:pt x="994029" y="38100"/>
                </a:lnTo>
                <a:close/>
              </a:path>
              <a:path w="1108709" h="114300">
                <a:moveTo>
                  <a:pt x="1070229" y="38100"/>
                </a:moveTo>
                <a:lnTo>
                  <a:pt x="1013079" y="38100"/>
                </a:lnTo>
                <a:lnTo>
                  <a:pt x="1013079" y="76200"/>
                </a:lnTo>
                <a:lnTo>
                  <a:pt x="1070229" y="76200"/>
                </a:lnTo>
                <a:lnTo>
                  <a:pt x="1108329" y="57150"/>
                </a:lnTo>
                <a:lnTo>
                  <a:pt x="1070229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18630" y="3038602"/>
            <a:ext cx="520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5" dirty="0">
                <a:latin typeface="Arial"/>
                <a:cs typeface="Arial"/>
              </a:rPr>
              <a:t>Singin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F6147FD8-3B3C-9B4C-889C-643F0F5B97A2}"/>
              </a:ext>
            </a:extLst>
          </p:cNvPr>
          <p:cNvSpPr txBox="1"/>
          <p:nvPr/>
        </p:nvSpPr>
        <p:spPr>
          <a:xfrm>
            <a:off x="902004" y="2680763"/>
            <a:ext cx="427418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400" dirty="0">
                <a:latin typeface="Arial"/>
                <a:cs typeface="Arial"/>
              </a:rPr>
              <a:t>Una </a:t>
            </a:r>
            <a:r>
              <a:rPr lang="en-US" sz="1400" dirty="0" err="1">
                <a:latin typeface="Arial"/>
                <a:cs typeface="Arial"/>
              </a:rPr>
              <a:t>vez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registrados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en</a:t>
            </a:r>
            <a:r>
              <a:rPr lang="en-US" sz="1400" dirty="0">
                <a:latin typeface="Arial"/>
                <a:cs typeface="Arial"/>
              </a:rPr>
              <a:t> el PROYECTO DE FIREBASE </a:t>
            </a:r>
            <a:r>
              <a:rPr lang="en-US" sz="1400" dirty="0" err="1">
                <a:latin typeface="Arial"/>
                <a:cs typeface="Arial"/>
              </a:rPr>
              <a:t>como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usuarios</a:t>
            </a:r>
            <a:r>
              <a:rPr lang="en-US" sz="1400" dirty="0">
                <a:latin typeface="Arial"/>
                <a:cs typeface="Arial"/>
              </a:rPr>
              <a:t>, </a:t>
            </a:r>
            <a:r>
              <a:rPr lang="en-US" sz="1400" dirty="0" err="1">
                <a:latin typeface="Arial"/>
                <a:cs typeface="Arial"/>
              </a:rPr>
              <a:t>podemos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logearnos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dirty="0" err="1">
                <a:latin typeface="Arial"/>
                <a:cs typeface="Arial"/>
              </a:rPr>
              <a:t>usando</a:t>
            </a:r>
            <a:r>
              <a:rPr lang="en-US" sz="1400" dirty="0">
                <a:latin typeface="Arial"/>
                <a:cs typeface="Arial"/>
              </a:rPr>
              <a:t> la </a:t>
            </a:r>
            <a:r>
              <a:rPr lang="en-US" sz="1400" dirty="0" err="1">
                <a:latin typeface="Arial"/>
                <a:cs typeface="Arial"/>
              </a:rPr>
              <a:t>autenticación</a:t>
            </a:r>
            <a:r>
              <a:rPr lang="en-US" sz="140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37E035C-E8E3-EA42-8ED8-14BA55CE8E76}"/>
              </a:ext>
            </a:extLst>
          </p:cNvPr>
          <p:cNvSpPr/>
          <p:nvPr/>
        </p:nvSpPr>
        <p:spPr>
          <a:xfrm>
            <a:off x="8305800" y="2680763"/>
            <a:ext cx="533400" cy="7094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802BCA-6107-1742-BD97-870A2B2F9C96}"/>
              </a:ext>
            </a:extLst>
          </p:cNvPr>
          <p:cNvSpPr/>
          <p:nvPr/>
        </p:nvSpPr>
        <p:spPr>
          <a:xfrm>
            <a:off x="8133351" y="2208346"/>
            <a:ext cx="85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5" dirty="0">
                <a:latin typeface="Arial"/>
                <a:cs typeface="Arial"/>
              </a:rPr>
              <a:t>User DB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550</Words>
  <Application>Microsoft Macintosh PowerPoint</Application>
  <PresentationFormat>On-screen Show (16:9)</PresentationFormat>
  <Paragraphs>81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Firebase: Authentication</vt:lpstr>
      <vt:lpstr>Firebase: Authentication</vt:lpstr>
      <vt:lpstr>Firebase: Authentication</vt:lpstr>
      <vt:lpstr>Firebase: Authentication</vt:lpstr>
      <vt:lpstr>PowerPoint Presentation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Firebase: Authentication</vt:lpstr>
      <vt:lpstr>PowerPoint Presentation</vt:lpstr>
      <vt:lpstr>PowerPoint Presentation</vt:lpstr>
      <vt:lpstr>PowerPoint Presentation</vt:lpstr>
      <vt:lpstr>PowerPoint Presentation</vt:lpstr>
      <vt:lpstr>Firebase: Authentication</vt:lpstr>
      <vt:lpstr>Firebase: Authentication</vt:lpstr>
      <vt:lpstr>Firebase: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Rﭑηcφη</cp:lastModifiedBy>
  <cp:revision>14</cp:revision>
  <dcterms:created xsi:type="dcterms:W3CDTF">2019-03-21T19:43:17Z</dcterms:created>
  <dcterms:modified xsi:type="dcterms:W3CDTF">2020-05-03T19:26:31Z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