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48" r:id="rId2"/>
  </p:sldMasterIdLst>
  <p:notesMasterIdLst>
    <p:notesMasterId r:id="rId22"/>
  </p:notesMasterIdLst>
  <p:sldIdLst>
    <p:sldId id="256" r:id="rId3"/>
    <p:sldId id="329" r:id="rId4"/>
    <p:sldId id="330" r:id="rId5"/>
    <p:sldId id="338" r:id="rId6"/>
    <p:sldId id="332" r:id="rId7"/>
    <p:sldId id="335" r:id="rId8"/>
    <p:sldId id="342" r:id="rId9"/>
    <p:sldId id="331" r:id="rId10"/>
    <p:sldId id="334" r:id="rId11"/>
    <p:sldId id="340" r:id="rId12"/>
    <p:sldId id="341" r:id="rId13"/>
    <p:sldId id="333" r:id="rId14"/>
    <p:sldId id="347" r:id="rId15"/>
    <p:sldId id="349" r:id="rId16"/>
    <p:sldId id="350" r:id="rId17"/>
    <p:sldId id="351" r:id="rId18"/>
    <p:sldId id="352" r:id="rId19"/>
    <p:sldId id="353" r:id="rId20"/>
    <p:sldId id="354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E94263"/>
    <a:srgbClr val="0F3042"/>
    <a:srgbClr val="07304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463" autoAdjust="0"/>
  </p:normalViewPr>
  <p:slideViewPr>
    <p:cSldViewPr>
      <p:cViewPr>
        <p:scale>
          <a:sx n="108" d="100"/>
          <a:sy n="108" d="100"/>
        </p:scale>
        <p:origin x="288" y="5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ciano Rﭑηcφη" userId="0ad8d800a0e86a02" providerId="Windows Live" clId="Web-{0A2FB67F-B52D-44E3-828B-20F6AE2D0418}"/>
    <pc:docChg chg="modSld">
      <pc:chgData name="Domiciano Rﭑηcφη" userId="0ad8d800a0e86a02" providerId="Windows Live" clId="Web-{0A2FB67F-B52D-44E3-828B-20F6AE2D0418}" dt="2020-03-01T20:12:12.939" v="5"/>
      <pc:docMkLst>
        <pc:docMk/>
      </pc:docMkLst>
      <pc:sldChg chg="addSp delSp">
        <pc:chgData name="Domiciano Rﭑηcφη" userId="0ad8d800a0e86a02" providerId="Windows Live" clId="Web-{0A2FB67F-B52D-44E3-828B-20F6AE2D0418}" dt="2020-03-01T20:11:54.751" v="1"/>
        <pc:sldMkLst>
          <pc:docMk/>
          <pc:sldMk cId="1566269882" sldId="332"/>
        </pc:sldMkLst>
        <pc:picChg chg="add del">
          <ac:chgData name="Domiciano Rﭑηcφη" userId="0ad8d800a0e86a02" providerId="Windows Live" clId="Web-{0A2FB67F-B52D-44E3-828B-20F6AE2D0418}" dt="2020-03-01T20:11:54.751" v="1"/>
          <ac:picMkLst>
            <pc:docMk/>
            <pc:sldMk cId="1566269882" sldId="332"/>
            <ac:picMk id="4" creationId="{E331F50C-069F-4AD4-9E36-38077C1A28DB}"/>
          </ac:picMkLst>
        </pc:picChg>
      </pc:sldChg>
      <pc:sldChg chg="addSp">
        <pc:chgData name="Domiciano Rﭑηcφη" userId="0ad8d800a0e86a02" providerId="Windows Live" clId="Web-{0A2FB67F-B52D-44E3-828B-20F6AE2D0418}" dt="2020-03-01T20:12:02.345" v="2"/>
        <pc:sldMkLst>
          <pc:docMk/>
          <pc:sldMk cId="1935797942" sldId="339"/>
        </pc:sldMkLst>
        <pc:picChg chg="add">
          <ac:chgData name="Domiciano Rﭑηcφη" userId="0ad8d800a0e86a02" providerId="Windows Live" clId="Web-{0A2FB67F-B52D-44E3-828B-20F6AE2D0418}" dt="2020-03-01T20:12:02.345" v="2"/>
          <ac:picMkLst>
            <pc:docMk/>
            <pc:sldMk cId="1935797942" sldId="339"/>
            <ac:picMk id="3" creationId="{8E145EBA-8854-4F2F-A96D-111539AFFB0A}"/>
          </ac:picMkLst>
        </pc:picChg>
      </pc:sldChg>
      <pc:sldChg chg="addSp">
        <pc:chgData name="Domiciano Rﭑηcφη" userId="0ad8d800a0e86a02" providerId="Windows Live" clId="Web-{0A2FB67F-B52D-44E3-828B-20F6AE2D0418}" dt="2020-03-01T20:12:05.392" v="3"/>
        <pc:sldMkLst>
          <pc:docMk/>
          <pc:sldMk cId="2235799950" sldId="340"/>
        </pc:sldMkLst>
        <pc:picChg chg="add">
          <ac:chgData name="Domiciano Rﭑηcφη" userId="0ad8d800a0e86a02" providerId="Windows Live" clId="Web-{0A2FB67F-B52D-44E3-828B-20F6AE2D0418}" dt="2020-03-01T20:12:05.392" v="3"/>
          <ac:picMkLst>
            <pc:docMk/>
            <pc:sldMk cId="2235799950" sldId="340"/>
            <ac:picMk id="4" creationId="{747C4B1B-1601-4D41-A85F-C2E9A2600454}"/>
          </ac:picMkLst>
        </pc:picChg>
      </pc:sldChg>
      <pc:sldChg chg="addSp">
        <pc:chgData name="Domiciano Rﭑηcφη" userId="0ad8d800a0e86a02" providerId="Windows Live" clId="Web-{0A2FB67F-B52D-44E3-828B-20F6AE2D0418}" dt="2020-03-01T20:12:09.876" v="4"/>
        <pc:sldMkLst>
          <pc:docMk/>
          <pc:sldMk cId="531677072" sldId="341"/>
        </pc:sldMkLst>
        <pc:picChg chg="add">
          <ac:chgData name="Domiciano Rﭑηcφη" userId="0ad8d800a0e86a02" providerId="Windows Live" clId="Web-{0A2FB67F-B52D-44E3-828B-20F6AE2D0418}" dt="2020-03-01T20:12:09.876" v="4"/>
          <ac:picMkLst>
            <pc:docMk/>
            <pc:sldMk cId="531677072" sldId="341"/>
            <ac:picMk id="3" creationId="{93FDC41D-090D-4660-8FE6-C0DAF7BDB8B9}"/>
          </ac:picMkLst>
        </pc:picChg>
      </pc:sldChg>
      <pc:sldChg chg="addSp">
        <pc:chgData name="Domiciano Rﭑηcφη" userId="0ad8d800a0e86a02" providerId="Windows Live" clId="Web-{0A2FB67F-B52D-44E3-828B-20F6AE2D0418}" dt="2020-03-01T20:12:12.939" v="5"/>
        <pc:sldMkLst>
          <pc:docMk/>
          <pc:sldMk cId="2041521015" sldId="342"/>
        </pc:sldMkLst>
        <pc:picChg chg="add">
          <ac:chgData name="Domiciano Rﭑηcφη" userId="0ad8d800a0e86a02" providerId="Windows Live" clId="Web-{0A2FB67F-B52D-44E3-828B-20F6AE2D0418}" dt="2020-03-01T20:12:12.939" v="5"/>
          <ac:picMkLst>
            <pc:docMk/>
            <pc:sldMk cId="2041521015" sldId="342"/>
            <ac:picMk id="3" creationId="{FE0FC30C-0A25-4E3B-A47A-15B1F808DF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261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394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728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87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68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7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7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2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6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00599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0" y="342900"/>
                </a:moveTo>
                <a:lnTo>
                  <a:pt x="9144000" y="342900"/>
                </a:lnTo>
                <a:lnTo>
                  <a:pt x="9144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232" y="1988820"/>
            <a:ext cx="3907535" cy="181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Móviles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CONSUMO DE</a:t>
            </a:r>
            <a:r>
              <a:rPr lang="es" dirty="0"/>
              <a:t> API REST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7036488" y="1466085"/>
            <a:ext cx="1105548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1DE7B1-7EF3-2A4C-9107-50771255CFF1}"/>
              </a:ext>
            </a:extLst>
          </p:cNvPr>
          <p:cNvSpPr/>
          <p:nvPr/>
        </p:nvSpPr>
        <p:spPr>
          <a:xfrm>
            <a:off x="1151620" y="3579862"/>
            <a:ext cx="2088232" cy="936104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System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Multimedia 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8"/>
            <a:ext cx="2088232" cy="11697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0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F140C137-B329-C249-818A-01B537A8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1570258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8EF11E-673E-AD45-81B1-E7D2BC642CBC}"/>
              </a:ext>
            </a:extLst>
          </p:cNvPr>
          <p:cNvCxnSpPr>
            <a:stCxn id="5" idx="0"/>
            <a:endCxn id="9" idx="2"/>
          </p:cNvCxnSpPr>
          <p:nvPr/>
        </p:nvCxnSpPr>
        <p:spPr>
          <a:xfrm flipV="1">
            <a:off x="2195736" y="2715766"/>
            <a:ext cx="0" cy="8640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D08B70-A0C9-2847-83A4-3838FD0B77D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239852" y="2130872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5" y="2616157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pic>
        <p:nvPicPr>
          <p:cNvPr id="5122" name="Picture 2" descr="Firebase Database, fazendo a segurança - Tableless - Medium">
            <a:extLst>
              <a:ext uri="{FF2B5EF4-FFF2-40B4-BE49-F238E27FC236}">
                <a16:creationId xmlns:a16="http://schemas.microsoft.com/office/drawing/2014/main" id="{25974E18-8482-194A-A5F1-F257A8AC18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6" t="13601" r="34583" b="36000"/>
          <a:stretch/>
        </p:blipFill>
        <p:spPr bwMode="auto">
          <a:xfrm>
            <a:off x="7093262" y="3142976"/>
            <a:ext cx="992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ADB3604-8352-9E4F-9D92-6556A16F8AE1}"/>
              </a:ext>
            </a:extLst>
          </p:cNvPr>
          <p:cNvSpPr/>
          <p:nvPr/>
        </p:nvSpPr>
        <p:spPr>
          <a:xfrm>
            <a:off x="6803175" y="4309191"/>
            <a:ext cx="1696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2F144E-8001-884A-A209-34506726157E}"/>
              </a:ext>
            </a:extLst>
          </p:cNvPr>
          <p:cNvCxnSpPr>
            <a:cxnSpLocks/>
            <a:endCxn id="5122" idx="1"/>
          </p:cNvCxnSpPr>
          <p:nvPr/>
        </p:nvCxnSpPr>
        <p:spPr>
          <a:xfrm>
            <a:off x="3239852" y="2428450"/>
            <a:ext cx="3853410" cy="1290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DB99E53-0549-A244-B885-4DBE9E123BA4}"/>
              </a:ext>
            </a:extLst>
          </p:cNvPr>
          <p:cNvSpPr txBox="1"/>
          <p:nvPr/>
        </p:nvSpPr>
        <p:spPr>
          <a:xfrm>
            <a:off x="3556943" y="3651504"/>
            <a:ext cx="3258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 </a:t>
            </a:r>
            <a:r>
              <a:rPr lang="en-US" dirty="0" err="1">
                <a:solidFill>
                  <a:schemeClr val="tx1"/>
                </a:solidFill>
              </a:rPr>
              <a:t>está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subiendo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algún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modelo</a:t>
            </a:r>
            <a:r>
              <a:rPr lang="en-US" dirty="0">
                <a:solidFill>
                  <a:schemeClr val="tx1"/>
                </a:solidFill>
              </a:rPr>
              <a:t> con un </a:t>
            </a:r>
            <a:r>
              <a:rPr lang="en-US" dirty="0" err="1">
                <a:solidFill>
                  <a:schemeClr val="tx1"/>
                </a:solidFill>
              </a:rPr>
              <a:t>archivo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adjunto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hágalo</a:t>
            </a:r>
            <a:r>
              <a:rPr lang="en-US" dirty="0">
                <a:solidFill>
                  <a:schemeClr val="tx1"/>
                </a:solidFill>
              </a:rPr>
              <a:t> de forma </a:t>
            </a:r>
            <a:r>
              <a:rPr lang="en-US" dirty="0" err="1">
                <a:solidFill>
                  <a:schemeClr val="tx1"/>
                </a:solidFill>
              </a:rPr>
              <a:t>secuencial</a:t>
            </a:r>
            <a:r>
              <a:rPr lang="en-US" dirty="0">
                <a:solidFill>
                  <a:schemeClr val="tx1"/>
                </a:solidFill>
              </a:rPr>
              <a:t>: (1) </a:t>
            </a:r>
            <a:r>
              <a:rPr lang="en-US" dirty="0" err="1">
                <a:solidFill>
                  <a:schemeClr val="tx1"/>
                </a:solidFill>
              </a:rPr>
              <a:t>subir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adjunto</a:t>
            </a:r>
            <a:r>
              <a:rPr lang="en-US" dirty="0">
                <a:solidFill>
                  <a:schemeClr val="tx1"/>
                </a:solidFill>
              </a:rPr>
              <a:t>, (2) </a:t>
            </a:r>
            <a:r>
              <a:rPr lang="en-US" dirty="0" err="1">
                <a:solidFill>
                  <a:schemeClr val="tx1"/>
                </a:solidFill>
              </a:rPr>
              <a:t>subir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datos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dirty="0" err="1">
                <a:solidFill>
                  <a:schemeClr val="tx1"/>
                </a:solidFill>
              </a:rPr>
              <a:t>modelo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70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7036488" y="1466085"/>
            <a:ext cx="1105548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1DE7B1-7EF3-2A4C-9107-50771255CFF1}"/>
              </a:ext>
            </a:extLst>
          </p:cNvPr>
          <p:cNvSpPr/>
          <p:nvPr/>
        </p:nvSpPr>
        <p:spPr>
          <a:xfrm>
            <a:off x="1151620" y="3579862"/>
            <a:ext cx="2088232" cy="936104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System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Multimedia 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8"/>
            <a:ext cx="2088232" cy="11697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0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F140C137-B329-C249-818A-01B537A8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1570258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8EF11E-673E-AD45-81B1-E7D2BC642CBC}"/>
              </a:ext>
            </a:extLst>
          </p:cNvPr>
          <p:cNvCxnSpPr>
            <a:stCxn id="5" idx="0"/>
            <a:endCxn id="9" idx="2"/>
          </p:cNvCxnSpPr>
          <p:nvPr/>
        </p:nvCxnSpPr>
        <p:spPr>
          <a:xfrm flipV="1">
            <a:off x="2195736" y="2715766"/>
            <a:ext cx="0" cy="8640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D08B70-A0C9-2847-83A4-3838FD0B77D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239852" y="2130872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5" y="2616157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pic>
        <p:nvPicPr>
          <p:cNvPr id="5122" name="Picture 2" descr="Firebase Database, fazendo a segurança - Tableless - Medium">
            <a:extLst>
              <a:ext uri="{FF2B5EF4-FFF2-40B4-BE49-F238E27FC236}">
                <a16:creationId xmlns:a16="http://schemas.microsoft.com/office/drawing/2014/main" id="{25974E18-8482-194A-A5F1-F257A8AC18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6" t="13601" r="34583" b="36000"/>
          <a:stretch/>
        </p:blipFill>
        <p:spPr bwMode="auto">
          <a:xfrm>
            <a:off x="7093262" y="3142976"/>
            <a:ext cx="992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ADB3604-8352-9E4F-9D92-6556A16F8AE1}"/>
              </a:ext>
            </a:extLst>
          </p:cNvPr>
          <p:cNvSpPr/>
          <p:nvPr/>
        </p:nvSpPr>
        <p:spPr>
          <a:xfrm>
            <a:off x="6803175" y="4309191"/>
            <a:ext cx="1696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2F144E-8001-884A-A209-34506726157E}"/>
              </a:ext>
            </a:extLst>
          </p:cNvPr>
          <p:cNvCxnSpPr>
            <a:cxnSpLocks/>
            <a:endCxn id="5122" idx="1"/>
          </p:cNvCxnSpPr>
          <p:nvPr/>
        </p:nvCxnSpPr>
        <p:spPr>
          <a:xfrm>
            <a:off x="3239852" y="2428450"/>
            <a:ext cx="3853410" cy="1290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DB99E53-0549-A244-B885-4DBE9E123BA4}"/>
              </a:ext>
            </a:extLst>
          </p:cNvPr>
          <p:cNvSpPr txBox="1"/>
          <p:nvPr/>
        </p:nvSpPr>
        <p:spPr>
          <a:xfrm>
            <a:off x="3556943" y="3651504"/>
            <a:ext cx="3258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 </a:t>
            </a:r>
            <a:r>
              <a:rPr lang="en-US" dirty="0" err="1">
                <a:solidFill>
                  <a:schemeClr val="tx1"/>
                </a:solidFill>
              </a:rPr>
              <a:t>está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subiendo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algún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modelo</a:t>
            </a:r>
            <a:r>
              <a:rPr lang="en-US" dirty="0">
                <a:solidFill>
                  <a:schemeClr val="tx1"/>
                </a:solidFill>
              </a:rPr>
              <a:t> con un </a:t>
            </a:r>
            <a:r>
              <a:rPr lang="en-US" dirty="0" err="1">
                <a:solidFill>
                  <a:schemeClr val="tx1"/>
                </a:solidFill>
              </a:rPr>
              <a:t>archivo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adjunto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hágalo</a:t>
            </a:r>
            <a:r>
              <a:rPr lang="en-US" dirty="0">
                <a:solidFill>
                  <a:schemeClr val="tx1"/>
                </a:solidFill>
              </a:rPr>
              <a:t> de forma </a:t>
            </a:r>
            <a:r>
              <a:rPr lang="en-US" dirty="0" err="1">
                <a:solidFill>
                  <a:schemeClr val="tx1"/>
                </a:solidFill>
              </a:rPr>
              <a:t>secuencial</a:t>
            </a:r>
            <a:r>
              <a:rPr lang="en-US" dirty="0">
                <a:solidFill>
                  <a:schemeClr val="tx1"/>
                </a:solidFill>
              </a:rPr>
              <a:t>: (1) </a:t>
            </a:r>
            <a:r>
              <a:rPr lang="en-US" dirty="0" err="1">
                <a:solidFill>
                  <a:schemeClr val="tx1"/>
                </a:solidFill>
              </a:rPr>
              <a:t>subir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adjunto</a:t>
            </a:r>
            <a:r>
              <a:rPr lang="en-US" dirty="0">
                <a:solidFill>
                  <a:schemeClr val="tx1"/>
                </a:solidFill>
              </a:rPr>
              <a:t>, (2) </a:t>
            </a:r>
            <a:r>
              <a:rPr lang="en-US" dirty="0" err="1">
                <a:solidFill>
                  <a:schemeClr val="tx1"/>
                </a:solidFill>
              </a:rPr>
              <a:t>subir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datos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dirty="0" err="1">
                <a:solidFill>
                  <a:schemeClr val="tx1"/>
                </a:solidFill>
              </a:rPr>
              <a:t>modelo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707F1-5A67-3B40-A023-37E4EDA5AC08}"/>
              </a:ext>
            </a:extLst>
          </p:cNvPr>
          <p:cNvSpPr/>
          <p:nvPr/>
        </p:nvSpPr>
        <p:spPr>
          <a:xfrm>
            <a:off x="4932571" y="260176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42150F-DBA2-A74C-8852-74EAD0F7B67A}"/>
              </a:ext>
            </a:extLst>
          </p:cNvPr>
          <p:cNvSpPr/>
          <p:nvPr/>
        </p:nvSpPr>
        <p:spPr>
          <a:xfrm>
            <a:off x="4931232" y="167245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57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Firebase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Descargar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elementos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1DE7B1-7EF3-2A4C-9107-50771255CFF1}"/>
              </a:ext>
            </a:extLst>
          </p:cNvPr>
          <p:cNvSpPr/>
          <p:nvPr/>
        </p:nvSpPr>
        <p:spPr>
          <a:xfrm>
            <a:off x="1151620" y="3579862"/>
            <a:ext cx="2088232" cy="936104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System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Multimedia 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8"/>
            <a:ext cx="2088232" cy="11697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0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F140C137-B329-C249-818A-01B537A8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1570258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2130872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923928" y="3705875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Usted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cualquier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bucket. Tiene que </a:t>
            </a:r>
            <a:r>
              <a:rPr lang="en-US" dirty="0" err="1">
                <a:solidFill>
                  <a:schemeClr val="tx1"/>
                </a:solidFill>
              </a:rPr>
              <a:t>tener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cuenta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pasos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4931232" y="167245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287588" y="2171008"/>
            <a:ext cx="1697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Get download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74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1DE7B1-7EF3-2A4C-9107-50771255CFF1}"/>
              </a:ext>
            </a:extLst>
          </p:cNvPr>
          <p:cNvSpPr/>
          <p:nvPr/>
        </p:nvSpPr>
        <p:spPr>
          <a:xfrm>
            <a:off x="1151620" y="3579862"/>
            <a:ext cx="2088232" cy="936104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System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Multimedia 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8"/>
            <a:ext cx="2088232" cy="11697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0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F140C137-B329-C249-818A-01B537A8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1570258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239852" y="2130872"/>
            <a:ext cx="37804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923928" y="3705875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Usted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cualquier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bucket. Tiene que </a:t>
            </a:r>
            <a:r>
              <a:rPr lang="en-US" dirty="0" err="1">
                <a:solidFill>
                  <a:schemeClr val="tx1"/>
                </a:solidFill>
              </a:rPr>
              <a:t>tener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cuenta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pasos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4931232" y="167245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839362" y="217100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92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1DE7B1-7EF3-2A4C-9107-50771255CFF1}"/>
              </a:ext>
            </a:extLst>
          </p:cNvPr>
          <p:cNvSpPr/>
          <p:nvPr/>
        </p:nvSpPr>
        <p:spPr>
          <a:xfrm>
            <a:off x="1151620" y="3579862"/>
            <a:ext cx="2088232" cy="936104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System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Multimedia 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8"/>
            <a:ext cx="2088232" cy="11697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0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F140C137-B329-C249-818A-01B537A8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1570258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239852" y="2130872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923928" y="3705875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Usted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cualquier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bucket. Tiene que </a:t>
            </a:r>
            <a:r>
              <a:rPr lang="en-US" dirty="0" err="1">
                <a:solidFill>
                  <a:schemeClr val="tx1"/>
                </a:solidFill>
              </a:rPr>
              <a:t>tener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cuenta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pasos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4931232" y="167245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506398" y="2192546"/>
            <a:ext cx="1260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Download file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with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2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1DE7B1-7EF3-2A4C-9107-50771255CFF1}"/>
              </a:ext>
            </a:extLst>
          </p:cNvPr>
          <p:cNvSpPr/>
          <p:nvPr/>
        </p:nvSpPr>
        <p:spPr>
          <a:xfrm>
            <a:off x="1151620" y="3579862"/>
            <a:ext cx="2088232" cy="936104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System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Multimedia 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8"/>
            <a:ext cx="2088232" cy="11697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0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F140C137-B329-C249-818A-01B537A8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1570258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239852" y="2130872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923928" y="3705875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Usted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cualquier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bucket. Tiene que </a:t>
            </a:r>
            <a:r>
              <a:rPr lang="en-US" dirty="0" err="1">
                <a:solidFill>
                  <a:schemeClr val="tx1"/>
                </a:solidFill>
              </a:rPr>
              <a:t>tener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cuenta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pasos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4931232" y="167245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855051" y="2192546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9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1DE7B1-7EF3-2A4C-9107-50771255CFF1}"/>
              </a:ext>
            </a:extLst>
          </p:cNvPr>
          <p:cNvSpPr/>
          <p:nvPr/>
        </p:nvSpPr>
        <p:spPr>
          <a:xfrm>
            <a:off x="1151620" y="3579862"/>
            <a:ext cx="2088232" cy="936104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System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Multimedia 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8"/>
            <a:ext cx="2088232" cy="11697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0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F140C137-B329-C249-818A-01B537A8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1570258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239852" y="2130872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923928" y="3705875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Usted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cualquier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bucket. Tiene que </a:t>
            </a:r>
            <a:r>
              <a:rPr lang="en-US" dirty="0" err="1">
                <a:solidFill>
                  <a:schemeClr val="tx1"/>
                </a:solidFill>
              </a:rPr>
              <a:t>tener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cuenta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pasos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2357794" y="294208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855051" y="2192546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19B9C0-BB0F-4247-81FF-38350CD05D9F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195736" y="2715766"/>
            <a:ext cx="0" cy="8640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6B1FCA8-7326-C44F-B4CD-3BED1D9879A2}"/>
              </a:ext>
            </a:extLst>
          </p:cNvPr>
          <p:cNvSpPr/>
          <p:nvPr/>
        </p:nvSpPr>
        <p:spPr>
          <a:xfrm>
            <a:off x="1157049" y="2994308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6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1DE7B1-7EF3-2A4C-9107-50771255CFF1}"/>
              </a:ext>
            </a:extLst>
          </p:cNvPr>
          <p:cNvSpPr/>
          <p:nvPr/>
        </p:nvSpPr>
        <p:spPr>
          <a:xfrm>
            <a:off x="1151620" y="3579862"/>
            <a:ext cx="2088232" cy="936104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System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Multimedia 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8"/>
            <a:ext cx="2088232" cy="11697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0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F140C137-B329-C249-818A-01B537A8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1570258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239852" y="2130872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923928" y="3705875"/>
            <a:ext cx="3258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 el file system para </a:t>
            </a:r>
            <a:r>
              <a:rPr lang="en-US" dirty="0" err="1">
                <a:solidFill>
                  <a:schemeClr val="tx1"/>
                </a:solidFill>
              </a:rPr>
              <a:t>establecer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caché</a:t>
            </a:r>
            <a:r>
              <a:rPr lang="en-US" dirty="0">
                <a:solidFill>
                  <a:schemeClr val="tx1"/>
                </a:solidFill>
              </a:rPr>
              <a:t> de forma que </a:t>
            </a:r>
            <a:r>
              <a:rPr lang="en-US" dirty="0" err="1">
                <a:solidFill>
                  <a:schemeClr val="tx1"/>
                </a:solidFill>
              </a:rPr>
              <a:t>pueda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reutilizar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sin </a:t>
            </a:r>
            <a:r>
              <a:rPr lang="en-US" dirty="0" err="1">
                <a:solidFill>
                  <a:schemeClr val="tx1"/>
                </a:solidFill>
              </a:rPr>
              <a:t>necesidad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volverlos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2357794" y="294208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855051" y="2192546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19B9C0-BB0F-4247-81FF-38350CD05D9F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195736" y="2715766"/>
            <a:ext cx="0" cy="8640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6B1FCA8-7326-C44F-B4CD-3BED1D9879A2}"/>
              </a:ext>
            </a:extLst>
          </p:cNvPr>
          <p:cNvSpPr/>
          <p:nvPr/>
        </p:nvSpPr>
        <p:spPr>
          <a:xfrm>
            <a:off x="1157049" y="2994308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File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D17C53-27F3-854D-BF9C-1291FFA9CDFE}"/>
              </a:ext>
            </a:extLst>
          </p:cNvPr>
          <p:cNvCxnSpPr>
            <a:cxnSpLocks/>
          </p:cNvCxnSpPr>
          <p:nvPr/>
        </p:nvCxnSpPr>
        <p:spPr>
          <a:xfrm flipH="1">
            <a:off x="3239852" y="4371950"/>
            <a:ext cx="684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119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1DE7B1-7EF3-2A4C-9107-50771255CFF1}"/>
              </a:ext>
            </a:extLst>
          </p:cNvPr>
          <p:cNvSpPr/>
          <p:nvPr/>
        </p:nvSpPr>
        <p:spPr>
          <a:xfrm>
            <a:off x="1151620" y="3579862"/>
            <a:ext cx="2088232" cy="936104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Caché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8"/>
            <a:ext cx="2088232" cy="11697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0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F140C137-B329-C249-818A-01B537A8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1570258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239852" y="2130872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923928" y="3705875"/>
            <a:ext cx="3258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 el file system para </a:t>
            </a:r>
            <a:r>
              <a:rPr lang="en-US" dirty="0" err="1">
                <a:solidFill>
                  <a:schemeClr val="tx1"/>
                </a:solidFill>
              </a:rPr>
              <a:t>establecer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caché</a:t>
            </a:r>
            <a:r>
              <a:rPr lang="en-US" dirty="0">
                <a:solidFill>
                  <a:schemeClr val="tx1"/>
                </a:solidFill>
              </a:rPr>
              <a:t> de forma que </a:t>
            </a:r>
            <a:r>
              <a:rPr lang="en-US" dirty="0" err="1">
                <a:solidFill>
                  <a:schemeClr val="tx1"/>
                </a:solidFill>
              </a:rPr>
              <a:t>pueda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reutilizar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sin </a:t>
            </a:r>
            <a:r>
              <a:rPr lang="en-US" dirty="0" err="1">
                <a:solidFill>
                  <a:schemeClr val="tx1"/>
                </a:solidFill>
              </a:rPr>
              <a:t>necesidad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volverlos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2357794" y="294208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855051" y="2192546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19B9C0-BB0F-4247-81FF-38350CD05D9F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195736" y="2715766"/>
            <a:ext cx="0" cy="8640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6B1FCA8-7326-C44F-B4CD-3BED1D9879A2}"/>
              </a:ext>
            </a:extLst>
          </p:cNvPr>
          <p:cNvSpPr/>
          <p:nvPr/>
        </p:nvSpPr>
        <p:spPr>
          <a:xfrm>
            <a:off x="1157049" y="2994308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File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D17C53-27F3-854D-BF9C-1291FFA9CDFE}"/>
              </a:ext>
            </a:extLst>
          </p:cNvPr>
          <p:cNvCxnSpPr>
            <a:cxnSpLocks/>
          </p:cNvCxnSpPr>
          <p:nvPr/>
        </p:nvCxnSpPr>
        <p:spPr>
          <a:xfrm flipH="1">
            <a:off x="3239852" y="4371950"/>
            <a:ext cx="684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3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Firebase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Storage</a:t>
            </a:r>
          </a:p>
        </p:txBody>
      </p:sp>
      <p:pic>
        <p:nvPicPr>
          <p:cNvPr id="2050" name="Picture 2" descr="Master-en-programacion-de-aplicaciones-con-JavaScript-y-Node ...">
            <a:extLst>
              <a:ext uri="{FF2B5EF4-FFF2-40B4-BE49-F238E27FC236}">
                <a16:creationId xmlns:a16="http://schemas.microsoft.com/office/drawing/2014/main" id="{50DED90F-30A0-A64B-8DB2-ACBE802D8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635646"/>
            <a:ext cx="4736525" cy="2664296"/>
          </a:xfrm>
          <a:prstGeom prst="rect">
            <a:avLst/>
          </a:prstGeom>
          <a:noFill/>
          <a:effectLst>
            <a:outerShdw blurRad="152400" dist="152400" dir="5400000" sx="104000" sy="104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071F55-5B69-1045-89D0-37DFE592AFD5}"/>
              </a:ext>
            </a:extLst>
          </p:cNvPr>
          <p:cNvSpPr txBox="1"/>
          <p:nvPr/>
        </p:nvSpPr>
        <p:spPr>
          <a:xfrm>
            <a:off x="395536" y="1923678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Firebase storage </a:t>
            </a:r>
            <a:r>
              <a:rPr lang="en-US" dirty="0" err="1">
                <a:solidFill>
                  <a:schemeClr val="tx1"/>
                </a:solidFill>
              </a:rPr>
              <a:t>es</a:t>
            </a:r>
            <a:r>
              <a:rPr lang="en-US" dirty="0">
                <a:solidFill>
                  <a:schemeClr val="tx1"/>
                </a:solidFill>
              </a:rPr>
              <a:t> un bucket que </a:t>
            </a:r>
            <a:r>
              <a:rPr lang="en-US" dirty="0" err="1">
                <a:solidFill>
                  <a:schemeClr val="tx1"/>
                </a:solidFill>
              </a:rPr>
              <a:t>permite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almacenar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archivos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nube</a:t>
            </a:r>
            <a:r>
              <a:rPr lang="en-US" dirty="0">
                <a:solidFill>
                  <a:schemeClr val="tx1"/>
                </a:solidFill>
              </a:rPr>
              <a:t> (Google Cloud).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Asímismo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permite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descarga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archivos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fotos</a:t>
            </a:r>
            <a:r>
              <a:rPr lang="en-US" dirty="0">
                <a:solidFill>
                  <a:schemeClr val="tx1"/>
                </a:solidFill>
              </a:rPr>
              <a:t> o videos para la </a:t>
            </a:r>
            <a:r>
              <a:rPr lang="en-US" dirty="0" err="1">
                <a:solidFill>
                  <a:schemeClr val="tx1"/>
                </a:solidFill>
              </a:rPr>
              <a:t>visualización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las </a:t>
            </a:r>
            <a:r>
              <a:rPr lang="en-US" dirty="0" err="1">
                <a:solidFill>
                  <a:schemeClr val="tx1"/>
                </a:solidFill>
              </a:rPr>
              <a:t>aplicaciones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móviles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43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Storage</a:t>
            </a:r>
          </a:p>
        </p:txBody>
      </p:sp>
      <p:pic>
        <p:nvPicPr>
          <p:cNvPr id="8" name="Picture 2" descr="Mapa de regiones">
            <a:extLst>
              <a:ext uri="{FF2B5EF4-FFF2-40B4-BE49-F238E27FC236}">
                <a16:creationId xmlns:a16="http://schemas.microsoft.com/office/drawing/2014/main" id="{61179146-797F-D640-A5F7-1BE5D01D8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r="20864"/>
          <a:stretch/>
        </p:blipFill>
        <p:spPr bwMode="auto">
          <a:xfrm>
            <a:off x="3131840" y="1419622"/>
            <a:ext cx="595266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25066D-5329-3E48-BEC7-E434B9F2D2DB}"/>
              </a:ext>
            </a:extLst>
          </p:cNvPr>
          <p:cNvSpPr txBox="1"/>
          <p:nvPr/>
        </p:nvSpPr>
        <p:spPr>
          <a:xfrm>
            <a:off x="323528" y="2311300"/>
            <a:ext cx="2952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La </a:t>
            </a:r>
            <a:r>
              <a:rPr lang="en-US" dirty="0" err="1">
                <a:solidFill>
                  <a:schemeClr val="tx1"/>
                </a:solidFill>
              </a:rPr>
              <a:t>selección</a:t>
            </a:r>
            <a:r>
              <a:rPr lang="en-US" dirty="0">
                <a:solidFill>
                  <a:schemeClr val="tx1"/>
                </a:solidFill>
              </a:rPr>
              <a:t> de la zona </a:t>
            </a:r>
            <a:r>
              <a:rPr lang="en-US" dirty="0" err="1">
                <a:solidFill>
                  <a:schemeClr val="tx1"/>
                </a:solidFill>
              </a:rPr>
              <a:t>geográfica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debe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seleccionada</a:t>
            </a:r>
            <a:r>
              <a:rPr lang="en-US" dirty="0">
                <a:solidFill>
                  <a:schemeClr val="tx1"/>
                </a:solidFill>
              </a:rPr>
              <a:t> bajo el </a:t>
            </a:r>
            <a:r>
              <a:rPr lang="en-US" dirty="0" err="1">
                <a:solidFill>
                  <a:schemeClr val="tx1"/>
                </a:solidFill>
              </a:rPr>
              <a:t>criterio</a:t>
            </a:r>
            <a:r>
              <a:rPr lang="en-US" dirty="0">
                <a:solidFill>
                  <a:schemeClr val="tx1"/>
                </a:solidFill>
              </a:rPr>
              <a:t> del RTT.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 </a:t>
            </a:r>
            <a:r>
              <a:rPr lang="en-US" dirty="0" err="1">
                <a:solidFill>
                  <a:schemeClr val="tx1"/>
                </a:solidFill>
              </a:rPr>
              <a:t>servidor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más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cercano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ofrece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menor</a:t>
            </a:r>
            <a:r>
              <a:rPr lang="en-US" dirty="0">
                <a:solidFill>
                  <a:schemeClr val="tx1"/>
                </a:solidFill>
              </a:rPr>
              <a:t> RTT.</a:t>
            </a:r>
          </a:p>
        </p:txBody>
      </p:sp>
    </p:spTree>
    <p:extLst>
      <p:ext uri="{BB962C8B-B14F-4D97-AF65-F5344CB8AC3E}">
        <p14:creationId xmlns:p14="http://schemas.microsoft.com/office/powerpoint/2010/main" val="335872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Firebase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Storage y </a:t>
            </a:r>
            <a:r>
              <a:rPr lang="en-US" dirty="0" err="1">
                <a:cs typeface="Calibri Light"/>
              </a:rPr>
              <a:t>reglas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4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y </a:t>
            </a:r>
            <a:r>
              <a:rPr lang="en-US" dirty="0" err="1"/>
              <a:t>reglas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687C-766E-7440-84F1-0735CC8E8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19622"/>
            <a:ext cx="3096344" cy="3017520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administrador</a:t>
            </a:r>
            <a:r>
              <a:rPr lang="en-US" dirty="0"/>
              <a:t> del Proyecto firebase define </a:t>
            </a:r>
            <a:r>
              <a:rPr lang="en-US" dirty="0" err="1"/>
              <a:t>reglas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r>
              <a:rPr lang="en-US" dirty="0"/>
              <a:t> para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quién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subir</a:t>
            </a:r>
            <a:r>
              <a:rPr lang="en-US" dirty="0"/>
              <a:t> y </a:t>
            </a:r>
            <a:r>
              <a:rPr lang="en-US" dirty="0" err="1"/>
              <a:t>bajar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Las </a:t>
            </a:r>
            <a:r>
              <a:rPr lang="en-US" dirty="0" err="1"/>
              <a:t>reglas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defecto</a:t>
            </a:r>
            <a:r>
              <a:rPr lang="en-US" dirty="0"/>
              <a:t> son las que </a:t>
            </a:r>
            <a:r>
              <a:rPr lang="en-US" dirty="0" err="1"/>
              <a:t>aparecen</a:t>
            </a:r>
            <a:r>
              <a:rPr lang="en-US" dirty="0"/>
              <a:t> a la </a:t>
            </a:r>
            <a:r>
              <a:rPr lang="en-US" dirty="0" err="1"/>
              <a:t>derecha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Cargas</a:t>
            </a:r>
            <a:r>
              <a:rPr lang="en-US" dirty="0"/>
              <a:t> (write) y </a:t>
            </a:r>
            <a:r>
              <a:rPr lang="en-US" dirty="0" err="1"/>
              <a:t>descargas</a:t>
            </a:r>
            <a:r>
              <a:rPr lang="en-US" dirty="0"/>
              <a:t> (read) solo se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el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b="1" dirty="0"/>
              <a:t>request </a:t>
            </a:r>
            <a:r>
              <a:rPr lang="en-US" dirty="0" err="1"/>
              <a:t>autenticados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A24EE-E2A1-7F48-B13E-548D52915C88}"/>
              </a:ext>
            </a:extLst>
          </p:cNvPr>
          <p:cNvSpPr/>
          <p:nvPr/>
        </p:nvSpPr>
        <p:spPr>
          <a:xfrm>
            <a:off x="3779912" y="1635646"/>
            <a:ext cx="5040560" cy="1600438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firebase.storage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match /b/{bucket}/o {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match /{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allPaths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=**} {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allow read, write: if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request.auth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null;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}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44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y </a:t>
            </a:r>
            <a:r>
              <a:rPr lang="en-US" dirty="0" err="1"/>
              <a:t>reglas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687C-766E-7440-84F1-0735CC8E8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19622"/>
            <a:ext cx="3096344" cy="3017520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administrador</a:t>
            </a:r>
            <a:r>
              <a:rPr lang="en-US" dirty="0"/>
              <a:t> del Proyecto firebase define </a:t>
            </a:r>
            <a:r>
              <a:rPr lang="en-US" dirty="0" err="1"/>
              <a:t>reglas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r>
              <a:rPr lang="en-US" dirty="0"/>
              <a:t> para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quién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subir</a:t>
            </a:r>
            <a:r>
              <a:rPr lang="en-US" dirty="0"/>
              <a:t> y </a:t>
            </a:r>
            <a:r>
              <a:rPr lang="en-US" dirty="0" err="1"/>
              <a:t>bajar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Las </a:t>
            </a:r>
            <a:r>
              <a:rPr lang="en-US" dirty="0" err="1"/>
              <a:t>reglas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defecto</a:t>
            </a:r>
            <a:r>
              <a:rPr lang="en-US" dirty="0"/>
              <a:t> son las que </a:t>
            </a:r>
            <a:r>
              <a:rPr lang="en-US" dirty="0" err="1"/>
              <a:t>aparecen</a:t>
            </a:r>
            <a:r>
              <a:rPr lang="en-US" dirty="0"/>
              <a:t> a la </a:t>
            </a:r>
            <a:r>
              <a:rPr lang="en-US" dirty="0" err="1"/>
              <a:t>derecha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Cargas</a:t>
            </a:r>
            <a:r>
              <a:rPr lang="en-US" dirty="0"/>
              <a:t> (write) y </a:t>
            </a:r>
            <a:r>
              <a:rPr lang="en-US" dirty="0" err="1"/>
              <a:t>descargas</a:t>
            </a:r>
            <a:r>
              <a:rPr lang="en-US" dirty="0"/>
              <a:t> (read) solo se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el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b="1" dirty="0"/>
              <a:t>request </a:t>
            </a:r>
            <a:r>
              <a:rPr lang="en-US" dirty="0" err="1"/>
              <a:t>autenticados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A24EE-E2A1-7F48-B13E-548D52915C88}"/>
              </a:ext>
            </a:extLst>
          </p:cNvPr>
          <p:cNvSpPr/>
          <p:nvPr/>
        </p:nvSpPr>
        <p:spPr>
          <a:xfrm>
            <a:off x="3779912" y="1635646"/>
            <a:ext cx="5040560" cy="1600438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firebase.storage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match /b/{bucket}/o {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match /{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allPaths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=**} {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allow read, write: if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request.auth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null;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}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58DC06-B3A8-5740-94D6-1AC6AB8D0400}"/>
              </a:ext>
            </a:extLst>
          </p:cNvPr>
          <p:cNvSpPr/>
          <p:nvPr/>
        </p:nvSpPr>
        <p:spPr>
          <a:xfrm>
            <a:off x="4499992" y="2571750"/>
            <a:ext cx="4104456" cy="1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4AADC537-F704-5342-946F-D8C8E226440A}"/>
              </a:ext>
            </a:extLst>
          </p:cNvPr>
          <p:cNvCxnSpPr>
            <a:endCxn id="5" idx="2"/>
          </p:cNvCxnSpPr>
          <p:nvPr/>
        </p:nvCxnSpPr>
        <p:spPr>
          <a:xfrm flipV="1">
            <a:off x="3491880" y="2589750"/>
            <a:ext cx="3060340" cy="12061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6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Firebase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Android y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7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1DE7B1-7EF3-2A4C-9107-50771255CFF1}"/>
              </a:ext>
            </a:extLst>
          </p:cNvPr>
          <p:cNvSpPr/>
          <p:nvPr/>
        </p:nvSpPr>
        <p:spPr>
          <a:xfrm>
            <a:off x="1151620" y="3579862"/>
            <a:ext cx="2088232" cy="936104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System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Multimedia 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8"/>
            <a:ext cx="2088232" cy="11697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0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F140C137-B329-C249-818A-01B537A8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1570258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8EF11E-673E-AD45-81B1-E7D2BC642CBC}"/>
              </a:ext>
            </a:extLst>
          </p:cNvPr>
          <p:cNvCxnSpPr>
            <a:stCxn id="5" idx="0"/>
            <a:endCxn id="9" idx="2"/>
          </p:cNvCxnSpPr>
          <p:nvPr/>
        </p:nvCxnSpPr>
        <p:spPr>
          <a:xfrm flipV="1">
            <a:off x="2195736" y="2715766"/>
            <a:ext cx="0" cy="8640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D08B70-A0C9-2847-83A4-3838FD0B77D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239852" y="2130872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</p:spTree>
    <p:extLst>
      <p:ext uri="{BB962C8B-B14F-4D97-AF65-F5344CB8AC3E}">
        <p14:creationId xmlns:p14="http://schemas.microsoft.com/office/powerpoint/2010/main" val="3490998609"/>
      </p:ext>
    </p:extLst>
  </p:cSld>
  <p:clrMapOvr>
    <a:masterClrMapping/>
  </p:clrMapOvr>
</p:sld>
</file>

<file path=ppt/theme/theme1.xml><?xml version="1.0" encoding="utf-8"?>
<a:theme xmlns:a="http://schemas.openxmlformats.org/drawingml/2006/main" name="UAO-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O-Theme" id="{20182190-A49B-4539-8B8D-99DAED61407D}" vid="{177BBD3A-124E-465B-8A36-CCB2FD2F6C2A}"/>
    </a:ext>
  </a:extLst>
</a:theme>
</file>

<file path=ppt/theme/theme2.xml><?xml version="1.0" encoding="utf-8"?>
<a:theme xmlns:a="http://schemas.openxmlformats.org/drawingml/2006/main" name="Office 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UAO-Theme</Template>
  <TotalTime>8392</TotalTime>
  <Words>517</Words>
  <Application>Microsoft Macintosh PowerPoint</Application>
  <PresentationFormat>On-screen Show (16:9)</PresentationFormat>
  <Paragraphs>155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Trebuchet MS</vt:lpstr>
      <vt:lpstr>UAO-Theme</vt:lpstr>
      <vt:lpstr>Office Theme</vt:lpstr>
      <vt:lpstr>Aplicaciones Móviles</vt:lpstr>
      <vt:lpstr>Storage</vt:lpstr>
      <vt:lpstr>Firebase Storage</vt:lpstr>
      <vt:lpstr>Firebase Storage</vt:lpstr>
      <vt:lpstr>Storage y reglas</vt:lpstr>
      <vt:lpstr>Storage y reglas</vt:lpstr>
      <vt:lpstr>Storage y reglas</vt:lpstr>
      <vt:lpstr>Android y Storage</vt:lpstr>
      <vt:lpstr>Android y storage</vt:lpstr>
      <vt:lpstr>Android y storage</vt:lpstr>
      <vt:lpstr>Android y storage</vt:lpstr>
      <vt:lpstr>Descargar elementos</vt:lpstr>
      <vt:lpstr>Android y storage</vt:lpstr>
      <vt:lpstr>Android y storage</vt:lpstr>
      <vt:lpstr>Android y storage</vt:lpstr>
      <vt:lpstr>Android y storage</vt:lpstr>
      <vt:lpstr>Android y storage</vt:lpstr>
      <vt:lpstr>Android y storage</vt:lpstr>
      <vt:lpstr>Android y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Rﭑηcφη</cp:lastModifiedBy>
  <cp:revision>658</cp:revision>
  <dcterms:modified xsi:type="dcterms:W3CDTF">2020-04-14T01:41:27Z</dcterms:modified>
</cp:coreProperties>
</file>