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24"/>
  </p:notesMasterIdLst>
  <p:sldIdLst>
    <p:sldId id="256" r:id="rId3"/>
    <p:sldId id="307" r:id="rId4"/>
    <p:sldId id="345" r:id="rId5"/>
    <p:sldId id="348" r:id="rId6"/>
    <p:sldId id="349" r:id="rId7"/>
    <p:sldId id="350" r:id="rId8"/>
    <p:sldId id="351" r:id="rId9"/>
    <p:sldId id="344" r:id="rId10"/>
    <p:sldId id="352" r:id="rId11"/>
    <p:sldId id="358" r:id="rId12"/>
    <p:sldId id="357" r:id="rId13"/>
    <p:sldId id="359" r:id="rId14"/>
    <p:sldId id="343" r:id="rId15"/>
    <p:sldId id="347" r:id="rId16"/>
    <p:sldId id="361" r:id="rId17"/>
    <p:sldId id="362" r:id="rId18"/>
    <p:sldId id="364" r:id="rId19"/>
    <p:sldId id="363" r:id="rId20"/>
    <p:sldId id="365" r:id="rId21"/>
    <p:sldId id="366" r:id="rId22"/>
    <p:sldId id="36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FB67F-B52D-44E3-828B-20F6AE2D0418}" v="7" dt="2020-03-01T20:12:12.939"/>
    <p1510:client id="{16FB6C03-609B-4784-B3BA-0AE8B2DE4E31}" v="31" dt="2020-03-01T19:08:05.355"/>
    <p1510:client id="{6FBB7521-4EB9-40D0-8EA6-78B68DF4946E}" v="52" dt="2020-03-01T19:06:24.120"/>
    <p1510:client id="{F36A9B5A-4149-4202-A934-478FA61F6B8C}" v="1729" dt="2020-03-01T20:10:09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463" autoAdjust="0"/>
  </p:normalViewPr>
  <p:slideViewPr>
    <p:cSldViewPr>
      <p:cViewPr>
        <p:scale>
          <a:sx n="100" d="100"/>
          <a:sy n="100" d="100"/>
        </p:scale>
        <p:origin x="300" y="-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73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353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949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35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38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606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438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534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161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82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56388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491880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843808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9740" y="2571750"/>
            <a:ext cx="177792" cy="1044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6242866" y="321982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operación de </a:t>
            </a:r>
            <a:r>
              <a:rPr lang="es-ES" dirty="0" err="1" smtClean="0">
                <a:solidFill>
                  <a:schemeClr val="tx1"/>
                </a:solidFill>
              </a:rPr>
              <a:t>networking</a:t>
            </a:r>
            <a:r>
              <a:rPr lang="es-ES" dirty="0" smtClean="0">
                <a:solidFill>
                  <a:schemeClr val="tx1"/>
                </a:solidFill>
              </a:rPr>
              <a:t>, como una conexión con internet NO se puede hacer en el </a:t>
            </a:r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Conector curvado 22"/>
          <p:cNvCxnSpPr>
            <a:stCxn id="21" idx="0"/>
          </p:cNvCxnSpPr>
          <p:nvPr/>
        </p:nvCxnSpPr>
        <p:spPr>
          <a:xfrm rot="16200000" flipV="1">
            <a:off x="5292081" y="1116908"/>
            <a:ext cx="576064" cy="3629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3203848" y="2571750"/>
            <a:ext cx="0" cy="10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996546" y="2826256"/>
            <a:ext cx="2186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Este tiempo va a ser de congelamiento de la vista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56388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491880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843808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00404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11960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 </a:t>
            </a:r>
            <a:r>
              <a:rPr lang="es-ES" dirty="0" err="1" smtClean="0">
                <a:solidFill>
                  <a:schemeClr val="tx1"/>
                </a:solidFill>
              </a:rPr>
              <a:t>Request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15152" y="2571750"/>
            <a:ext cx="177792" cy="1044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6242866" y="3219822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cambio, se DEBE hacer la operación en otro hilo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635896" y="2643758"/>
            <a:ext cx="127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56388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491880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843808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00404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11960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GET </a:t>
            </a:r>
            <a:r>
              <a:rPr lang="es-ES" dirty="0" err="1" smtClean="0">
                <a:solidFill>
                  <a:schemeClr val="tx1"/>
                </a:solidFill>
              </a:rPr>
              <a:t>Request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15152" y="2571750"/>
            <a:ext cx="177792" cy="1044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5724128" y="361586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puede usar el puente para mostrar al usuario lo que se consultó en el hilo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635896" y="2643758"/>
            <a:ext cx="127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629907" y="3497983"/>
            <a:ext cx="1282154" cy="0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643466" y="3209952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 smtClean="0">
                <a:solidFill>
                  <a:srgbClr val="FFC000"/>
                </a:solidFill>
              </a:rPr>
              <a:t>runOnUiThread</a:t>
            </a:r>
            <a:endParaRPr lang="es-CO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Uri y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60662" y="437195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System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92080" y="1711547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5518694" y="437195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73970" y="178355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73970" y="2399223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04430" y="3014890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Videos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04430" y="363554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Audio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71392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687416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903440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119464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336877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552901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768925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984949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5471392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87416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903440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6119464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336877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6552901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768925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6984949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5471392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687416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5903440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6119464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6336877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6552901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6768925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984949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5471392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5687416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5903440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6119464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336877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6552901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6768925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4949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1606270" y="1779663"/>
            <a:ext cx="1754995" cy="21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storage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emulated</a:t>
            </a:r>
            <a:r>
              <a:rPr lang="es-ES" dirty="0" smtClean="0">
                <a:solidFill>
                  <a:schemeClr val="tx1"/>
                </a:solidFill>
              </a:rPr>
              <a:t>/0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28233" y="2294067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3238" y="2846556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DCIM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995290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211314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Rectángulo 84"/>
          <p:cNvSpPr/>
          <p:nvPr/>
        </p:nvSpPr>
        <p:spPr>
          <a:xfrm>
            <a:off x="2427338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/>
          <p:cNvSpPr/>
          <p:nvPr/>
        </p:nvSpPr>
        <p:spPr>
          <a:xfrm>
            <a:off x="2643362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2860775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3076799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1964922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/>
          <p:cNvSpPr/>
          <p:nvPr/>
        </p:nvSpPr>
        <p:spPr>
          <a:xfrm>
            <a:off x="2180946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/>
          <p:cNvSpPr/>
          <p:nvPr/>
        </p:nvSpPr>
        <p:spPr>
          <a:xfrm>
            <a:off x="2396970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/>
          <p:cNvSpPr/>
          <p:nvPr/>
        </p:nvSpPr>
        <p:spPr>
          <a:xfrm>
            <a:off x="2612994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94"/>
          <p:cNvSpPr/>
          <p:nvPr/>
        </p:nvSpPr>
        <p:spPr>
          <a:xfrm>
            <a:off x="2830407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3046431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97"/>
          <p:cNvSpPr/>
          <p:nvPr/>
        </p:nvSpPr>
        <p:spPr>
          <a:xfrm>
            <a:off x="1823055" y="3414179"/>
            <a:ext cx="1538210" cy="21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images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964922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/>
          <p:cNvSpPr/>
          <p:nvPr/>
        </p:nvSpPr>
        <p:spPr>
          <a:xfrm>
            <a:off x="2180946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/>
          <p:cNvSpPr/>
          <p:nvPr/>
        </p:nvSpPr>
        <p:spPr>
          <a:xfrm>
            <a:off x="2396970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 101"/>
          <p:cNvSpPr/>
          <p:nvPr/>
        </p:nvSpPr>
        <p:spPr>
          <a:xfrm>
            <a:off x="2612994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2830407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/>
          <p:cNvSpPr/>
          <p:nvPr/>
        </p:nvSpPr>
        <p:spPr>
          <a:xfrm>
            <a:off x="3046431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/>
          <p:cNvSpPr/>
          <p:nvPr/>
        </p:nvSpPr>
        <p:spPr>
          <a:xfrm>
            <a:off x="4093404" y="2700398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stCxn id="45" idx="3"/>
            <a:endCxn id="106" idx="1"/>
          </p:cNvCxnSpPr>
          <p:nvPr/>
        </p:nvCxnSpPr>
        <p:spPr>
          <a:xfrm>
            <a:off x="3550487" y="2971395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endCxn id="7" idx="1"/>
          </p:cNvCxnSpPr>
          <p:nvPr/>
        </p:nvCxnSpPr>
        <p:spPr>
          <a:xfrm>
            <a:off x="4668650" y="2968865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6850" y="3323876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60662" y="437195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System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92080" y="1711547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5518694" y="437195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73970" y="178355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73970" y="2399223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04430" y="3014890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Videos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04430" y="363554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Audio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71392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687416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903440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119464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336877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552901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768925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984949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5471392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87416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903440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6119464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336877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6552901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768925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6984949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5471392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687416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5903440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6119464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6336877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6552901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6768925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984949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5471392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5687416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5903440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6119464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336877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6552901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6768925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4949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1606270" y="1779663"/>
            <a:ext cx="1754995" cy="21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storage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emulated</a:t>
            </a:r>
            <a:r>
              <a:rPr lang="es-ES" dirty="0" smtClean="0">
                <a:solidFill>
                  <a:schemeClr val="tx1"/>
                </a:solidFill>
              </a:rPr>
              <a:t>/0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28233" y="2294067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3238" y="2846556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DCIM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995290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211314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Rectángulo 84"/>
          <p:cNvSpPr/>
          <p:nvPr/>
        </p:nvSpPr>
        <p:spPr>
          <a:xfrm>
            <a:off x="2427338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/>
          <p:cNvSpPr/>
          <p:nvPr/>
        </p:nvSpPr>
        <p:spPr>
          <a:xfrm>
            <a:off x="2643362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2860775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3076799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1964922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/>
          <p:cNvSpPr/>
          <p:nvPr/>
        </p:nvSpPr>
        <p:spPr>
          <a:xfrm>
            <a:off x="2180946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/>
          <p:cNvSpPr/>
          <p:nvPr/>
        </p:nvSpPr>
        <p:spPr>
          <a:xfrm>
            <a:off x="2396970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/>
          <p:cNvSpPr/>
          <p:nvPr/>
        </p:nvSpPr>
        <p:spPr>
          <a:xfrm>
            <a:off x="2612994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94"/>
          <p:cNvSpPr/>
          <p:nvPr/>
        </p:nvSpPr>
        <p:spPr>
          <a:xfrm>
            <a:off x="2830407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3046431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97"/>
          <p:cNvSpPr/>
          <p:nvPr/>
        </p:nvSpPr>
        <p:spPr>
          <a:xfrm>
            <a:off x="1823055" y="3414179"/>
            <a:ext cx="1538210" cy="21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images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964922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/>
          <p:cNvSpPr/>
          <p:nvPr/>
        </p:nvSpPr>
        <p:spPr>
          <a:xfrm>
            <a:off x="2180946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/>
          <p:cNvSpPr/>
          <p:nvPr/>
        </p:nvSpPr>
        <p:spPr>
          <a:xfrm>
            <a:off x="2396970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 101"/>
          <p:cNvSpPr/>
          <p:nvPr/>
        </p:nvSpPr>
        <p:spPr>
          <a:xfrm>
            <a:off x="2612994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2830407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/>
          <p:cNvSpPr/>
          <p:nvPr/>
        </p:nvSpPr>
        <p:spPr>
          <a:xfrm>
            <a:off x="3046431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/>
          <p:cNvSpPr/>
          <p:nvPr/>
        </p:nvSpPr>
        <p:spPr>
          <a:xfrm>
            <a:off x="4093404" y="2700398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stCxn id="45" idx="3"/>
            <a:endCxn id="106" idx="1"/>
          </p:cNvCxnSpPr>
          <p:nvPr/>
        </p:nvCxnSpPr>
        <p:spPr>
          <a:xfrm>
            <a:off x="3550487" y="2971395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endCxn id="7" idx="1"/>
          </p:cNvCxnSpPr>
          <p:nvPr/>
        </p:nvCxnSpPr>
        <p:spPr>
          <a:xfrm>
            <a:off x="4668650" y="2968865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6850" y="3323876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5917573" y="1856394"/>
            <a:ext cx="559097" cy="5590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recto de flecha 73"/>
          <p:cNvCxnSpPr/>
          <p:nvPr/>
        </p:nvCxnSpPr>
        <p:spPr>
          <a:xfrm>
            <a:off x="6460676" y="1999580"/>
            <a:ext cx="11925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7581230" y="184438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Uri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1406798" y="1324747"/>
            <a:ext cx="624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FFC000"/>
                </a:solidFill>
              </a:rPr>
              <a:t>content://com.android.providers.media.documents/document/image%3A17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60662" y="437195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System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92080" y="1711547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5518694" y="437195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73970" y="178355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73970" y="2399223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04430" y="3014890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Videos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04430" y="363554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Audio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71392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687416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903440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119464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336877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552901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768925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984949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5471392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87416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903440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6119464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336877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6552901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768925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6984949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5471392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687416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5903440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6119464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6336877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6552901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6768925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984949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5471392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5687416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5903440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6119464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336877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6552901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6768925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4949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1606270" y="1779663"/>
            <a:ext cx="1754995" cy="21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storage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emulated</a:t>
            </a:r>
            <a:r>
              <a:rPr lang="es-ES" dirty="0" smtClean="0">
                <a:solidFill>
                  <a:schemeClr val="tx1"/>
                </a:solidFill>
              </a:rPr>
              <a:t>/0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28233" y="2294067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3238" y="2846556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DCIM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995290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211314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Rectángulo 84"/>
          <p:cNvSpPr/>
          <p:nvPr/>
        </p:nvSpPr>
        <p:spPr>
          <a:xfrm>
            <a:off x="2427338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/>
          <p:cNvSpPr/>
          <p:nvPr/>
        </p:nvSpPr>
        <p:spPr>
          <a:xfrm>
            <a:off x="2643362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2860775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3076799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1964922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/>
          <p:cNvSpPr/>
          <p:nvPr/>
        </p:nvSpPr>
        <p:spPr>
          <a:xfrm>
            <a:off x="2180946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/>
          <p:cNvSpPr/>
          <p:nvPr/>
        </p:nvSpPr>
        <p:spPr>
          <a:xfrm>
            <a:off x="2396970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/>
          <p:cNvSpPr/>
          <p:nvPr/>
        </p:nvSpPr>
        <p:spPr>
          <a:xfrm>
            <a:off x="2612994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94"/>
          <p:cNvSpPr/>
          <p:nvPr/>
        </p:nvSpPr>
        <p:spPr>
          <a:xfrm>
            <a:off x="2830407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3046431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97"/>
          <p:cNvSpPr/>
          <p:nvPr/>
        </p:nvSpPr>
        <p:spPr>
          <a:xfrm>
            <a:off x="1823055" y="3414179"/>
            <a:ext cx="1538210" cy="21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images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964922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/>
          <p:cNvSpPr/>
          <p:nvPr/>
        </p:nvSpPr>
        <p:spPr>
          <a:xfrm>
            <a:off x="2180946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/>
          <p:cNvSpPr/>
          <p:nvPr/>
        </p:nvSpPr>
        <p:spPr>
          <a:xfrm>
            <a:off x="2396970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 101"/>
          <p:cNvSpPr/>
          <p:nvPr/>
        </p:nvSpPr>
        <p:spPr>
          <a:xfrm>
            <a:off x="2612994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2830407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/>
          <p:cNvSpPr/>
          <p:nvPr/>
        </p:nvSpPr>
        <p:spPr>
          <a:xfrm>
            <a:off x="3046431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/>
          <p:cNvSpPr/>
          <p:nvPr/>
        </p:nvSpPr>
        <p:spPr>
          <a:xfrm>
            <a:off x="4093404" y="2700398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stCxn id="45" idx="3"/>
            <a:endCxn id="106" idx="1"/>
          </p:cNvCxnSpPr>
          <p:nvPr/>
        </p:nvCxnSpPr>
        <p:spPr>
          <a:xfrm>
            <a:off x="3550487" y="2971395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endCxn id="7" idx="1"/>
          </p:cNvCxnSpPr>
          <p:nvPr/>
        </p:nvCxnSpPr>
        <p:spPr>
          <a:xfrm>
            <a:off x="4668650" y="2968865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6850" y="3323876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2905509" y="2356013"/>
            <a:ext cx="559097" cy="5590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1365384" y="2510015"/>
            <a:ext cx="1580454" cy="78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710737" y="234871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Path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1243710" y="1325295"/>
            <a:ext cx="6246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>
                <a:solidFill>
                  <a:srgbClr val="FFC000"/>
                </a:solidFill>
              </a:rPr>
              <a:t>/</a:t>
            </a:r>
            <a:r>
              <a:rPr lang="es-CO" dirty="0" err="1" smtClean="0">
                <a:solidFill>
                  <a:srgbClr val="FFC000"/>
                </a:solidFill>
              </a:rPr>
              <a:t>storage</a:t>
            </a:r>
            <a:r>
              <a:rPr lang="es-CO" dirty="0" smtClean="0">
                <a:solidFill>
                  <a:srgbClr val="FFC000"/>
                </a:solidFill>
              </a:rPr>
              <a:t>/</a:t>
            </a:r>
            <a:r>
              <a:rPr lang="es-CO" dirty="0" err="1" smtClean="0">
                <a:solidFill>
                  <a:srgbClr val="FFC000"/>
                </a:solidFill>
              </a:rPr>
              <a:t>emulated</a:t>
            </a:r>
            <a:r>
              <a:rPr lang="es-CO" dirty="0" smtClean="0">
                <a:solidFill>
                  <a:srgbClr val="FFC000"/>
                </a:solidFill>
              </a:rPr>
              <a:t>/0/DCIM/selfie.png</a:t>
            </a:r>
            <a:endParaRPr lang="es-C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60662" y="437195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System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92080" y="1711547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5518694" y="437195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73970" y="178355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Documentos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73970" y="2399223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04430" y="3014890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Videos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404430" y="3635546"/>
            <a:ext cx="139356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Audio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71392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5687416" y="207158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903440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119464" y="206530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6336877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6552901" y="20637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768925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6984949" y="20574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5471392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687416" y="272613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5903440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6119464" y="271985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336877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6552901" y="271828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768925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6984949" y="271200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5471392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687416" y="335372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5903440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6119464" y="334744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6336877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6552901" y="334587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6768925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984949" y="333960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/>
          <p:cNvSpPr/>
          <p:nvPr/>
        </p:nvSpPr>
        <p:spPr>
          <a:xfrm>
            <a:off x="5471392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5687416" y="39710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5903440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6119464" y="39647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336877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6552901" y="396320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6768925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4949" y="39569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2527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/>
          <p:cNvSpPr/>
          <p:nvPr/>
        </p:nvSpPr>
        <p:spPr>
          <a:xfrm>
            <a:off x="1606270" y="1779663"/>
            <a:ext cx="1754995" cy="211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storage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emulated</a:t>
            </a:r>
            <a:r>
              <a:rPr lang="es-ES" dirty="0" smtClean="0">
                <a:solidFill>
                  <a:schemeClr val="tx1"/>
                </a:solidFill>
              </a:rPr>
              <a:t>/0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28233" y="2294067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23238" y="2846556"/>
            <a:ext cx="1020125" cy="18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DCIM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995290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211314" y="258607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Rectángulo 84"/>
          <p:cNvSpPr/>
          <p:nvPr/>
        </p:nvSpPr>
        <p:spPr>
          <a:xfrm>
            <a:off x="2427338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/>
          <p:cNvSpPr/>
          <p:nvPr/>
        </p:nvSpPr>
        <p:spPr>
          <a:xfrm>
            <a:off x="2643362" y="257979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2860775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3076799" y="2578224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1964922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/>
          <p:cNvSpPr/>
          <p:nvPr/>
        </p:nvSpPr>
        <p:spPr>
          <a:xfrm>
            <a:off x="2180946" y="312527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/>
          <p:cNvSpPr/>
          <p:nvPr/>
        </p:nvSpPr>
        <p:spPr>
          <a:xfrm>
            <a:off x="2396970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/>
          <p:cNvSpPr/>
          <p:nvPr/>
        </p:nvSpPr>
        <p:spPr>
          <a:xfrm>
            <a:off x="2612994" y="311899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94"/>
          <p:cNvSpPr/>
          <p:nvPr/>
        </p:nvSpPr>
        <p:spPr>
          <a:xfrm>
            <a:off x="2830407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3046431" y="311742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97"/>
          <p:cNvSpPr/>
          <p:nvPr/>
        </p:nvSpPr>
        <p:spPr>
          <a:xfrm>
            <a:off x="1823055" y="3414179"/>
            <a:ext cx="1538210" cy="21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Whatsapp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images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964922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/>
          <p:cNvSpPr/>
          <p:nvPr/>
        </p:nvSpPr>
        <p:spPr>
          <a:xfrm>
            <a:off x="2180946" y="3723878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/>
          <p:cNvSpPr/>
          <p:nvPr/>
        </p:nvSpPr>
        <p:spPr>
          <a:xfrm>
            <a:off x="2396970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 101"/>
          <p:cNvSpPr/>
          <p:nvPr/>
        </p:nvSpPr>
        <p:spPr>
          <a:xfrm>
            <a:off x="2612994" y="371759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/>
          <p:cNvSpPr/>
          <p:nvPr/>
        </p:nvSpPr>
        <p:spPr>
          <a:xfrm>
            <a:off x="2830407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/>
          <p:cNvSpPr/>
          <p:nvPr/>
        </p:nvSpPr>
        <p:spPr>
          <a:xfrm>
            <a:off x="3046431" y="371602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/>
          <p:cNvSpPr/>
          <p:nvPr/>
        </p:nvSpPr>
        <p:spPr>
          <a:xfrm>
            <a:off x="4093404" y="2700398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stCxn id="45" idx="3"/>
            <a:endCxn id="106" idx="1"/>
          </p:cNvCxnSpPr>
          <p:nvPr/>
        </p:nvCxnSpPr>
        <p:spPr>
          <a:xfrm>
            <a:off x="3550487" y="2971395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endCxn id="7" idx="1"/>
          </p:cNvCxnSpPr>
          <p:nvPr/>
        </p:nvCxnSpPr>
        <p:spPr>
          <a:xfrm>
            <a:off x="4668650" y="2968865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6850" y="3323876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 </a:t>
            </a:r>
            <a:r>
              <a:rPr lang="es-ES" dirty="0" err="1" smtClean="0"/>
              <a:t>System</a:t>
            </a:r>
            <a:endParaRPr lang="es-CO" dirty="0"/>
          </a:p>
        </p:txBody>
      </p:sp>
      <p:sp>
        <p:nvSpPr>
          <p:cNvPr id="106" name="Rectángulo 105"/>
          <p:cNvSpPr/>
          <p:nvPr/>
        </p:nvSpPr>
        <p:spPr>
          <a:xfrm>
            <a:off x="4093404" y="1712503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endCxn id="106" idx="1"/>
          </p:cNvCxnSpPr>
          <p:nvPr/>
        </p:nvCxnSpPr>
        <p:spPr>
          <a:xfrm>
            <a:off x="3550487" y="1983500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4668650" y="1980970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4369" y="137084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292080" y="1721321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 </a:t>
            </a:r>
            <a:r>
              <a:rPr lang="es-ES" dirty="0" err="1" smtClean="0"/>
              <a:t>System</a:t>
            </a:r>
            <a:endParaRPr lang="es-CO" dirty="0"/>
          </a:p>
        </p:txBody>
      </p:sp>
      <p:sp>
        <p:nvSpPr>
          <p:cNvPr id="106" name="Rectángulo 105"/>
          <p:cNvSpPr/>
          <p:nvPr/>
        </p:nvSpPr>
        <p:spPr>
          <a:xfrm>
            <a:off x="4093404" y="1712503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endCxn id="106" idx="1"/>
          </p:cNvCxnSpPr>
          <p:nvPr/>
        </p:nvCxnSpPr>
        <p:spPr>
          <a:xfrm>
            <a:off x="3550487" y="1983500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4668650" y="1980970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4369" y="137084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292080" y="1721321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5452898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Cámara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6501025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Galería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5868144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6876256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Uso</a:t>
            </a:r>
            <a:r>
              <a:rPr lang="en-US" dirty="0" smtClean="0">
                <a:cs typeface="Calibri Light"/>
              </a:rPr>
              <a:t> de </a:t>
            </a:r>
            <a:r>
              <a:rPr lang="en-US" dirty="0" err="1" smtClean="0">
                <a:cs typeface="Calibri Light"/>
              </a:rPr>
              <a:t>hilos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 </a:t>
            </a:r>
            <a:r>
              <a:rPr lang="es-ES" dirty="0" err="1" smtClean="0"/>
              <a:t>System</a:t>
            </a:r>
            <a:endParaRPr lang="es-CO" dirty="0"/>
          </a:p>
        </p:txBody>
      </p:sp>
      <p:sp>
        <p:nvSpPr>
          <p:cNvPr id="106" name="Rectángulo 105"/>
          <p:cNvSpPr/>
          <p:nvPr/>
        </p:nvSpPr>
        <p:spPr>
          <a:xfrm>
            <a:off x="4093404" y="1712503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endCxn id="106" idx="1"/>
          </p:cNvCxnSpPr>
          <p:nvPr/>
        </p:nvCxnSpPr>
        <p:spPr>
          <a:xfrm>
            <a:off x="3550487" y="1983500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4668650" y="1980970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4369" y="137084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292080" y="1721321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5452898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Cámara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6501025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Galería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5868144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6876256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916195" y="2801342"/>
            <a:ext cx="1242478" cy="170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Nuestra APP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3" idx="0"/>
            <a:endCxn id="45" idx="2"/>
          </p:cNvCxnSpPr>
          <p:nvPr/>
        </p:nvCxnSpPr>
        <p:spPr>
          <a:xfrm flipV="1">
            <a:off x="2537434" y="2236121"/>
            <a:ext cx="0" cy="565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Uri y Path</a:t>
            </a: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1524381" y="1707654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 </a:t>
            </a:r>
            <a:r>
              <a:rPr lang="es-ES" dirty="0" err="1" smtClean="0"/>
              <a:t>System</a:t>
            </a:r>
            <a:endParaRPr lang="es-CO" dirty="0"/>
          </a:p>
        </p:txBody>
      </p:sp>
      <p:sp>
        <p:nvSpPr>
          <p:cNvPr id="106" name="Rectángulo 105"/>
          <p:cNvSpPr/>
          <p:nvPr/>
        </p:nvSpPr>
        <p:spPr>
          <a:xfrm>
            <a:off x="4093404" y="1712503"/>
            <a:ext cx="547052" cy="54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1" name="Conector recto de flecha 110"/>
          <p:cNvCxnSpPr>
            <a:endCxn id="106" idx="1"/>
          </p:cNvCxnSpPr>
          <p:nvPr/>
        </p:nvCxnSpPr>
        <p:spPr>
          <a:xfrm>
            <a:off x="3550487" y="1983500"/>
            <a:ext cx="542917" cy="2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4668650" y="1980970"/>
            <a:ext cx="623430" cy="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554369" y="1370840"/>
            <a:ext cx="162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Provider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292080" y="1721321"/>
            <a:ext cx="2026106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Media Content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5452898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Cámara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6501025" y="2787774"/>
            <a:ext cx="822221" cy="528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Galería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5868144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6876256" y="2236121"/>
            <a:ext cx="0" cy="55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916195" y="2801342"/>
            <a:ext cx="1242478" cy="170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Nuestra APP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3" idx="0"/>
            <a:endCxn id="45" idx="2"/>
          </p:cNvCxnSpPr>
          <p:nvPr/>
        </p:nvCxnSpPr>
        <p:spPr>
          <a:xfrm flipV="1">
            <a:off x="2537434" y="2236121"/>
            <a:ext cx="0" cy="565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>
            <a:stCxn id="3" idx="3"/>
          </p:cNvCxnSpPr>
          <p:nvPr/>
        </p:nvCxnSpPr>
        <p:spPr>
          <a:xfrm flipV="1">
            <a:off x="3158673" y="2415001"/>
            <a:ext cx="1208256" cy="12376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211898" y="2104109"/>
            <a:ext cx="310892" cy="3108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3342728" y="2297058"/>
            <a:ext cx="122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Autoridad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1957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123728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4756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3888" y="2427734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438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(1)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999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156176" y="14756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(3)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98926" y="2607755"/>
            <a:ext cx="1440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/>
          <p:nvPr/>
        </p:nvCxnSpPr>
        <p:spPr>
          <a:xfrm>
            <a:off x="53709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876257" y="3939902"/>
            <a:ext cx="157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/>
          <p:nvPr/>
        </p:nvCxnSpPr>
        <p:spPr>
          <a:xfrm>
            <a:off x="6953051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81734" y="2499742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707904" y="2787774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67744" y="4083918"/>
            <a:ext cx="461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707904" y="3507854"/>
            <a:ext cx="159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1957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756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3888" y="2427734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438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(1)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999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156176" y="14756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(3)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98926" y="2607755"/>
            <a:ext cx="1440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/>
          <p:nvPr/>
        </p:nvCxnSpPr>
        <p:spPr>
          <a:xfrm>
            <a:off x="53709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53051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81734" y="2499742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707904" y="2787774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67744" y="4083918"/>
            <a:ext cx="461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707904" y="3507854"/>
            <a:ext cx="159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77156" y="2706475"/>
            <a:ext cx="1551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Este hilo es el único que puede modificar la vista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curvado 5"/>
          <p:cNvCxnSpPr>
            <a:stCxn id="3" idx="0"/>
          </p:cNvCxnSpPr>
          <p:nvPr/>
        </p:nvCxnSpPr>
        <p:spPr>
          <a:xfrm rot="5400000" flipH="1" flipV="1">
            <a:off x="1376989" y="2031744"/>
            <a:ext cx="350747" cy="9987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123728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876257" y="3939902"/>
            <a:ext cx="157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6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1957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756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3888" y="2427734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438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(1)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999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156176" y="14756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(3)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98926" y="2607755"/>
            <a:ext cx="1440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/>
          <p:nvPr/>
        </p:nvCxnSpPr>
        <p:spPr>
          <a:xfrm>
            <a:off x="53709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53051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81734" y="2499742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707904" y="2787774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67744" y="4083918"/>
            <a:ext cx="461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707904" y="3507854"/>
            <a:ext cx="159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7524328" y="2883333"/>
            <a:ext cx="1226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Los hilos </a:t>
            </a:r>
            <a:r>
              <a:rPr lang="es-ES" dirty="0" err="1" smtClean="0">
                <a:solidFill>
                  <a:schemeClr val="tx1"/>
                </a:solidFill>
              </a:rPr>
              <a:t>workers</a:t>
            </a:r>
            <a:r>
              <a:rPr lang="es-ES" dirty="0" smtClean="0">
                <a:solidFill>
                  <a:schemeClr val="tx1"/>
                </a:solidFill>
              </a:rPr>
              <a:t> NO pueden tocar la vista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123728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876257" y="3939902"/>
            <a:ext cx="157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curvado 20"/>
          <p:cNvCxnSpPr>
            <a:stCxn id="3" idx="0"/>
          </p:cNvCxnSpPr>
          <p:nvPr/>
        </p:nvCxnSpPr>
        <p:spPr>
          <a:xfrm rot="16200000" flipV="1">
            <a:off x="7280580" y="2026152"/>
            <a:ext cx="970606" cy="743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1957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756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3888" y="2427734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438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(1)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999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156176" y="14756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(3)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98926" y="2607755"/>
            <a:ext cx="1440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/>
          <p:nvPr/>
        </p:nvCxnSpPr>
        <p:spPr>
          <a:xfrm>
            <a:off x="53709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53051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81734" y="2499742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707904" y="2787774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67744" y="4083918"/>
            <a:ext cx="461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707904" y="3507854"/>
            <a:ext cx="159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60698" y="2958212"/>
            <a:ext cx="1267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debe usar un puente!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123728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876257" y="3939902"/>
            <a:ext cx="157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curvado 4"/>
          <p:cNvCxnSpPr/>
          <p:nvPr/>
        </p:nvCxnSpPr>
        <p:spPr>
          <a:xfrm>
            <a:off x="1451503" y="3291830"/>
            <a:ext cx="610709" cy="549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281734" y="3867894"/>
            <a:ext cx="1282154" cy="0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81734" y="4299942"/>
            <a:ext cx="4594523" cy="0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295293" y="3579863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 smtClean="0">
                <a:solidFill>
                  <a:srgbClr val="FFC000"/>
                </a:solidFill>
              </a:rPr>
              <a:t>runOnUiThread</a:t>
            </a:r>
            <a:endParaRPr lang="es-CO" sz="1200" dirty="0">
              <a:solidFill>
                <a:srgbClr val="FFC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88818" y="4269454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 smtClean="0">
                <a:solidFill>
                  <a:srgbClr val="FFC000"/>
                </a:solidFill>
              </a:rPr>
              <a:t>runOnUiThread</a:t>
            </a:r>
            <a:endParaRPr lang="es-CO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219573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475656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3888" y="2427734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>
            <a:off x="3635896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843808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(1)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99992" y="147560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(2)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156176" y="147560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r>
              <a:rPr lang="es-ES" dirty="0" smtClean="0">
                <a:solidFill>
                  <a:schemeClr val="tx1"/>
                </a:solidFill>
              </a:rPr>
              <a:t> (3)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98926" y="2607755"/>
            <a:ext cx="1440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/>
          <p:nvPr/>
        </p:nvCxnSpPr>
        <p:spPr>
          <a:xfrm>
            <a:off x="5370934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53051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281734" y="2499742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707904" y="2787774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267744" y="4083918"/>
            <a:ext cx="461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707904" y="3507854"/>
            <a:ext cx="159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63861" y="2809726"/>
            <a:ext cx="186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worker</a:t>
            </a:r>
            <a:r>
              <a:rPr lang="es-ES" dirty="0" smtClean="0">
                <a:solidFill>
                  <a:schemeClr val="tx1"/>
                </a:solidFill>
              </a:rPr>
              <a:t> envía al </a:t>
            </a:r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una instrucción para modificar la vista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123728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876257" y="3939902"/>
            <a:ext cx="1577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2281734" y="3867894"/>
            <a:ext cx="1282154" cy="0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281734" y="4299942"/>
            <a:ext cx="4594523" cy="0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295293" y="3579863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 smtClean="0">
                <a:solidFill>
                  <a:srgbClr val="FFC000"/>
                </a:solidFill>
              </a:rPr>
              <a:t>runOnUiThread</a:t>
            </a:r>
            <a:endParaRPr lang="es-CO" sz="1200" dirty="0">
              <a:solidFill>
                <a:srgbClr val="FFC00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88818" y="4269454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 smtClean="0">
                <a:solidFill>
                  <a:srgbClr val="FFC000"/>
                </a:solidFill>
              </a:rPr>
              <a:t>runOnUiThread</a:t>
            </a:r>
            <a:endParaRPr lang="es-CO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3563888" y="1851670"/>
            <a:ext cx="0" cy="27363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Uso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hilos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491880" y="2211710"/>
            <a:ext cx="144016" cy="23042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843808" y="14817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69740" y="2571750"/>
            <a:ext cx="177792" cy="1044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6242866" y="321982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operación de </a:t>
            </a:r>
            <a:r>
              <a:rPr lang="es-ES" dirty="0" err="1" smtClean="0">
                <a:solidFill>
                  <a:schemeClr val="tx1"/>
                </a:solidFill>
              </a:rPr>
              <a:t>networking</a:t>
            </a:r>
            <a:r>
              <a:rPr lang="es-ES" dirty="0" smtClean="0">
                <a:solidFill>
                  <a:schemeClr val="tx1"/>
                </a:solidFill>
              </a:rPr>
              <a:t>, como una conexión con internet NO se puede hacer en el </a:t>
            </a:r>
            <a:r>
              <a:rPr lang="es-ES" dirty="0" err="1" smtClean="0">
                <a:solidFill>
                  <a:schemeClr val="tx1"/>
                </a:solidFill>
              </a:rPr>
              <a:t>main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thread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Conector curvado 22"/>
          <p:cNvCxnSpPr>
            <a:stCxn id="21" idx="0"/>
          </p:cNvCxnSpPr>
          <p:nvPr/>
        </p:nvCxnSpPr>
        <p:spPr>
          <a:xfrm rot="16200000" flipV="1">
            <a:off x="5292081" y="1116908"/>
            <a:ext cx="576064" cy="3629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6879</TotalTime>
  <Words>387</Words>
  <Application>Microsoft Office PowerPoint</Application>
  <PresentationFormat>Presentación en pantalla (16:9)</PresentationFormat>
  <Paragraphs>138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UAO-Theme</vt:lpstr>
      <vt:lpstr>Office Theme</vt:lpstr>
      <vt:lpstr>Aplicaciones Móviles</vt:lpstr>
      <vt:lpstr>Uso de hilos</vt:lpstr>
      <vt:lpstr>Uso de hilos</vt:lpstr>
      <vt:lpstr>Uso de hilos</vt:lpstr>
      <vt:lpstr>Uso de hilos</vt:lpstr>
      <vt:lpstr>Uso de hilos</vt:lpstr>
      <vt:lpstr>Uso de hilos</vt:lpstr>
      <vt:lpstr>Networking</vt:lpstr>
      <vt:lpstr>Uso de hilos</vt:lpstr>
      <vt:lpstr>Uso de hilos</vt:lpstr>
      <vt:lpstr>Uso de hilos</vt:lpstr>
      <vt:lpstr>Uso de hilos</vt:lpstr>
      <vt:lpstr>Uri y Path</vt:lpstr>
      <vt:lpstr>Uri y Path</vt:lpstr>
      <vt:lpstr>Uri y Path</vt:lpstr>
      <vt:lpstr>Uri y Path</vt:lpstr>
      <vt:lpstr>Uri y Path</vt:lpstr>
      <vt:lpstr>Uri y Path</vt:lpstr>
      <vt:lpstr>Uri y Path</vt:lpstr>
      <vt:lpstr>Uri y Path</vt:lpstr>
      <vt:lpstr>Uri y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631</cp:revision>
  <dcterms:modified xsi:type="dcterms:W3CDTF">2020-03-21T18:49:57Z</dcterms:modified>
</cp:coreProperties>
</file>