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48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263"/>
    <a:srgbClr val="000000"/>
    <a:srgbClr val="FFFFFF"/>
    <a:srgbClr val="0F3042"/>
    <a:srgbClr val="07304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463" autoAdjust="0"/>
  </p:normalViewPr>
  <p:slideViewPr>
    <p:cSldViewPr>
      <p:cViewPr varScale="1">
        <p:scale>
          <a:sx n="110" d="100"/>
          <a:sy n="110" d="100"/>
        </p:scale>
        <p:origin x="686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42" Type="http://schemas.microsoft.com/office/2016/11/relationships/changesInfo" Target="changesInfos/changesInfo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ciano Rﭑηcφη" userId="0ad8d800a0e86a02" providerId="Windows Live" clId="Web-{0A2FB67F-B52D-44E3-828B-20F6AE2D0418}"/>
    <pc:docChg chg="modSld">
      <pc:chgData name="Domiciano Rﭑηcφη" userId="0ad8d800a0e86a02" providerId="Windows Live" clId="Web-{0A2FB67F-B52D-44E3-828B-20F6AE2D0418}" dt="2020-03-01T20:12:12.939" v="5"/>
      <pc:docMkLst>
        <pc:docMk/>
      </pc:docMkLst>
      <pc:sldChg chg="addSp delSp">
        <pc:chgData name="Domiciano Rﭑηcφη" userId="0ad8d800a0e86a02" providerId="Windows Live" clId="Web-{0A2FB67F-B52D-44E3-828B-20F6AE2D0418}" dt="2020-03-01T20:11:54.751" v="1"/>
        <pc:sldMkLst>
          <pc:docMk/>
          <pc:sldMk cId="1566269882" sldId="332"/>
        </pc:sldMkLst>
        <pc:picChg chg="add del">
          <ac:chgData name="Domiciano Rﭑηcφη" userId="0ad8d800a0e86a02" providerId="Windows Live" clId="Web-{0A2FB67F-B52D-44E3-828B-20F6AE2D0418}" dt="2020-03-01T20:11:54.751" v="1"/>
          <ac:picMkLst>
            <pc:docMk/>
            <pc:sldMk cId="1566269882" sldId="332"/>
            <ac:picMk id="4" creationId="{E331F50C-069F-4AD4-9E36-38077C1A28DB}"/>
          </ac:picMkLst>
        </pc:picChg>
      </pc:sldChg>
      <pc:sldChg chg="addSp">
        <pc:chgData name="Domiciano Rﭑηcφη" userId="0ad8d800a0e86a02" providerId="Windows Live" clId="Web-{0A2FB67F-B52D-44E3-828B-20F6AE2D0418}" dt="2020-03-01T20:12:02.345" v="2"/>
        <pc:sldMkLst>
          <pc:docMk/>
          <pc:sldMk cId="1935797942" sldId="339"/>
        </pc:sldMkLst>
        <pc:picChg chg="add">
          <ac:chgData name="Domiciano Rﭑηcφη" userId="0ad8d800a0e86a02" providerId="Windows Live" clId="Web-{0A2FB67F-B52D-44E3-828B-20F6AE2D0418}" dt="2020-03-01T20:12:02.345" v="2"/>
          <ac:picMkLst>
            <pc:docMk/>
            <pc:sldMk cId="1935797942" sldId="339"/>
            <ac:picMk id="3" creationId="{8E145EBA-8854-4F2F-A96D-111539AFFB0A}"/>
          </ac:picMkLst>
        </pc:picChg>
      </pc:sldChg>
      <pc:sldChg chg="addSp">
        <pc:chgData name="Domiciano Rﭑηcφη" userId="0ad8d800a0e86a02" providerId="Windows Live" clId="Web-{0A2FB67F-B52D-44E3-828B-20F6AE2D0418}" dt="2020-03-01T20:12:05.392" v="3"/>
        <pc:sldMkLst>
          <pc:docMk/>
          <pc:sldMk cId="2235799950" sldId="340"/>
        </pc:sldMkLst>
        <pc:picChg chg="add">
          <ac:chgData name="Domiciano Rﭑηcφη" userId="0ad8d800a0e86a02" providerId="Windows Live" clId="Web-{0A2FB67F-B52D-44E3-828B-20F6AE2D0418}" dt="2020-03-01T20:12:05.392" v="3"/>
          <ac:picMkLst>
            <pc:docMk/>
            <pc:sldMk cId="2235799950" sldId="340"/>
            <ac:picMk id="4" creationId="{747C4B1B-1601-4D41-A85F-C2E9A2600454}"/>
          </ac:picMkLst>
        </pc:picChg>
      </pc:sldChg>
      <pc:sldChg chg="addSp">
        <pc:chgData name="Domiciano Rﭑηcφη" userId="0ad8d800a0e86a02" providerId="Windows Live" clId="Web-{0A2FB67F-B52D-44E3-828B-20F6AE2D0418}" dt="2020-03-01T20:12:09.876" v="4"/>
        <pc:sldMkLst>
          <pc:docMk/>
          <pc:sldMk cId="531677072" sldId="341"/>
        </pc:sldMkLst>
        <pc:picChg chg="add">
          <ac:chgData name="Domiciano Rﭑηcφη" userId="0ad8d800a0e86a02" providerId="Windows Live" clId="Web-{0A2FB67F-B52D-44E3-828B-20F6AE2D0418}" dt="2020-03-01T20:12:09.876" v="4"/>
          <ac:picMkLst>
            <pc:docMk/>
            <pc:sldMk cId="531677072" sldId="341"/>
            <ac:picMk id="3" creationId="{93FDC41D-090D-4660-8FE6-C0DAF7BDB8B9}"/>
          </ac:picMkLst>
        </pc:picChg>
      </pc:sldChg>
      <pc:sldChg chg="addSp">
        <pc:chgData name="Domiciano Rﭑηcφη" userId="0ad8d800a0e86a02" providerId="Windows Live" clId="Web-{0A2FB67F-B52D-44E3-828B-20F6AE2D0418}" dt="2020-03-01T20:12:12.939" v="5"/>
        <pc:sldMkLst>
          <pc:docMk/>
          <pc:sldMk cId="2041521015" sldId="342"/>
        </pc:sldMkLst>
        <pc:picChg chg="add">
          <ac:chgData name="Domiciano Rﭑηcφη" userId="0ad8d800a0e86a02" providerId="Windows Live" clId="Web-{0A2FB67F-B52D-44E3-828B-20F6AE2D0418}" dt="2020-03-01T20:12:12.939" v="5"/>
          <ac:picMkLst>
            <pc:docMk/>
            <pc:sldMk cId="2041521015" sldId="342"/>
            <ac:picMk id="3" creationId="{FE0FC30C-0A25-4E3B-A47A-15B1F808DF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Authentication</a:t>
            </a: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Lista de elementos para publicar en Google </a:t>
            </a:r>
            <a:r>
              <a:rPr lang="es-ES" dirty="0" err="1" smtClean="0"/>
              <a:t>play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1. Al menos 4 </a:t>
            </a:r>
            <a:r>
              <a:rPr lang="es-ES" dirty="0" err="1" smtClean="0"/>
              <a:t>Screenshots</a:t>
            </a:r>
            <a:r>
              <a:rPr lang="es-ES" dirty="0" smtClean="0"/>
              <a:t> de la aplicación. Pueden ser imágenes de promoción</a:t>
            </a:r>
          </a:p>
          <a:p>
            <a:r>
              <a:rPr lang="es-ES" dirty="0" smtClean="0"/>
              <a:t>2. Un Banner de 1024x500 exactamente que será la imagen promocional de nuestra app</a:t>
            </a:r>
          </a:p>
          <a:p>
            <a:r>
              <a:rPr lang="es-ES" dirty="0" smtClean="0"/>
              <a:t>3. Un logo en 512x512</a:t>
            </a:r>
          </a:p>
          <a:p>
            <a:r>
              <a:rPr lang="es-ES" dirty="0" smtClean="0"/>
              <a:t>4. Una descripción simple</a:t>
            </a:r>
          </a:p>
          <a:p>
            <a:r>
              <a:rPr lang="es-ES" dirty="0" smtClean="0"/>
              <a:t>5. Una descripción completa</a:t>
            </a:r>
          </a:p>
          <a:p>
            <a:r>
              <a:rPr lang="es-ES" dirty="0" smtClean="0"/>
              <a:t>6. El </a:t>
            </a:r>
            <a:r>
              <a:rPr lang="es-ES" smtClean="0"/>
              <a:t>APK firmada</a:t>
            </a:r>
            <a:endParaRPr lang="es-ES" dirty="0" smtClean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33673"/>
            <a:ext cx="864095" cy="2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3489"/>
      </p:ext>
    </p:extLst>
  </p:cSld>
  <p:clrMapOvr>
    <a:masterClrMapping/>
  </p:clrMapOvr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Office 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12930</TotalTime>
  <Words>64</Words>
  <Application>Microsoft Office PowerPoint</Application>
  <PresentationFormat>Presentación en pantalla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Trebuchet MS</vt:lpstr>
      <vt:lpstr>UAO-Theme</vt:lpstr>
      <vt:lpstr>Office Theme</vt:lpstr>
      <vt:lpstr>Aplicaciones Móviles</vt:lpstr>
      <vt:lpstr>Lista de elementos para publicar en Google 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690</cp:revision>
  <dcterms:modified xsi:type="dcterms:W3CDTF">2020-05-11T21:58:39Z</dcterms:modified>
</cp:coreProperties>
</file>